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0C3B2-C894-4744-9346-513B7A2F3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18C96-32BD-4254-BD51-5B3E36399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EE75-93A0-41F7-B5B2-8E187622CC99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7D2DE5-ECB0-4A5E-8A91-112060483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508F56-F4E8-45BD-8487-9A2CFDE92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92115-45F0-46A9-A8F1-F28AA2765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56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9A8859-7DE9-45AE-95F2-D467F72C8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186C1-7151-4308-9EE5-7A2E412EA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A0479-B6BD-4494-A246-20F1311D3E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7EE75-93A0-41F7-B5B2-8E187622CC99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B0FFD-713B-4AA4-AA77-2CFAE12CF4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3B38A-B41A-4D7D-BDA7-4715F762FD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92115-45F0-46A9-A8F1-F28AA2765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89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7269BF6-056B-4FF9-B684-254799381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sz="6000">
                <a:solidFill>
                  <a:srgbClr val="F7F8F6"/>
                </a:solidFill>
              </a:rPr>
              <a:t>Veitch-Karnaugh diagrams</a:t>
            </a:r>
            <a:br>
              <a:rPr lang="en-US" sz="6000">
                <a:solidFill>
                  <a:srgbClr val="F7F8F6"/>
                </a:solidFill>
              </a:rPr>
            </a:br>
            <a:endParaRPr lang="en-US" sz="480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BE5371-7526-4276-AAEB-BCC3156FB73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45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05F817B-3266-4A8B-90BB-2FC1139A4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sz="4800" b="1" i="1" u="sng"/>
              <a:t>PROBLEM STATEMENT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DAFA06-874C-43C3-8390-0783E1B315F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838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F65C9BA-9C90-4A27-8F7E-CD7BEF859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sz="4000" b="1" i="1" u="sng"/>
              <a:t>THEORETICAL SUPPORT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B4A7A8-B402-4718-933C-611797B61EF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593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82EC466-A277-47E7-9FA2-8C479C40B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0D41BB-CD01-41B8-ADCF-C9C31D4A9A6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556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F89774D-AB75-4541-A74E-94877477A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2400">
                <a:latin typeface="Times New Roman" pitchFamily="18"/>
              </a:rPr>
              <a:t>7. </a:t>
            </a:r>
            <a:r>
              <a:rPr lang="en-GB" sz="2400">
                <a:latin typeface="Times New Roman" pitchFamily="18"/>
              </a:rPr>
              <a:t>f</a:t>
            </a:r>
            <a:r>
              <a:rPr lang="en-GB" sz="2400" baseline="-25000">
                <a:latin typeface="Times New Roman" pitchFamily="18"/>
              </a:rPr>
              <a:t>7</a:t>
            </a:r>
            <a:r>
              <a:rPr lang="en-GB" sz="2400">
                <a:latin typeface="Times New Roman" pitchFamily="18"/>
              </a:rPr>
              <a:t>(x</a:t>
            </a:r>
            <a:r>
              <a:rPr lang="en-GB" sz="2400" baseline="-25000">
                <a:latin typeface="Times New Roman" pitchFamily="18"/>
              </a:rPr>
              <a:t>1</a:t>
            </a:r>
            <a:r>
              <a:rPr lang="en-GB" sz="2400">
                <a:latin typeface="Times New Roman" pitchFamily="18"/>
              </a:rPr>
              <a:t>,x</a:t>
            </a:r>
            <a:r>
              <a:rPr lang="en-GB" sz="2400" baseline="-25000">
                <a:latin typeface="Times New Roman" pitchFamily="18"/>
              </a:rPr>
              <a:t>2</a:t>
            </a:r>
            <a:r>
              <a:rPr lang="en-GB" sz="2400">
                <a:latin typeface="Times New Roman" pitchFamily="18"/>
              </a:rPr>
              <a:t>,x</a:t>
            </a:r>
            <a:r>
              <a:rPr lang="en-GB" sz="2400" baseline="-25000">
                <a:latin typeface="Times New Roman" pitchFamily="18"/>
              </a:rPr>
              <a:t>3</a:t>
            </a:r>
            <a:r>
              <a:rPr lang="en-GB" sz="2400">
                <a:latin typeface="Times New Roman" pitchFamily="18"/>
              </a:rPr>
              <a:t>,x</a:t>
            </a:r>
            <a:r>
              <a:rPr lang="en-GB" sz="2400" baseline="-25000">
                <a:latin typeface="Times New Roman" pitchFamily="18"/>
              </a:rPr>
              <a:t>4</a:t>
            </a:r>
            <a:r>
              <a:rPr lang="en-GB" sz="2400">
                <a:latin typeface="Times New Roman" pitchFamily="18"/>
              </a:rPr>
              <a:t>)= x</a:t>
            </a:r>
            <a:r>
              <a:rPr lang="en-GB" sz="2400" baseline="-25000">
                <a:latin typeface="Times New Roman" pitchFamily="18"/>
              </a:rPr>
              <a:t>1</a:t>
            </a:r>
            <a:r>
              <a:rPr lang="en-GB" sz="2400">
                <a:latin typeface="Times New Roman" pitchFamily="18"/>
              </a:rPr>
              <a:t>x</a:t>
            </a:r>
            <a:r>
              <a:rPr lang="en-GB" sz="2400" baseline="-25000">
                <a:latin typeface="Times New Roman" pitchFamily="18"/>
              </a:rPr>
              <a:t>2</a:t>
            </a:r>
            <a:r>
              <a:rPr lang="en-GB" sz="2400">
                <a:latin typeface="Times New Roman" pitchFamily="18"/>
              </a:rPr>
              <a:t>x</a:t>
            </a:r>
            <a:r>
              <a:rPr lang="en-GB" sz="2400" baseline="-25000">
                <a:latin typeface="Times New Roman" pitchFamily="18"/>
              </a:rPr>
              <a:t>3</a:t>
            </a:r>
            <a:r>
              <a:rPr lang="en-GB" sz="2400">
                <a:latin typeface="Times New Roman" pitchFamily="18"/>
              </a:rPr>
              <a:t>x</a:t>
            </a:r>
            <a:r>
              <a:rPr lang="en-GB" sz="2400" baseline="-25000">
                <a:latin typeface="Times New Roman" pitchFamily="18"/>
              </a:rPr>
              <a:t>4</a:t>
            </a:r>
            <a:r>
              <a:rPr lang="en-GB" sz="2400">
                <a:latin typeface="Times New Roman" pitchFamily="18"/>
              </a:rPr>
              <a:t> </a:t>
            </a:r>
            <a:r>
              <a:rPr lang="en-GB" sz="2400">
                <a:latin typeface="Symbol" pitchFamily="18"/>
              </a:rPr>
              <a:t></a:t>
            </a:r>
            <a:r>
              <a:rPr lang="en-GB" sz="2400">
                <a:latin typeface="Times New Roman" pitchFamily="18"/>
              </a:rPr>
              <a:t> </a:t>
            </a:r>
            <a:r>
              <a:rPr lang="en-GB" sz="2400" spc="-600">
                <a:latin typeface="Times New Roman" pitchFamily="18"/>
              </a:rPr>
              <a:t>¯</a:t>
            </a:r>
            <a:r>
              <a:rPr lang="en-GB" sz="2400">
                <a:latin typeface="Times New Roman" pitchFamily="18"/>
              </a:rPr>
              <a:t>x</a:t>
            </a:r>
            <a:r>
              <a:rPr lang="en-GB" sz="2400" baseline="-25000">
                <a:latin typeface="Times New Roman" pitchFamily="18"/>
              </a:rPr>
              <a:t>1</a:t>
            </a:r>
            <a:r>
              <a:rPr lang="en-GB" sz="2400">
                <a:latin typeface="Times New Roman" pitchFamily="18"/>
              </a:rPr>
              <a:t>x</a:t>
            </a:r>
            <a:r>
              <a:rPr lang="en-GB" sz="2400" baseline="-25000">
                <a:latin typeface="Times New Roman" pitchFamily="18"/>
              </a:rPr>
              <a:t>2</a:t>
            </a:r>
            <a:r>
              <a:rPr lang="en-GB" sz="2400" spc="-600">
                <a:latin typeface="Times New Roman" pitchFamily="18"/>
              </a:rPr>
              <a:t>¯</a:t>
            </a:r>
            <a:r>
              <a:rPr lang="en-GB" sz="2400">
                <a:latin typeface="Times New Roman" pitchFamily="18"/>
              </a:rPr>
              <a:t>x</a:t>
            </a:r>
            <a:r>
              <a:rPr lang="en-GB" sz="2400" baseline="-25000">
                <a:latin typeface="Times New Roman" pitchFamily="18"/>
              </a:rPr>
              <a:t>3</a:t>
            </a:r>
            <a:r>
              <a:rPr lang="en-GB" sz="2400">
                <a:latin typeface="Times New Roman" pitchFamily="18"/>
              </a:rPr>
              <a:t>x</a:t>
            </a:r>
            <a:r>
              <a:rPr lang="en-GB" sz="2400" baseline="-25000">
                <a:latin typeface="Times New Roman" pitchFamily="18"/>
              </a:rPr>
              <a:t>4</a:t>
            </a:r>
            <a:r>
              <a:rPr lang="en-GB" sz="2400">
                <a:latin typeface="Times New Roman" pitchFamily="18"/>
              </a:rPr>
              <a:t> </a:t>
            </a:r>
            <a:r>
              <a:rPr lang="en-GB" sz="2400">
                <a:latin typeface="Symbol" pitchFamily="18"/>
              </a:rPr>
              <a:t></a:t>
            </a:r>
            <a:r>
              <a:rPr lang="en-GB" sz="2400">
                <a:latin typeface="Times New Roman" pitchFamily="18"/>
              </a:rPr>
              <a:t> </a:t>
            </a:r>
            <a:r>
              <a:rPr lang="en-GB" sz="2400" spc="-600">
                <a:latin typeface="Times New Roman" pitchFamily="18"/>
              </a:rPr>
              <a:t>¯</a:t>
            </a:r>
            <a:r>
              <a:rPr lang="en-GB" sz="2400">
                <a:latin typeface="Times New Roman" pitchFamily="18"/>
              </a:rPr>
              <a:t>x</a:t>
            </a:r>
            <a:r>
              <a:rPr lang="en-GB" sz="2400" baseline="-25000">
                <a:latin typeface="Times New Roman" pitchFamily="18"/>
              </a:rPr>
              <a:t>1</a:t>
            </a:r>
            <a:r>
              <a:rPr lang="en-GB" sz="2400">
                <a:latin typeface="Times New Roman" pitchFamily="18"/>
              </a:rPr>
              <a:t>x</a:t>
            </a:r>
            <a:r>
              <a:rPr lang="en-GB" sz="2400" baseline="-25000">
                <a:latin typeface="Times New Roman" pitchFamily="18"/>
              </a:rPr>
              <a:t>2</a:t>
            </a:r>
            <a:r>
              <a:rPr lang="en-GB" sz="2400">
                <a:latin typeface="Times New Roman" pitchFamily="18"/>
              </a:rPr>
              <a:t>x</a:t>
            </a:r>
            <a:r>
              <a:rPr lang="en-GB" sz="2400" baseline="-25000">
                <a:latin typeface="Times New Roman" pitchFamily="18"/>
              </a:rPr>
              <a:t>3</a:t>
            </a:r>
            <a:r>
              <a:rPr lang="en-GB" sz="2400">
                <a:latin typeface="Times New Roman" pitchFamily="18"/>
              </a:rPr>
              <a:t>x</a:t>
            </a:r>
            <a:r>
              <a:rPr lang="en-GB" sz="2400" baseline="-25000">
                <a:latin typeface="Times New Roman" pitchFamily="18"/>
              </a:rPr>
              <a:t>4</a:t>
            </a:r>
            <a:r>
              <a:rPr lang="en-GB" sz="2400">
                <a:latin typeface="Times New Roman" pitchFamily="18"/>
              </a:rPr>
              <a:t> </a:t>
            </a:r>
            <a:r>
              <a:rPr lang="en-GB" sz="2400">
                <a:latin typeface="Symbol" pitchFamily="18"/>
              </a:rPr>
              <a:t></a:t>
            </a:r>
            <a:r>
              <a:rPr lang="en-GB" sz="2400">
                <a:latin typeface="Times New Roman" pitchFamily="18"/>
              </a:rPr>
              <a:t> x</a:t>
            </a:r>
            <a:r>
              <a:rPr lang="en-GB" sz="2400" baseline="-25000">
                <a:latin typeface="Times New Roman" pitchFamily="18"/>
              </a:rPr>
              <a:t>1</a:t>
            </a:r>
            <a:r>
              <a:rPr lang="en-GB" sz="2400">
                <a:latin typeface="Times New Roman" pitchFamily="18"/>
              </a:rPr>
              <a:t>x</a:t>
            </a:r>
            <a:r>
              <a:rPr lang="en-GB" sz="2400" baseline="-25000">
                <a:latin typeface="Times New Roman" pitchFamily="18"/>
              </a:rPr>
              <a:t>2</a:t>
            </a:r>
            <a:r>
              <a:rPr lang="en-GB" sz="2400" spc="-600">
                <a:latin typeface="Times New Roman" pitchFamily="18"/>
              </a:rPr>
              <a:t>¯</a:t>
            </a:r>
            <a:r>
              <a:rPr lang="en-GB" sz="2400">
                <a:latin typeface="Times New Roman" pitchFamily="18"/>
              </a:rPr>
              <a:t>x</a:t>
            </a:r>
            <a:r>
              <a:rPr lang="en-GB" sz="2400" baseline="-25000">
                <a:latin typeface="Times New Roman" pitchFamily="18"/>
              </a:rPr>
              <a:t>3</a:t>
            </a:r>
            <a:r>
              <a:rPr lang="en-GB" sz="2400" spc="-600">
                <a:latin typeface="Times New Roman" pitchFamily="18"/>
              </a:rPr>
              <a:t>¯</a:t>
            </a:r>
            <a:r>
              <a:rPr lang="en-GB" sz="2400">
                <a:latin typeface="Times New Roman" pitchFamily="18"/>
              </a:rPr>
              <a:t>x</a:t>
            </a:r>
            <a:r>
              <a:rPr lang="en-GB" sz="2400" baseline="-25000">
                <a:latin typeface="Times New Roman" pitchFamily="18"/>
              </a:rPr>
              <a:t>4</a:t>
            </a:r>
            <a:r>
              <a:rPr lang="en-GB" sz="2400">
                <a:latin typeface="Times New Roman" pitchFamily="18"/>
              </a:rPr>
              <a:t> </a:t>
            </a:r>
            <a:r>
              <a:rPr lang="en-GB" sz="2400">
                <a:latin typeface="Symbol" pitchFamily="18"/>
              </a:rPr>
              <a:t></a:t>
            </a:r>
            <a:r>
              <a:rPr lang="en-GB" sz="2400">
                <a:latin typeface="Times New Roman" pitchFamily="18"/>
              </a:rPr>
              <a:t> x</a:t>
            </a:r>
            <a:r>
              <a:rPr lang="en-GB" sz="2400" baseline="-25000">
                <a:latin typeface="Times New Roman" pitchFamily="18"/>
              </a:rPr>
              <a:t>1</a:t>
            </a:r>
            <a:r>
              <a:rPr lang="en-GB" sz="2400" spc="-600">
                <a:latin typeface="Times New Roman" pitchFamily="18"/>
              </a:rPr>
              <a:t>¯</a:t>
            </a:r>
            <a:r>
              <a:rPr lang="en-GB" sz="2400">
                <a:latin typeface="Times New Roman" pitchFamily="18"/>
              </a:rPr>
              <a:t>x</a:t>
            </a:r>
            <a:r>
              <a:rPr lang="en-GB" sz="2400" baseline="-25000">
                <a:latin typeface="Times New Roman" pitchFamily="18"/>
              </a:rPr>
              <a:t>2</a:t>
            </a:r>
            <a:r>
              <a:rPr lang="en-GB" sz="2400">
                <a:latin typeface="Times New Roman" pitchFamily="18"/>
              </a:rPr>
              <a:t>x</a:t>
            </a:r>
            <a:r>
              <a:rPr lang="en-GB" sz="2400" baseline="-25000">
                <a:latin typeface="Times New Roman" pitchFamily="18"/>
              </a:rPr>
              <a:t>3</a:t>
            </a:r>
            <a:r>
              <a:rPr lang="en-GB" sz="2400" spc="-600">
                <a:latin typeface="Times New Roman" pitchFamily="18"/>
              </a:rPr>
              <a:t>¯</a:t>
            </a:r>
            <a:r>
              <a:rPr lang="en-GB" sz="2400">
                <a:latin typeface="Times New Roman" pitchFamily="18"/>
              </a:rPr>
              <a:t>x</a:t>
            </a:r>
            <a:r>
              <a:rPr lang="en-GB" sz="2400" baseline="-25000">
                <a:latin typeface="Times New Roman" pitchFamily="18"/>
              </a:rPr>
              <a:t>4</a:t>
            </a:r>
            <a:r>
              <a:rPr lang="en-GB" sz="2400">
                <a:latin typeface="Times New Roman" pitchFamily="18"/>
              </a:rPr>
              <a:t> </a:t>
            </a:r>
            <a:r>
              <a:rPr lang="en-GB" sz="2400">
                <a:latin typeface="Symbol" pitchFamily="18"/>
              </a:rPr>
              <a:t></a:t>
            </a:r>
            <a:r>
              <a:rPr lang="en-GB" sz="2400">
                <a:latin typeface="Times New Roman" pitchFamily="18"/>
              </a:rPr>
              <a:t> x</a:t>
            </a:r>
            <a:r>
              <a:rPr lang="en-GB" sz="2400" baseline="-25000">
                <a:latin typeface="Times New Roman" pitchFamily="18"/>
              </a:rPr>
              <a:t>1</a:t>
            </a:r>
            <a:r>
              <a:rPr lang="en-GB" sz="2400" spc="-600">
                <a:latin typeface="Times New Roman" pitchFamily="18"/>
              </a:rPr>
              <a:t>¯</a:t>
            </a:r>
            <a:r>
              <a:rPr lang="en-GB" sz="2400">
                <a:latin typeface="Times New Roman" pitchFamily="18"/>
              </a:rPr>
              <a:t>x</a:t>
            </a:r>
            <a:r>
              <a:rPr lang="en-GB" sz="2400" baseline="-25000">
                <a:latin typeface="Times New Roman" pitchFamily="18"/>
              </a:rPr>
              <a:t>2</a:t>
            </a:r>
            <a:r>
              <a:rPr lang="en-GB" sz="2400" spc="-600">
                <a:latin typeface="Times New Roman" pitchFamily="18"/>
              </a:rPr>
              <a:t>¯</a:t>
            </a:r>
            <a:r>
              <a:rPr lang="en-GB" sz="2400">
                <a:latin typeface="Times New Roman" pitchFamily="18"/>
              </a:rPr>
              <a:t>x</a:t>
            </a:r>
            <a:r>
              <a:rPr lang="en-GB" sz="2400" baseline="-25000">
                <a:latin typeface="Times New Roman" pitchFamily="18"/>
              </a:rPr>
              <a:t>3</a:t>
            </a:r>
            <a:r>
              <a:rPr lang="en-GB" sz="2400" spc="-600">
                <a:latin typeface="Times New Roman" pitchFamily="18"/>
              </a:rPr>
              <a:t>¯</a:t>
            </a:r>
            <a:r>
              <a:rPr lang="en-GB" sz="2400">
                <a:latin typeface="Times New Roman" pitchFamily="18"/>
              </a:rPr>
              <a:t>x</a:t>
            </a:r>
            <a:r>
              <a:rPr lang="en-GB" sz="2400" baseline="-25000">
                <a:latin typeface="Times New Roman" pitchFamily="18"/>
              </a:rPr>
              <a:t>4</a:t>
            </a:r>
            <a:r>
              <a:rPr lang="en-GB" sz="2400">
                <a:latin typeface="Times New Roman" pitchFamily="18"/>
              </a:rPr>
              <a:t> </a:t>
            </a:r>
            <a:r>
              <a:rPr lang="en-GB" sz="2400">
                <a:latin typeface="Symbol" pitchFamily="18"/>
              </a:rPr>
              <a:t></a:t>
            </a:r>
            <a:r>
              <a:rPr lang="en-GB" sz="2400">
                <a:latin typeface="Times New Roman" pitchFamily="18"/>
              </a:rPr>
              <a:t> x</a:t>
            </a:r>
            <a:r>
              <a:rPr lang="en-GB" sz="2400" baseline="-25000">
                <a:latin typeface="Times New Roman" pitchFamily="18"/>
              </a:rPr>
              <a:t>1</a:t>
            </a:r>
            <a:r>
              <a:rPr lang="en-GB" sz="2400" spc="-600">
                <a:latin typeface="Times New Roman" pitchFamily="18"/>
              </a:rPr>
              <a:t>¯</a:t>
            </a:r>
            <a:r>
              <a:rPr lang="en-GB" sz="2400">
                <a:latin typeface="Times New Roman" pitchFamily="18"/>
              </a:rPr>
              <a:t>x</a:t>
            </a:r>
            <a:r>
              <a:rPr lang="en-GB" sz="2400" baseline="-25000">
                <a:latin typeface="Times New Roman" pitchFamily="18"/>
              </a:rPr>
              <a:t>2</a:t>
            </a:r>
            <a:r>
              <a:rPr lang="en-GB" sz="2400">
                <a:latin typeface="Times New Roman" pitchFamily="18"/>
              </a:rPr>
              <a:t>x</a:t>
            </a:r>
            <a:r>
              <a:rPr lang="en-GB" sz="2400" baseline="-25000">
                <a:latin typeface="Times New Roman" pitchFamily="18"/>
              </a:rPr>
              <a:t>3</a:t>
            </a:r>
            <a:r>
              <a:rPr lang="en-GB" sz="2400">
                <a:latin typeface="Times New Roman" pitchFamily="18"/>
              </a:rPr>
              <a:t>x</a:t>
            </a:r>
            <a:r>
              <a:rPr lang="en-GB" sz="2400" baseline="-25000">
                <a:latin typeface="Times New Roman" pitchFamily="18"/>
              </a:rPr>
              <a:t>4</a:t>
            </a:r>
            <a:r>
              <a:rPr lang="en-GB" sz="2400">
                <a:latin typeface="Times New Roman" pitchFamily="18"/>
              </a:rPr>
              <a:t> </a:t>
            </a:r>
            <a:r>
              <a:rPr lang="en-GB" sz="2400">
                <a:latin typeface="Symbol" pitchFamily="18"/>
              </a:rPr>
              <a:t></a:t>
            </a:r>
            <a:r>
              <a:rPr lang="en-GB" sz="2400">
                <a:latin typeface="Times New Roman" pitchFamily="18"/>
              </a:rPr>
              <a:t> </a:t>
            </a:r>
            <a:r>
              <a:rPr lang="en-GB" sz="2400" spc="-600">
                <a:latin typeface="Times New Roman" pitchFamily="18"/>
              </a:rPr>
              <a:t>¯</a:t>
            </a:r>
            <a:r>
              <a:rPr lang="en-GB" sz="2400">
                <a:latin typeface="Times New Roman" pitchFamily="18"/>
              </a:rPr>
              <a:t>x</a:t>
            </a:r>
            <a:r>
              <a:rPr lang="en-GB" sz="2400" baseline="-25000">
                <a:latin typeface="Times New Roman" pitchFamily="18"/>
              </a:rPr>
              <a:t>1</a:t>
            </a:r>
            <a:r>
              <a:rPr lang="en-GB" sz="2400" spc="-600">
                <a:latin typeface="Times New Roman" pitchFamily="18"/>
              </a:rPr>
              <a:t>¯</a:t>
            </a:r>
            <a:r>
              <a:rPr lang="en-GB" sz="2400">
                <a:latin typeface="Times New Roman" pitchFamily="18"/>
              </a:rPr>
              <a:t>x</a:t>
            </a:r>
            <a:r>
              <a:rPr lang="en-GB" sz="2400" baseline="-25000">
                <a:latin typeface="Times New Roman" pitchFamily="18"/>
              </a:rPr>
              <a:t>2</a:t>
            </a:r>
            <a:r>
              <a:rPr lang="en-GB" sz="2400" spc="-600">
                <a:latin typeface="Times New Roman" pitchFamily="18"/>
              </a:rPr>
              <a:t>¯</a:t>
            </a:r>
            <a:r>
              <a:rPr lang="en-GB" sz="2400">
                <a:latin typeface="Times New Roman" pitchFamily="18"/>
              </a:rPr>
              <a:t>x</a:t>
            </a:r>
            <a:r>
              <a:rPr lang="en-GB" sz="2400" baseline="-25000">
                <a:latin typeface="Times New Roman" pitchFamily="18"/>
              </a:rPr>
              <a:t>3</a:t>
            </a:r>
            <a:r>
              <a:rPr lang="en-GB" sz="2400">
                <a:latin typeface="Times New Roman" pitchFamily="18"/>
              </a:rPr>
              <a:t>x</a:t>
            </a:r>
            <a:r>
              <a:rPr lang="en-GB" sz="2400" baseline="-25000">
                <a:latin typeface="Times New Roman" pitchFamily="18"/>
              </a:rPr>
              <a:t>4</a:t>
            </a:r>
            <a:r>
              <a:rPr lang="en-GB" sz="2400">
                <a:latin typeface="Times New Roman" pitchFamily="18"/>
              </a:rPr>
              <a:t> </a:t>
            </a:r>
            <a:r>
              <a:rPr lang="en-GB" sz="2400">
                <a:latin typeface="Symbol" pitchFamily="18"/>
              </a:rPr>
              <a:t></a:t>
            </a:r>
            <a:r>
              <a:rPr lang="en-GB" sz="2400">
                <a:latin typeface="Times New Roman" pitchFamily="18"/>
              </a:rPr>
              <a:t> </a:t>
            </a:r>
            <a:r>
              <a:rPr lang="en-GB" sz="2400" spc="-600">
                <a:latin typeface="Times New Roman" pitchFamily="18"/>
              </a:rPr>
              <a:t>¯</a:t>
            </a:r>
            <a:r>
              <a:rPr lang="en-GB" sz="2400">
                <a:latin typeface="Times New Roman" pitchFamily="18"/>
              </a:rPr>
              <a:t>x</a:t>
            </a:r>
            <a:r>
              <a:rPr lang="en-GB" sz="2400" baseline="-25000">
                <a:latin typeface="Times New Roman" pitchFamily="18"/>
              </a:rPr>
              <a:t>1</a:t>
            </a:r>
            <a:r>
              <a:rPr lang="en-GB" sz="2400" spc="-600">
                <a:latin typeface="Times New Roman" pitchFamily="18"/>
              </a:rPr>
              <a:t>¯</a:t>
            </a:r>
            <a:r>
              <a:rPr lang="en-GB" sz="2400">
                <a:latin typeface="Times New Roman" pitchFamily="18"/>
              </a:rPr>
              <a:t>x</a:t>
            </a:r>
            <a:r>
              <a:rPr lang="en-GB" sz="2400" baseline="-25000">
                <a:latin typeface="Times New Roman" pitchFamily="18"/>
              </a:rPr>
              <a:t>2</a:t>
            </a:r>
            <a:r>
              <a:rPr lang="en-GB" sz="2400">
                <a:latin typeface="Times New Roman" pitchFamily="18"/>
              </a:rPr>
              <a:t>x</a:t>
            </a:r>
            <a:r>
              <a:rPr lang="en-GB" sz="2400" baseline="-25000">
                <a:latin typeface="Times New Roman" pitchFamily="18"/>
              </a:rPr>
              <a:t>3</a:t>
            </a:r>
            <a:r>
              <a:rPr lang="en-GB" sz="2400">
                <a:latin typeface="Times New Roman" pitchFamily="18"/>
              </a:rPr>
              <a:t>x</a:t>
            </a:r>
            <a:r>
              <a:rPr lang="en-GB" sz="2400" baseline="-25000">
                <a:latin typeface="Times New Roman" pitchFamily="18"/>
              </a:rPr>
              <a:t>4</a:t>
            </a:r>
            <a:br>
              <a:rPr lang="en-GB" sz="2400" baseline="-25000">
                <a:latin typeface="Times New Roman" pitchFamily="18"/>
              </a:rPr>
            </a:br>
            <a:r>
              <a:rPr lang="en-GB" sz="2400" baseline="-25000">
                <a:latin typeface="Times New Roman" pitchFamily="18"/>
              </a:rPr>
              <a:t>		</a:t>
            </a:r>
            <a:r>
              <a:rPr lang="en-GB" sz="2000">
                <a:latin typeface="Times New Roman" pitchFamily="18"/>
              </a:rPr>
              <a:t>= m15</a:t>
            </a:r>
            <a:r>
              <a:rPr lang="en-GB" sz="2000">
                <a:latin typeface="Symbol" pitchFamily="18"/>
              </a:rPr>
              <a:t>  </a:t>
            </a:r>
            <a:r>
              <a:rPr lang="en-GB" sz="2000">
                <a:latin typeface="Times New Roman" pitchFamily="18"/>
                <a:cs typeface="Times New Roman" pitchFamily="18"/>
              </a:rPr>
              <a:t>m5 </a:t>
            </a:r>
            <a:r>
              <a:rPr lang="en-GB" sz="2000">
                <a:latin typeface="Symbol" pitchFamily="18"/>
              </a:rPr>
              <a:t> </a:t>
            </a:r>
            <a:r>
              <a:rPr lang="en-GB" sz="2000">
                <a:latin typeface="Times New Roman" pitchFamily="18"/>
                <a:cs typeface="Times New Roman" pitchFamily="18"/>
              </a:rPr>
              <a:t>m7 </a:t>
            </a:r>
            <a:r>
              <a:rPr lang="en-GB" sz="2000">
                <a:latin typeface="Symbol" pitchFamily="18"/>
              </a:rPr>
              <a:t> </a:t>
            </a:r>
            <a:r>
              <a:rPr lang="en-GB" sz="2000">
                <a:latin typeface="Times New Roman" pitchFamily="18"/>
                <a:cs typeface="Times New Roman" pitchFamily="18"/>
              </a:rPr>
              <a:t>m12 </a:t>
            </a:r>
            <a:r>
              <a:rPr lang="en-GB" sz="2000">
                <a:latin typeface="Symbol" pitchFamily="18"/>
              </a:rPr>
              <a:t> </a:t>
            </a:r>
            <a:r>
              <a:rPr lang="en-GB" sz="2000">
                <a:latin typeface="Times New Roman" pitchFamily="18"/>
                <a:cs typeface="Times New Roman" pitchFamily="18"/>
              </a:rPr>
              <a:t>m10 </a:t>
            </a:r>
            <a:r>
              <a:rPr lang="en-GB" sz="2000">
                <a:latin typeface="Symbol" pitchFamily="18"/>
              </a:rPr>
              <a:t> </a:t>
            </a:r>
            <a:r>
              <a:rPr lang="en-GB" sz="2000">
                <a:latin typeface="Times New Roman" pitchFamily="18"/>
                <a:cs typeface="Times New Roman" pitchFamily="18"/>
              </a:rPr>
              <a:t>m8 </a:t>
            </a:r>
            <a:r>
              <a:rPr lang="en-GB" sz="2000">
                <a:latin typeface="Symbol" pitchFamily="18"/>
              </a:rPr>
              <a:t> </a:t>
            </a:r>
            <a:r>
              <a:rPr lang="en-GB" sz="2000">
                <a:latin typeface="Times New Roman" pitchFamily="18"/>
                <a:cs typeface="Times New Roman" pitchFamily="18"/>
              </a:rPr>
              <a:t>m11 </a:t>
            </a:r>
            <a:r>
              <a:rPr lang="en-GB" sz="2000">
                <a:latin typeface="Symbol" pitchFamily="18"/>
              </a:rPr>
              <a:t> </a:t>
            </a:r>
            <a:r>
              <a:rPr lang="en-GB" sz="2000">
                <a:latin typeface="Times New Roman" pitchFamily="18"/>
                <a:cs typeface="Times New Roman" pitchFamily="18"/>
              </a:rPr>
              <a:t>m1 </a:t>
            </a:r>
            <a:r>
              <a:rPr lang="en-GB" sz="2000">
                <a:latin typeface="Symbol" pitchFamily="18"/>
              </a:rPr>
              <a:t> </a:t>
            </a:r>
            <a:r>
              <a:rPr lang="en-GB" sz="2000">
                <a:latin typeface="Times New Roman" pitchFamily="18"/>
                <a:cs typeface="Times New Roman" pitchFamily="18"/>
              </a:rPr>
              <a:t>m3</a:t>
            </a:r>
            <a:br>
              <a:rPr lang="en-US" sz="2400"/>
            </a:br>
            <a:br>
              <a:rPr lang="en-GB" sz="2400">
                <a:latin typeface="Times New Roman" pitchFamily="18"/>
              </a:rPr>
            </a:b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CC0131-E45A-4F61-9A29-63056C429DB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436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7150829-866E-424B-B11D-57F00092E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2400">
                <a:latin typeface="Times New Roman" pitchFamily="18"/>
                <a:cs typeface="Times New Roman" pitchFamily="18"/>
              </a:rPr>
              <a:t>8. </a:t>
            </a:r>
            <a:r>
              <a:rPr lang="en-GB" sz="2400">
                <a:latin typeface="Times New Roman" pitchFamily="18"/>
                <a:cs typeface="Times New Roman" pitchFamily="18"/>
              </a:rPr>
              <a:t>f</a:t>
            </a:r>
            <a:r>
              <a:rPr lang="en-GB" sz="2400" baseline="-25000">
                <a:latin typeface="Times New Roman" pitchFamily="18"/>
                <a:cs typeface="Times New Roman" pitchFamily="18"/>
              </a:rPr>
              <a:t>8</a:t>
            </a:r>
            <a:r>
              <a:rPr lang="en-GB" sz="2400">
                <a:latin typeface="Times New Roman" pitchFamily="18"/>
                <a:cs typeface="Times New Roman" pitchFamily="18"/>
              </a:rPr>
              <a:t>(x</a:t>
            </a:r>
            <a:r>
              <a:rPr lang="en-GB" sz="2400" baseline="-25000">
                <a:latin typeface="Times New Roman" pitchFamily="18"/>
                <a:cs typeface="Times New Roman" pitchFamily="18"/>
              </a:rPr>
              <a:t>1</a:t>
            </a:r>
            <a:r>
              <a:rPr lang="en-GB" sz="2400">
                <a:latin typeface="Times New Roman" pitchFamily="18"/>
                <a:cs typeface="Times New Roman" pitchFamily="18"/>
              </a:rPr>
              <a:t>,x</a:t>
            </a:r>
            <a:r>
              <a:rPr lang="en-GB" sz="2400" baseline="-25000">
                <a:latin typeface="Times New Roman" pitchFamily="18"/>
                <a:cs typeface="Times New Roman" pitchFamily="18"/>
              </a:rPr>
              <a:t>2</a:t>
            </a:r>
            <a:r>
              <a:rPr lang="en-GB" sz="2400">
                <a:latin typeface="Times New Roman" pitchFamily="18"/>
                <a:cs typeface="Times New Roman" pitchFamily="18"/>
              </a:rPr>
              <a:t>,x</a:t>
            </a:r>
            <a:r>
              <a:rPr lang="en-GB" sz="2400" baseline="-25000">
                <a:latin typeface="Times New Roman" pitchFamily="18"/>
                <a:cs typeface="Times New Roman" pitchFamily="18"/>
              </a:rPr>
              <a:t>3</a:t>
            </a:r>
            <a:r>
              <a:rPr lang="en-GB" sz="2400">
                <a:latin typeface="Times New Roman" pitchFamily="18"/>
                <a:cs typeface="Times New Roman" pitchFamily="18"/>
              </a:rPr>
              <a:t>,x</a:t>
            </a:r>
            <a:r>
              <a:rPr lang="en-GB" sz="2400" baseline="-25000">
                <a:latin typeface="Times New Roman" pitchFamily="18"/>
                <a:cs typeface="Times New Roman" pitchFamily="18"/>
              </a:rPr>
              <a:t>4</a:t>
            </a:r>
            <a:r>
              <a:rPr lang="en-GB" sz="2400">
                <a:latin typeface="Times New Roman" pitchFamily="18"/>
                <a:cs typeface="Times New Roman" pitchFamily="18"/>
              </a:rPr>
              <a:t>)= x</a:t>
            </a:r>
            <a:r>
              <a:rPr lang="en-GB" sz="2400" baseline="-25000">
                <a:latin typeface="Times New Roman" pitchFamily="18"/>
                <a:cs typeface="Times New Roman" pitchFamily="18"/>
              </a:rPr>
              <a:t>1</a:t>
            </a:r>
            <a:r>
              <a:rPr lang="en-GB" sz="2400">
                <a:latin typeface="Times New Roman" pitchFamily="18"/>
                <a:cs typeface="Times New Roman" pitchFamily="18"/>
              </a:rPr>
              <a:t>x</a:t>
            </a:r>
            <a:r>
              <a:rPr lang="en-GB" sz="2400" baseline="-25000">
                <a:latin typeface="Times New Roman" pitchFamily="18"/>
                <a:cs typeface="Times New Roman" pitchFamily="18"/>
              </a:rPr>
              <a:t>2</a:t>
            </a:r>
            <a:r>
              <a:rPr lang="en-GB" sz="2400">
                <a:latin typeface="Times New Roman" pitchFamily="18"/>
                <a:cs typeface="Times New Roman" pitchFamily="18"/>
              </a:rPr>
              <a:t>x</a:t>
            </a:r>
            <a:r>
              <a:rPr lang="en-GB" sz="2400" baseline="-25000">
                <a:latin typeface="Times New Roman" pitchFamily="18"/>
                <a:cs typeface="Times New Roman" pitchFamily="18"/>
              </a:rPr>
              <a:t>3</a:t>
            </a:r>
            <a:r>
              <a:rPr lang="en-GB" sz="2400">
                <a:latin typeface="Times New Roman" pitchFamily="18"/>
                <a:cs typeface="Times New Roman" pitchFamily="18"/>
              </a:rPr>
              <a:t>x</a:t>
            </a:r>
            <a:r>
              <a:rPr lang="en-GB" sz="2400" baseline="-25000">
                <a:latin typeface="Times New Roman" pitchFamily="18"/>
                <a:cs typeface="Times New Roman" pitchFamily="18"/>
              </a:rPr>
              <a:t>4</a:t>
            </a:r>
            <a:r>
              <a:rPr lang="en-GB" sz="2400">
                <a:latin typeface="Times New Roman" pitchFamily="18"/>
                <a:cs typeface="Times New Roman" pitchFamily="18"/>
              </a:rPr>
              <a:t> </a:t>
            </a:r>
            <a:r>
              <a:rPr lang="en-GB" sz="2400">
                <a:latin typeface="Symbol" pitchFamily="18"/>
                <a:cs typeface="Times New Roman" pitchFamily="18"/>
              </a:rPr>
              <a:t></a:t>
            </a:r>
            <a:r>
              <a:rPr lang="en-GB" sz="2400">
                <a:latin typeface="Times New Roman" pitchFamily="18"/>
                <a:cs typeface="Times New Roman" pitchFamily="18"/>
              </a:rPr>
              <a:t> x</a:t>
            </a:r>
            <a:r>
              <a:rPr lang="en-GB" sz="2400" baseline="-25000">
                <a:latin typeface="Times New Roman" pitchFamily="18"/>
                <a:cs typeface="Times New Roman" pitchFamily="18"/>
              </a:rPr>
              <a:t>1</a:t>
            </a:r>
            <a:r>
              <a:rPr lang="en-GB" sz="2400">
                <a:latin typeface="Times New Roman" pitchFamily="18"/>
                <a:cs typeface="Times New Roman" pitchFamily="18"/>
              </a:rPr>
              <a:t>x</a:t>
            </a:r>
            <a:r>
              <a:rPr lang="en-GB" sz="2400" baseline="-25000">
                <a:latin typeface="Times New Roman" pitchFamily="18"/>
                <a:cs typeface="Times New Roman" pitchFamily="18"/>
              </a:rPr>
              <a:t>2</a:t>
            </a:r>
            <a:r>
              <a:rPr lang="en-GB" sz="2400" spc="-600">
                <a:latin typeface="Times New Roman" pitchFamily="18"/>
                <a:cs typeface="Times New Roman" pitchFamily="18"/>
              </a:rPr>
              <a:t>¯</a:t>
            </a:r>
            <a:r>
              <a:rPr lang="en-GB" sz="2400">
                <a:latin typeface="Times New Roman" pitchFamily="18"/>
                <a:cs typeface="Times New Roman" pitchFamily="18"/>
              </a:rPr>
              <a:t>x</a:t>
            </a:r>
            <a:r>
              <a:rPr lang="en-GB" sz="2400" baseline="-25000">
                <a:latin typeface="Times New Roman" pitchFamily="18"/>
                <a:cs typeface="Times New Roman" pitchFamily="18"/>
              </a:rPr>
              <a:t>3</a:t>
            </a:r>
            <a:r>
              <a:rPr lang="en-GB" sz="2400">
                <a:latin typeface="Times New Roman" pitchFamily="18"/>
                <a:cs typeface="Times New Roman" pitchFamily="18"/>
              </a:rPr>
              <a:t>x</a:t>
            </a:r>
            <a:r>
              <a:rPr lang="en-GB" sz="2400" baseline="-25000">
                <a:latin typeface="Times New Roman" pitchFamily="18"/>
                <a:cs typeface="Times New Roman" pitchFamily="18"/>
              </a:rPr>
              <a:t>4</a:t>
            </a:r>
            <a:r>
              <a:rPr lang="en-GB" sz="2400">
                <a:latin typeface="Times New Roman" pitchFamily="18"/>
                <a:cs typeface="Times New Roman" pitchFamily="18"/>
              </a:rPr>
              <a:t> </a:t>
            </a:r>
            <a:r>
              <a:rPr lang="en-GB" sz="2400">
                <a:latin typeface="Symbol" pitchFamily="18"/>
                <a:cs typeface="Times New Roman" pitchFamily="18"/>
              </a:rPr>
              <a:t></a:t>
            </a:r>
            <a:r>
              <a:rPr lang="en-GB" sz="2400">
                <a:latin typeface="Times New Roman" pitchFamily="18"/>
                <a:cs typeface="Times New Roman" pitchFamily="18"/>
              </a:rPr>
              <a:t> </a:t>
            </a:r>
            <a:r>
              <a:rPr lang="en-GB" sz="2400" spc="-600">
                <a:latin typeface="Times New Roman" pitchFamily="18"/>
                <a:cs typeface="Times New Roman" pitchFamily="18"/>
              </a:rPr>
              <a:t>¯</a:t>
            </a:r>
            <a:r>
              <a:rPr lang="en-GB" sz="2400">
                <a:latin typeface="Times New Roman" pitchFamily="18"/>
                <a:cs typeface="Times New Roman" pitchFamily="18"/>
              </a:rPr>
              <a:t>x</a:t>
            </a:r>
            <a:r>
              <a:rPr lang="en-GB" sz="2400" baseline="-25000">
                <a:latin typeface="Times New Roman" pitchFamily="18"/>
                <a:cs typeface="Times New Roman" pitchFamily="18"/>
              </a:rPr>
              <a:t>1</a:t>
            </a:r>
            <a:r>
              <a:rPr lang="en-GB" sz="2400">
                <a:latin typeface="Times New Roman" pitchFamily="18"/>
                <a:cs typeface="Times New Roman" pitchFamily="18"/>
              </a:rPr>
              <a:t>x</a:t>
            </a:r>
            <a:r>
              <a:rPr lang="en-GB" sz="2400" baseline="-25000">
                <a:latin typeface="Times New Roman" pitchFamily="18"/>
                <a:cs typeface="Times New Roman" pitchFamily="18"/>
              </a:rPr>
              <a:t>2</a:t>
            </a:r>
            <a:r>
              <a:rPr lang="en-GB" sz="2400" spc="-600">
                <a:latin typeface="Times New Roman" pitchFamily="18"/>
                <a:cs typeface="Times New Roman" pitchFamily="18"/>
              </a:rPr>
              <a:t>¯</a:t>
            </a:r>
            <a:r>
              <a:rPr lang="en-GB" sz="2400">
                <a:latin typeface="Times New Roman" pitchFamily="18"/>
                <a:cs typeface="Times New Roman" pitchFamily="18"/>
              </a:rPr>
              <a:t>x</a:t>
            </a:r>
            <a:r>
              <a:rPr lang="en-GB" sz="2400" baseline="-25000">
                <a:latin typeface="Times New Roman" pitchFamily="18"/>
                <a:cs typeface="Times New Roman" pitchFamily="18"/>
              </a:rPr>
              <a:t>3</a:t>
            </a:r>
            <a:r>
              <a:rPr lang="en-GB" sz="2400">
                <a:latin typeface="Times New Roman" pitchFamily="18"/>
                <a:cs typeface="Times New Roman" pitchFamily="18"/>
              </a:rPr>
              <a:t>x</a:t>
            </a:r>
            <a:r>
              <a:rPr lang="en-GB" sz="2400" baseline="-25000">
                <a:latin typeface="Times New Roman" pitchFamily="18"/>
                <a:cs typeface="Times New Roman" pitchFamily="18"/>
              </a:rPr>
              <a:t>4</a:t>
            </a:r>
            <a:r>
              <a:rPr lang="en-GB" sz="2400">
                <a:latin typeface="Times New Roman" pitchFamily="18"/>
                <a:cs typeface="Times New Roman" pitchFamily="18"/>
              </a:rPr>
              <a:t> </a:t>
            </a:r>
            <a:r>
              <a:rPr lang="en-GB" sz="2400">
                <a:latin typeface="Symbol" pitchFamily="18"/>
                <a:cs typeface="Times New Roman" pitchFamily="18"/>
              </a:rPr>
              <a:t></a:t>
            </a:r>
            <a:r>
              <a:rPr lang="en-GB" sz="2400">
                <a:latin typeface="Times New Roman" pitchFamily="18"/>
                <a:cs typeface="Times New Roman" pitchFamily="18"/>
              </a:rPr>
              <a:t> </a:t>
            </a:r>
            <a:r>
              <a:rPr lang="en-GB" sz="2400" spc="-600">
                <a:latin typeface="Times New Roman" pitchFamily="18"/>
                <a:cs typeface="Times New Roman" pitchFamily="18"/>
              </a:rPr>
              <a:t>¯</a:t>
            </a:r>
            <a:r>
              <a:rPr lang="en-GB" sz="2400">
                <a:latin typeface="Times New Roman" pitchFamily="18"/>
                <a:cs typeface="Times New Roman" pitchFamily="18"/>
              </a:rPr>
              <a:t>x</a:t>
            </a:r>
            <a:r>
              <a:rPr lang="en-GB" sz="2400" baseline="-25000">
                <a:latin typeface="Times New Roman" pitchFamily="18"/>
                <a:cs typeface="Times New Roman" pitchFamily="18"/>
              </a:rPr>
              <a:t>1</a:t>
            </a:r>
            <a:r>
              <a:rPr lang="en-GB" sz="2400">
                <a:latin typeface="Times New Roman" pitchFamily="18"/>
                <a:cs typeface="Times New Roman" pitchFamily="18"/>
              </a:rPr>
              <a:t>x</a:t>
            </a:r>
            <a:r>
              <a:rPr lang="en-GB" sz="2400" baseline="-25000">
                <a:latin typeface="Times New Roman" pitchFamily="18"/>
                <a:cs typeface="Times New Roman" pitchFamily="18"/>
              </a:rPr>
              <a:t>2</a:t>
            </a:r>
            <a:r>
              <a:rPr lang="en-GB" sz="2400" spc="-600">
                <a:latin typeface="Times New Roman" pitchFamily="18"/>
                <a:cs typeface="Times New Roman" pitchFamily="18"/>
              </a:rPr>
              <a:t>¯</a:t>
            </a:r>
            <a:r>
              <a:rPr lang="en-GB" sz="2400">
                <a:latin typeface="Times New Roman" pitchFamily="18"/>
                <a:cs typeface="Times New Roman" pitchFamily="18"/>
              </a:rPr>
              <a:t>x</a:t>
            </a:r>
            <a:r>
              <a:rPr lang="en-GB" sz="2400" baseline="-25000">
                <a:latin typeface="Times New Roman" pitchFamily="18"/>
                <a:cs typeface="Times New Roman" pitchFamily="18"/>
              </a:rPr>
              <a:t>3</a:t>
            </a:r>
            <a:r>
              <a:rPr lang="en-GB" sz="2400" spc="-600">
                <a:latin typeface="Times New Roman" pitchFamily="18"/>
                <a:cs typeface="Times New Roman" pitchFamily="18"/>
              </a:rPr>
              <a:t>¯</a:t>
            </a:r>
            <a:r>
              <a:rPr lang="en-GB" sz="2400">
                <a:latin typeface="Times New Roman" pitchFamily="18"/>
                <a:cs typeface="Times New Roman" pitchFamily="18"/>
              </a:rPr>
              <a:t>x</a:t>
            </a:r>
            <a:r>
              <a:rPr lang="en-GB" sz="2400" baseline="-25000">
                <a:latin typeface="Times New Roman" pitchFamily="18"/>
                <a:cs typeface="Times New Roman" pitchFamily="18"/>
              </a:rPr>
              <a:t>4</a:t>
            </a:r>
            <a:r>
              <a:rPr lang="en-GB" sz="2400">
                <a:latin typeface="Times New Roman" pitchFamily="18"/>
                <a:cs typeface="Times New Roman" pitchFamily="18"/>
              </a:rPr>
              <a:t> </a:t>
            </a:r>
            <a:r>
              <a:rPr lang="en-GB" sz="2400">
                <a:latin typeface="Symbol" pitchFamily="18"/>
                <a:cs typeface="Times New Roman" pitchFamily="18"/>
              </a:rPr>
              <a:t></a:t>
            </a:r>
            <a:r>
              <a:rPr lang="en-GB" sz="2400">
                <a:latin typeface="Times New Roman" pitchFamily="18"/>
                <a:cs typeface="Times New Roman" pitchFamily="18"/>
              </a:rPr>
              <a:t> </a:t>
            </a:r>
            <a:r>
              <a:rPr lang="en-GB" sz="2400" spc="-600">
                <a:latin typeface="Times New Roman" pitchFamily="18"/>
                <a:cs typeface="Times New Roman" pitchFamily="18"/>
              </a:rPr>
              <a:t>¯</a:t>
            </a:r>
            <a:r>
              <a:rPr lang="en-GB" sz="2400">
                <a:latin typeface="Times New Roman" pitchFamily="18"/>
                <a:cs typeface="Times New Roman" pitchFamily="18"/>
              </a:rPr>
              <a:t>x</a:t>
            </a:r>
            <a:r>
              <a:rPr lang="en-GB" sz="2400" baseline="-25000">
                <a:latin typeface="Times New Roman" pitchFamily="18"/>
                <a:cs typeface="Times New Roman" pitchFamily="18"/>
              </a:rPr>
              <a:t>1</a:t>
            </a:r>
            <a:r>
              <a:rPr lang="en-GB" sz="2400">
                <a:latin typeface="Times New Roman" pitchFamily="18"/>
                <a:cs typeface="Times New Roman" pitchFamily="18"/>
              </a:rPr>
              <a:t>x</a:t>
            </a:r>
            <a:r>
              <a:rPr lang="en-GB" sz="2400" baseline="-25000">
                <a:latin typeface="Times New Roman" pitchFamily="18"/>
                <a:cs typeface="Times New Roman" pitchFamily="18"/>
              </a:rPr>
              <a:t>2</a:t>
            </a:r>
            <a:r>
              <a:rPr lang="en-GB" sz="2400">
                <a:latin typeface="Times New Roman" pitchFamily="18"/>
                <a:cs typeface="Times New Roman" pitchFamily="18"/>
              </a:rPr>
              <a:t>x</a:t>
            </a:r>
            <a:r>
              <a:rPr lang="en-GB" sz="2400" baseline="-25000">
                <a:latin typeface="Times New Roman" pitchFamily="18"/>
                <a:cs typeface="Times New Roman" pitchFamily="18"/>
              </a:rPr>
              <a:t>3</a:t>
            </a:r>
            <a:r>
              <a:rPr lang="en-GB" sz="2400" spc="-600">
                <a:latin typeface="Times New Roman" pitchFamily="18"/>
                <a:cs typeface="Times New Roman" pitchFamily="18"/>
              </a:rPr>
              <a:t>¯</a:t>
            </a:r>
            <a:r>
              <a:rPr lang="en-GB" sz="2400">
                <a:latin typeface="Times New Roman" pitchFamily="18"/>
                <a:cs typeface="Times New Roman" pitchFamily="18"/>
              </a:rPr>
              <a:t>x</a:t>
            </a:r>
            <a:r>
              <a:rPr lang="en-GB" sz="2400" baseline="-25000">
                <a:latin typeface="Times New Roman" pitchFamily="18"/>
                <a:cs typeface="Times New Roman" pitchFamily="18"/>
              </a:rPr>
              <a:t>4</a:t>
            </a:r>
            <a:r>
              <a:rPr lang="en-GB" sz="2400">
                <a:latin typeface="Times New Roman" pitchFamily="18"/>
                <a:cs typeface="Times New Roman" pitchFamily="18"/>
              </a:rPr>
              <a:t> </a:t>
            </a:r>
            <a:r>
              <a:rPr lang="en-GB" sz="2400">
                <a:latin typeface="Symbol" pitchFamily="18"/>
                <a:cs typeface="Times New Roman" pitchFamily="18"/>
              </a:rPr>
              <a:t></a:t>
            </a:r>
            <a:r>
              <a:rPr lang="en-GB" sz="2400">
                <a:latin typeface="Times New Roman" pitchFamily="18"/>
                <a:cs typeface="Times New Roman" pitchFamily="18"/>
              </a:rPr>
              <a:t> x</a:t>
            </a:r>
            <a:r>
              <a:rPr lang="en-GB" sz="2400" baseline="-25000">
                <a:latin typeface="Times New Roman" pitchFamily="18"/>
                <a:cs typeface="Times New Roman" pitchFamily="18"/>
              </a:rPr>
              <a:t>1</a:t>
            </a:r>
            <a:r>
              <a:rPr lang="en-GB" sz="2400" spc="-600">
                <a:latin typeface="Times New Roman" pitchFamily="18"/>
                <a:cs typeface="Times New Roman" pitchFamily="18"/>
              </a:rPr>
              <a:t>¯</a:t>
            </a:r>
            <a:r>
              <a:rPr lang="en-GB" sz="2400">
                <a:latin typeface="Times New Roman" pitchFamily="18"/>
                <a:cs typeface="Times New Roman" pitchFamily="18"/>
              </a:rPr>
              <a:t>x</a:t>
            </a:r>
            <a:r>
              <a:rPr lang="en-GB" sz="2400" baseline="-25000">
                <a:latin typeface="Times New Roman" pitchFamily="18"/>
                <a:cs typeface="Times New Roman" pitchFamily="18"/>
              </a:rPr>
              <a:t>2</a:t>
            </a:r>
            <a:r>
              <a:rPr lang="en-GB" sz="2400">
                <a:latin typeface="Times New Roman" pitchFamily="18"/>
                <a:cs typeface="Times New Roman" pitchFamily="18"/>
              </a:rPr>
              <a:t>x</a:t>
            </a:r>
            <a:r>
              <a:rPr lang="en-GB" sz="2400" baseline="-25000">
                <a:latin typeface="Times New Roman" pitchFamily="18"/>
                <a:cs typeface="Times New Roman" pitchFamily="18"/>
              </a:rPr>
              <a:t>3</a:t>
            </a:r>
            <a:r>
              <a:rPr lang="en-GB" sz="2400" spc="-600">
                <a:latin typeface="Times New Roman" pitchFamily="18"/>
                <a:cs typeface="Times New Roman" pitchFamily="18"/>
              </a:rPr>
              <a:t>¯</a:t>
            </a:r>
            <a:r>
              <a:rPr lang="en-GB" sz="2400">
                <a:latin typeface="Times New Roman" pitchFamily="18"/>
                <a:cs typeface="Times New Roman" pitchFamily="18"/>
              </a:rPr>
              <a:t>x</a:t>
            </a:r>
            <a:r>
              <a:rPr lang="en-GB" sz="2400" baseline="-25000">
                <a:latin typeface="Times New Roman" pitchFamily="18"/>
                <a:cs typeface="Times New Roman" pitchFamily="18"/>
              </a:rPr>
              <a:t>4</a:t>
            </a:r>
            <a:r>
              <a:rPr lang="en-GB" sz="2400">
                <a:latin typeface="Times New Roman" pitchFamily="18"/>
                <a:cs typeface="Times New Roman" pitchFamily="18"/>
              </a:rPr>
              <a:t> </a:t>
            </a:r>
            <a:r>
              <a:rPr lang="en-GB" sz="2400">
                <a:latin typeface="Symbol" pitchFamily="18"/>
                <a:cs typeface="Times New Roman" pitchFamily="18"/>
              </a:rPr>
              <a:t></a:t>
            </a:r>
            <a:r>
              <a:rPr lang="en-GB" sz="2400">
                <a:latin typeface="Times New Roman" pitchFamily="18"/>
                <a:cs typeface="Times New Roman" pitchFamily="18"/>
              </a:rPr>
              <a:t> x</a:t>
            </a:r>
            <a:r>
              <a:rPr lang="en-GB" sz="2400" baseline="-25000">
                <a:latin typeface="Times New Roman" pitchFamily="18"/>
                <a:cs typeface="Times New Roman" pitchFamily="18"/>
              </a:rPr>
              <a:t>1</a:t>
            </a:r>
            <a:r>
              <a:rPr lang="en-GB" sz="2400" spc="-600">
                <a:latin typeface="Times New Roman" pitchFamily="18"/>
                <a:cs typeface="Times New Roman" pitchFamily="18"/>
              </a:rPr>
              <a:t>¯</a:t>
            </a:r>
            <a:r>
              <a:rPr lang="en-GB" sz="2400">
                <a:latin typeface="Times New Roman" pitchFamily="18"/>
                <a:cs typeface="Times New Roman" pitchFamily="18"/>
              </a:rPr>
              <a:t>x</a:t>
            </a:r>
            <a:r>
              <a:rPr lang="en-GB" sz="2400" baseline="-25000">
                <a:latin typeface="Times New Roman" pitchFamily="18"/>
                <a:cs typeface="Times New Roman" pitchFamily="18"/>
              </a:rPr>
              <a:t>2</a:t>
            </a:r>
            <a:r>
              <a:rPr lang="en-GB" sz="2400" spc="-600">
                <a:latin typeface="Times New Roman" pitchFamily="18"/>
                <a:cs typeface="Times New Roman" pitchFamily="18"/>
              </a:rPr>
              <a:t>¯</a:t>
            </a:r>
            <a:r>
              <a:rPr lang="en-GB" sz="2400">
                <a:latin typeface="Times New Roman" pitchFamily="18"/>
                <a:cs typeface="Times New Roman" pitchFamily="18"/>
              </a:rPr>
              <a:t>x</a:t>
            </a:r>
            <a:r>
              <a:rPr lang="en-GB" sz="2400" baseline="-25000">
                <a:latin typeface="Times New Roman" pitchFamily="18"/>
                <a:cs typeface="Times New Roman" pitchFamily="18"/>
              </a:rPr>
              <a:t>3</a:t>
            </a:r>
            <a:r>
              <a:rPr lang="en-GB" sz="2400" spc="-600">
                <a:latin typeface="Times New Roman" pitchFamily="18"/>
                <a:cs typeface="Times New Roman" pitchFamily="18"/>
              </a:rPr>
              <a:t>¯</a:t>
            </a:r>
            <a:r>
              <a:rPr lang="en-GB" sz="2400">
                <a:latin typeface="Times New Roman" pitchFamily="18"/>
                <a:cs typeface="Times New Roman" pitchFamily="18"/>
              </a:rPr>
              <a:t>x</a:t>
            </a:r>
            <a:r>
              <a:rPr lang="en-GB" sz="2400" baseline="-25000">
                <a:latin typeface="Times New Roman" pitchFamily="18"/>
                <a:cs typeface="Times New Roman" pitchFamily="18"/>
              </a:rPr>
              <a:t>4</a:t>
            </a:r>
            <a:r>
              <a:rPr lang="en-GB" sz="2400">
                <a:latin typeface="Times New Roman" pitchFamily="18"/>
                <a:cs typeface="Times New Roman" pitchFamily="18"/>
              </a:rPr>
              <a:t> </a:t>
            </a:r>
            <a:r>
              <a:rPr lang="en-GB" sz="2400">
                <a:latin typeface="Symbol" pitchFamily="18"/>
                <a:cs typeface="Times New Roman" pitchFamily="18"/>
              </a:rPr>
              <a:t></a:t>
            </a:r>
            <a:r>
              <a:rPr lang="en-GB" sz="2400">
                <a:latin typeface="Times New Roman" pitchFamily="18"/>
                <a:cs typeface="Times New Roman" pitchFamily="18"/>
              </a:rPr>
              <a:t> x</a:t>
            </a:r>
            <a:r>
              <a:rPr lang="en-GB" sz="2400" baseline="-25000">
                <a:latin typeface="Times New Roman" pitchFamily="18"/>
                <a:cs typeface="Times New Roman" pitchFamily="18"/>
              </a:rPr>
              <a:t>1</a:t>
            </a:r>
            <a:r>
              <a:rPr lang="en-GB" sz="2400" spc="-600">
                <a:latin typeface="Times New Roman" pitchFamily="18"/>
                <a:cs typeface="Times New Roman" pitchFamily="18"/>
              </a:rPr>
              <a:t>¯</a:t>
            </a:r>
            <a:r>
              <a:rPr lang="en-GB" sz="2400">
                <a:latin typeface="Times New Roman" pitchFamily="18"/>
                <a:cs typeface="Times New Roman" pitchFamily="18"/>
              </a:rPr>
              <a:t>x</a:t>
            </a:r>
            <a:r>
              <a:rPr lang="en-GB" sz="2400" baseline="-25000">
                <a:latin typeface="Times New Roman" pitchFamily="18"/>
                <a:cs typeface="Times New Roman" pitchFamily="18"/>
              </a:rPr>
              <a:t>2</a:t>
            </a:r>
            <a:r>
              <a:rPr lang="en-GB" sz="2400">
                <a:latin typeface="Times New Roman" pitchFamily="18"/>
                <a:cs typeface="Times New Roman" pitchFamily="18"/>
              </a:rPr>
              <a:t>x</a:t>
            </a:r>
            <a:r>
              <a:rPr lang="en-GB" sz="2400" baseline="-25000">
                <a:latin typeface="Times New Roman" pitchFamily="18"/>
                <a:cs typeface="Times New Roman" pitchFamily="18"/>
              </a:rPr>
              <a:t>3</a:t>
            </a:r>
            <a:r>
              <a:rPr lang="en-GB" sz="2400">
                <a:latin typeface="Times New Roman" pitchFamily="18"/>
                <a:cs typeface="Times New Roman" pitchFamily="18"/>
              </a:rPr>
              <a:t>x</a:t>
            </a:r>
            <a:r>
              <a:rPr lang="en-GB" sz="2400" baseline="-25000">
                <a:latin typeface="Times New Roman" pitchFamily="18"/>
                <a:cs typeface="Times New Roman" pitchFamily="18"/>
              </a:rPr>
              <a:t>4</a:t>
            </a:r>
            <a:r>
              <a:rPr lang="en-GB" sz="2400">
                <a:latin typeface="Times New Roman" pitchFamily="18"/>
                <a:cs typeface="Times New Roman" pitchFamily="18"/>
              </a:rPr>
              <a:t> </a:t>
            </a:r>
            <a:r>
              <a:rPr lang="en-GB" sz="2400">
                <a:latin typeface="Symbol" pitchFamily="18"/>
                <a:cs typeface="Times New Roman" pitchFamily="18"/>
              </a:rPr>
              <a:t></a:t>
            </a:r>
            <a:r>
              <a:rPr lang="en-GB" sz="2400">
                <a:latin typeface="Times New Roman" pitchFamily="18"/>
                <a:cs typeface="Times New Roman" pitchFamily="18"/>
              </a:rPr>
              <a:t> x</a:t>
            </a:r>
            <a:r>
              <a:rPr lang="en-GB" sz="2400" baseline="-25000">
                <a:latin typeface="Times New Roman" pitchFamily="18"/>
                <a:cs typeface="Times New Roman" pitchFamily="18"/>
              </a:rPr>
              <a:t>1</a:t>
            </a:r>
            <a:r>
              <a:rPr lang="en-GB" sz="2400" spc="-600">
                <a:latin typeface="Times New Roman" pitchFamily="18"/>
                <a:cs typeface="Times New Roman" pitchFamily="18"/>
              </a:rPr>
              <a:t>¯</a:t>
            </a:r>
            <a:r>
              <a:rPr lang="en-GB" sz="2400">
                <a:latin typeface="Times New Roman" pitchFamily="18"/>
                <a:cs typeface="Times New Roman" pitchFamily="18"/>
              </a:rPr>
              <a:t>x</a:t>
            </a:r>
            <a:r>
              <a:rPr lang="en-GB" sz="2400" baseline="-25000">
                <a:latin typeface="Times New Roman" pitchFamily="18"/>
                <a:cs typeface="Times New Roman" pitchFamily="18"/>
              </a:rPr>
              <a:t>2</a:t>
            </a:r>
            <a:r>
              <a:rPr lang="en-GB" sz="2400" spc="-600">
                <a:latin typeface="Times New Roman" pitchFamily="18"/>
                <a:cs typeface="Times New Roman" pitchFamily="18"/>
              </a:rPr>
              <a:t>¯</a:t>
            </a:r>
            <a:r>
              <a:rPr lang="en-GB" sz="2400">
                <a:latin typeface="Times New Roman" pitchFamily="18"/>
                <a:cs typeface="Times New Roman" pitchFamily="18"/>
              </a:rPr>
              <a:t>x</a:t>
            </a:r>
            <a:r>
              <a:rPr lang="en-GB" sz="2400" baseline="-25000">
                <a:latin typeface="Times New Roman" pitchFamily="18"/>
                <a:cs typeface="Times New Roman" pitchFamily="18"/>
              </a:rPr>
              <a:t>3</a:t>
            </a:r>
            <a:r>
              <a:rPr lang="en-GB" sz="2400">
                <a:latin typeface="Times New Roman" pitchFamily="18"/>
                <a:cs typeface="Times New Roman" pitchFamily="18"/>
              </a:rPr>
              <a:t>x</a:t>
            </a:r>
            <a:r>
              <a:rPr lang="en-GB" sz="2400" baseline="-25000">
                <a:latin typeface="Times New Roman" pitchFamily="18"/>
                <a:cs typeface="Times New Roman" pitchFamily="18"/>
              </a:rPr>
              <a:t>4</a:t>
            </a:r>
            <a:br>
              <a:rPr lang="en-GB" sz="2400" baseline="-25000">
                <a:latin typeface="Times New Roman" pitchFamily="18"/>
                <a:cs typeface="Times New Roman" pitchFamily="18"/>
              </a:rPr>
            </a:br>
            <a:r>
              <a:rPr lang="en-GB" sz="2400" baseline="-25000">
                <a:latin typeface="Times New Roman" pitchFamily="18"/>
                <a:cs typeface="Times New Roman" pitchFamily="18"/>
              </a:rPr>
              <a:t>		</a:t>
            </a:r>
            <a:r>
              <a:rPr lang="en-GB" sz="2000">
                <a:latin typeface="Times New Roman" pitchFamily="18"/>
                <a:cs typeface="Times New Roman" pitchFamily="18"/>
              </a:rPr>
              <a:t>= m15 </a:t>
            </a:r>
            <a:r>
              <a:rPr lang="en-GB" sz="2000">
                <a:latin typeface="Symbol" pitchFamily="18"/>
                <a:cs typeface="Times New Roman" pitchFamily="18"/>
              </a:rPr>
              <a:t></a:t>
            </a:r>
            <a:r>
              <a:rPr lang="en-GB" sz="2000">
                <a:latin typeface="Times New Roman" pitchFamily="18"/>
                <a:cs typeface="Times New Roman" pitchFamily="18"/>
              </a:rPr>
              <a:t> m13 </a:t>
            </a:r>
            <a:r>
              <a:rPr lang="en-GB" sz="2000">
                <a:latin typeface="Symbol" pitchFamily="18"/>
                <a:cs typeface="Times New Roman" pitchFamily="18"/>
              </a:rPr>
              <a:t></a:t>
            </a:r>
            <a:r>
              <a:rPr lang="en-GB" sz="2000">
                <a:latin typeface="Times New Roman" pitchFamily="18"/>
                <a:cs typeface="Times New Roman" pitchFamily="18"/>
              </a:rPr>
              <a:t> m5 </a:t>
            </a:r>
            <a:r>
              <a:rPr lang="en-GB" sz="2000">
                <a:latin typeface="Symbol" pitchFamily="18"/>
                <a:cs typeface="Times New Roman" pitchFamily="18"/>
              </a:rPr>
              <a:t></a:t>
            </a:r>
            <a:r>
              <a:rPr lang="en-GB" sz="2000">
                <a:latin typeface="Times New Roman" pitchFamily="18"/>
                <a:cs typeface="Times New Roman" pitchFamily="18"/>
              </a:rPr>
              <a:t> m4 </a:t>
            </a:r>
            <a:r>
              <a:rPr lang="en-GB" sz="2000">
                <a:latin typeface="Symbol" pitchFamily="18"/>
                <a:cs typeface="Times New Roman" pitchFamily="18"/>
              </a:rPr>
              <a:t></a:t>
            </a:r>
            <a:r>
              <a:rPr lang="en-GB" sz="2000">
                <a:latin typeface="Times New Roman" pitchFamily="18"/>
                <a:cs typeface="Times New Roman" pitchFamily="18"/>
              </a:rPr>
              <a:t> m6 </a:t>
            </a:r>
            <a:r>
              <a:rPr lang="en-GB" sz="2000">
                <a:latin typeface="Symbol" pitchFamily="18"/>
                <a:cs typeface="Times New Roman" pitchFamily="18"/>
              </a:rPr>
              <a:t></a:t>
            </a:r>
            <a:r>
              <a:rPr lang="en-GB" sz="2000">
                <a:latin typeface="Times New Roman" pitchFamily="18"/>
                <a:cs typeface="Times New Roman" pitchFamily="18"/>
              </a:rPr>
              <a:t> m10 </a:t>
            </a:r>
            <a:r>
              <a:rPr lang="en-GB" sz="2000">
                <a:latin typeface="Symbol" pitchFamily="18"/>
                <a:cs typeface="Times New Roman" pitchFamily="18"/>
              </a:rPr>
              <a:t></a:t>
            </a:r>
            <a:r>
              <a:rPr lang="en-GB" sz="2000">
                <a:latin typeface="Times New Roman" pitchFamily="18"/>
                <a:cs typeface="Times New Roman" pitchFamily="18"/>
              </a:rPr>
              <a:t> m8 </a:t>
            </a:r>
            <a:r>
              <a:rPr lang="en-GB" sz="2000">
                <a:latin typeface="Symbol" pitchFamily="18"/>
                <a:cs typeface="Times New Roman" pitchFamily="18"/>
              </a:rPr>
              <a:t></a:t>
            </a:r>
            <a:r>
              <a:rPr lang="en-GB" sz="2000">
                <a:latin typeface="Times New Roman" pitchFamily="18"/>
                <a:cs typeface="Times New Roman" pitchFamily="18"/>
              </a:rPr>
              <a:t> m11 </a:t>
            </a:r>
            <a:r>
              <a:rPr lang="en-GB" sz="2000">
                <a:latin typeface="Symbol" pitchFamily="18"/>
                <a:cs typeface="Times New Roman" pitchFamily="18"/>
              </a:rPr>
              <a:t></a:t>
            </a:r>
            <a:r>
              <a:rPr lang="en-GB" sz="2000">
                <a:latin typeface="Times New Roman" pitchFamily="18"/>
                <a:cs typeface="Times New Roman" pitchFamily="18"/>
              </a:rPr>
              <a:t> m9</a:t>
            </a:r>
            <a:br>
              <a:rPr lang="en-US" sz="2400">
                <a:latin typeface="Times New Roman" pitchFamily="18"/>
                <a:cs typeface="Times New Roman" pitchFamily="18"/>
              </a:rPr>
            </a:br>
            <a:endParaRPr lang="en-US" sz="2400" dirty="0">
              <a:latin typeface="Times New Roman" pitchFamily="18"/>
              <a:cs typeface="Times New Roman" pitchFamily="1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776C34-5E12-4EAA-B718-C2F19753185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820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F4383B09E06749B7DD530C84419D64" ma:contentTypeVersion="7" ma:contentTypeDescription="Create a new document." ma:contentTypeScope="" ma:versionID="b36938bbc3b4006bc6bfe2a59d35e47c">
  <xsd:schema xmlns:xsd="http://www.w3.org/2001/XMLSchema" xmlns:xs="http://www.w3.org/2001/XMLSchema" xmlns:p="http://schemas.microsoft.com/office/2006/metadata/properties" xmlns:ns2="468a07fd-8133-444d-9e08-49d6dbf795fe" targetNamespace="http://schemas.microsoft.com/office/2006/metadata/properties" ma:root="true" ma:fieldsID="b5aa013b1165fdd0df31278f8d653ca1" ns2:_="">
    <xsd:import namespace="468a07fd-8133-444d-9e08-49d6dbf795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a07fd-8133-444d-9e08-49d6dbf795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2F5B784-1D9E-492D-BBE3-CCA20554018B}"/>
</file>

<file path=customXml/itemProps2.xml><?xml version="1.0" encoding="utf-8"?>
<ds:datastoreItem xmlns:ds="http://schemas.openxmlformats.org/officeDocument/2006/customXml" ds:itemID="{851D42BE-E1E4-4A62-8375-0D91B9824C6F}"/>
</file>

<file path=customXml/itemProps3.xml><?xml version="1.0" encoding="utf-8"?>
<ds:datastoreItem xmlns:ds="http://schemas.openxmlformats.org/officeDocument/2006/customXml" ds:itemID="{BC81D8C9-3CB4-47D4-A164-272CD7100FE8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</Words>
  <Application>Microsoft Office PowerPoint</Application>
  <PresentationFormat>Widescreen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Symbol</vt:lpstr>
      <vt:lpstr>Times New Roman</vt:lpstr>
      <vt:lpstr>Office Theme</vt:lpstr>
      <vt:lpstr>Veitch-Karnaugh diagrams </vt:lpstr>
      <vt:lpstr>PROBLEM STATEMENT</vt:lpstr>
      <vt:lpstr>THEORETICAL SUPPORT</vt:lpstr>
      <vt:lpstr>PowerPoint Presentation</vt:lpstr>
      <vt:lpstr>7. f7(x1,x2,x3,x4)= x1x2x3x4  ¯x1x2¯x3x4  ¯x1x2x3x4  x1x2¯x3¯x4  x1¯x2x3¯x4  x1¯x2¯x3¯x4  x1¯x2x3x4  ¯x1¯x2¯x3x4  ¯x1¯x2x3x4   = m15  m5  m7  m12  m10  m8  m11  m1  m3  </vt:lpstr>
      <vt:lpstr>8. f8(x1,x2,x3,x4)= x1x2x3x4  x1x2¯x3x4  ¯x1x2¯x3x4  ¯x1x2¯x3¯x4  ¯x1x2x3¯x4  x1¯x2x3¯x4  x1¯x2¯x3¯x4  x1¯x2x3x4  x1¯x2¯x3x4   = m15  m13  m5  m4  m6  m10  m8  m11  m9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Veitch-Karnaugh diagrams </dc:title>
  <dc:creator>DAN-ALEXANDRU TRUȚA</dc:creator>
  <cp:lastModifiedBy>DAN-ALEXANDRU TRUȚA</cp:lastModifiedBy>
  <cp:revision>1</cp:revision>
  <dcterms:created xsi:type="dcterms:W3CDTF">2021-12-14T17:20:22Z</dcterms:created>
  <dcterms:modified xsi:type="dcterms:W3CDTF">2021-12-14T17:20:22Z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0x01010032F4383B09E06749B7DD530C84419D64</vt:lpwstr>
  </property>
</Properties>
</file>