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86" r:id="rId8"/>
    <p:sldId id="282" r:id="rId9"/>
    <p:sldId id="287" r:id="rId10"/>
    <p:sldId id="289" r:id="rId11"/>
    <p:sldId id="290" r:id="rId12"/>
    <p:sldId id="291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EA0FE-F991-4FEA-94E6-64E600C42C77}" v="813" dt="2024-04-22T06:05:36.2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90655" autoAdjust="0"/>
  </p:normalViewPr>
  <p:slideViewPr>
    <p:cSldViewPr snapToGrid="0">
      <p:cViewPr varScale="1">
        <p:scale>
          <a:sx n="136" d="100"/>
          <a:sy n="136" d="100"/>
        </p:scale>
        <p:origin x="156" y="21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80E7B7-F1FC-4ECE-9704-15AC0C691FD9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ABC732D-1C59-4DA4-90F7-F85544C737AE}">
      <dgm:prSet/>
      <dgm:spPr/>
      <dgm:t>
        <a:bodyPr/>
        <a:lstStyle/>
        <a:p>
          <a:pPr>
            <a:defRPr cap="all"/>
          </a:pPr>
          <a:r>
            <a:rPr lang="en-US"/>
            <a:t>Introduction &amp; Motivation</a:t>
          </a:r>
        </a:p>
      </dgm:t>
    </dgm:pt>
    <dgm:pt modelId="{A36CE241-ABF9-4908-9B5C-80E24C43FCFD}" type="parTrans" cxnId="{40F59571-32CC-4EBF-A267-03541A95A70B}">
      <dgm:prSet/>
      <dgm:spPr/>
      <dgm:t>
        <a:bodyPr/>
        <a:lstStyle/>
        <a:p>
          <a:endParaRPr lang="en-US"/>
        </a:p>
      </dgm:t>
    </dgm:pt>
    <dgm:pt modelId="{B44B278C-DFE7-47C1-8982-48F81567F375}" type="sibTrans" cxnId="{40F59571-32CC-4EBF-A267-03541A95A70B}">
      <dgm:prSet/>
      <dgm:spPr/>
      <dgm:t>
        <a:bodyPr/>
        <a:lstStyle/>
        <a:p>
          <a:endParaRPr lang="en-US"/>
        </a:p>
      </dgm:t>
    </dgm:pt>
    <dgm:pt modelId="{8AF4B2BF-34BB-496F-9390-E20E991CC53D}">
      <dgm:prSet/>
      <dgm:spPr/>
      <dgm:t>
        <a:bodyPr/>
        <a:lstStyle/>
        <a:p>
          <a:pPr>
            <a:defRPr cap="all"/>
          </a:pPr>
          <a:r>
            <a:rPr lang="en-US"/>
            <a:t>Theory &amp; Methodology</a:t>
          </a:r>
        </a:p>
      </dgm:t>
    </dgm:pt>
    <dgm:pt modelId="{AB1C3C22-FEF2-431C-A5C0-09E8014CE3E4}" type="parTrans" cxnId="{781E1D48-E855-4908-A695-DEC039FBECDE}">
      <dgm:prSet/>
      <dgm:spPr/>
      <dgm:t>
        <a:bodyPr/>
        <a:lstStyle/>
        <a:p>
          <a:endParaRPr lang="en-US"/>
        </a:p>
      </dgm:t>
    </dgm:pt>
    <dgm:pt modelId="{F133BB06-8F15-494A-A531-BC7F72AACAC4}" type="sibTrans" cxnId="{781E1D48-E855-4908-A695-DEC039FBECDE}">
      <dgm:prSet/>
      <dgm:spPr/>
      <dgm:t>
        <a:bodyPr/>
        <a:lstStyle/>
        <a:p>
          <a:endParaRPr lang="en-US"/>
        </a:p>
      </dgm:t>
    </dgm:pt>
    <dgm:pt modelId="{635940CE-031B-41D5-9225-BBF19CB362D0}">
      <dgm:prSet/>
      <dgm:spPr/>
      <dgm:t>
        <a:bodyPr/>
        <a:lstStyle/>
        <a:p>
          <a:pPr>
            <a:defRPr cap="all"/>
          </a:pPr>
          <a:r>
            <a:rPr lang="en-US"/>
            <a:t>Experiments &amp; Results</a:t>
          </a:r>
        </a:p>
      </dgm:t>
    </dgm:pt>
    <dgm:pt modelId="{E7C49683-2E2F-4258-8D4D-7C3F6D7FDB1C}" type="parTrans" cxnId="{369AEF68-637E-4CF9-BE52-3A34C2EDE8CC}">
      <dgm:prSet/>
      <dgm:spPr/>
      <dgm:t>
        <a:bodyPr/>
        <a:lstStyle/>
        <a:p>
          <a:endParaRPr lang="en-US"/>
        </a:p>
      </dgm:t>
    </dgm:pt>
    <dgm:pt modelId="{094E39CA-AB44-4569-9583-C19536908C01}" type="sibTrans" cxnId="{369AEF68-637E-4CF9-BE52-3A34C2EDE8CC}">
      <dgm:prSet/>
      <dgm:spPr/>
      <dgm:t>
        <a:bodyPr/>
        <a:lstStyle/>
        <a:p>
          <a:endParaRPr lang="en-US"/>
        </a:p>
      </dgm:t>
    </dgm:pt>
    <dgm:pt modelId="{2FABFBBC-0687-4B40-A36E-2C58C82F9306}" type="pres">
      <dgm:prSet presAssocID="{0E80E7B7-F1FC-4ECE-9704-15AC0C691FD9}" presName="root" presStyleCnt="0">
        <dgm:presLayoutVars>
          <dgm:dir/>
          <dgm:resizeHandles val="exact"/>
        </dgm:presLayoutVars>
      </dgm:prSet>
      <dgm:spPr/>
    </dgm:pt>
    <dgm:pt modelId="{AB331873-65BE-4D5F-BD86-0EC99F71DCB4}" type="pres">
      <dgm:prSet presAssocID="{1ABC732D-1C59-4DA4-90F7-F85544C737AE}" presName="compNode" presStyleCnt="0"/>
      <dgm:spPr/>
    </dgm:pt>
    <dgm:pt modelId="{4462258C-C22C-4F08-9865-E36AB26ADAE2}" type="pres">
      <dgm:prSet presAssocID="{1ABC732D-1C59-4DA4-90F7-F85544C737AE}" presName="iconBgRect" presStyleLbl="bgShp" presStyleIdx="0" presStyleCnt="3"/>
      <dgm:spPr/>
    </dgm:pt>
    <dgm:pt modelId="{B5D9A1E8-7B90-43F7-BC85-4000913219A8}" type="pres">
      <dgm:prSet presAssocID="{1ABC732D-1C59-4DA4-90F7-F85544C737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DEDF4A91-C363-4552-836C-26DC1CECBDFA}" type="pres">
      <dgm:prSet presAssocID="{1ABC732D-1C59-4DA4-90F7-F85544C737AE}" presName="spaceRect" presStyleCnt="0"/>
      <dgm:spPr/>
    </dgm:pt>
    <dgm:pt modelId="{5A99FA23-13A9-4B9D-BDFD-F2281D30D728}" type="pres">
      <dgm:prSet presAssocID="{1ABC732D-1C59-4DA4-90F7-F85544C737AE}" presName="textRect" presStyleLbl="revTx" presStyleIdx="0" presStyleCnt="3">
        <dgm:presLayoutVars>
          <dgm:chMax val="1"/>
          <dgm:chPref val="1"/>
        </dgm:presLayoutVars>
      </dgm:prSet>
      <dgm:spPr/>
    </dgm:pt>
    <dgm:pt modelId="{BCE56915-F5B2-426D-AD5F-4534693C981D}" type="pres">
      <dgm:prSet presAssocID="{B44B278C-DFE7-47C1-8982-48F81567F375}" presName="sibTrans" presStyleCnt="0"/>
      <dgm:spPr/>
    </dgm:pt>
    <dgm:pt modelId="{DEB8E057-1073-4207-969A-829EE0EC1FEB}" type="pres">
      <dgm:prSet presAssocID="{8AF4B2BF-34BB-496F-9390-E20E991CC53D}" presName="compNode" presStyleCnt="0"/>
      <dgm:spPr/>
    </dgm:pt>
    <dgm:pt modelId="{B1ACCA8C-F6C9-418A-ACBC-D388B57DC1B7}" type="pres">
      <dgm:prSet presAssocID="{8AF4B2BF-34BB-496F-9390-E20E991CC53D}" presName="iconBgRect" presStyleLbl="bgShp" presStyleIdx="1" presStyleCnt="3"/>
      <dgm:spPr/>
    </dgm:pt>
    <dgm:pt modelId="{DC7A1F1A-CC87-4334-82D9-2A6617FA112D}" type="pres">
      <dgm:prSet presAssocID="{8AF4B2BF-34BB-496F-9390-E20E991CC5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20F2F0A-C65F-44D9-93AC-045F3153E439}" type="pres">
      <dgm:prSet presAssocID="{8AF4B2BF-34BB-496F-9390-E20E991CC53D}" presName="spaceRect" presStyleCnt="0"/>
      <dgm:spPr/>
    </dgm:pt>
    <dgm:pt modelId="{204A0944-F57B-4497-B848-1FB11F664836}" type="pres">
      <dgm:prSet presAssocID="{8AF4B2BF-34BB-496F-9390-E20E991CC53D}" presName="textRect" presStyleLbl="revTx" presStyleIdx="1" presStyleCnt="3">
        <dgm:presLayoutVars>
          <dgm:chMax val="1"/>
          <dgm:chPref val="1"/>
        </dgm:presLayoutVars>
      </dgm:prSet>
      <dgm:spPr/>
    </dgm:pt>
    <dgm:pt modelId="{E2B4EAB8-D46D-4F71-BFC3-4E898B6EAE5F}" type="pres">
      <dgm:prSet presAssocID="{F133BB06-8F15-494A-A531-BC7F72AACAC4}" presName="sibTrans" presStyleCnt="0"/>
      <dgm:spPr/>
    </dgm:pt>
    <dgm:pt modelId="{F0962C60-A051-4B01-86EC-215C72395FB9}" type="pres">
      <dgm:prSet presAssocID="{635940CE-031B-41D5-9225-BBF19CB362D0}" presName="compNode" presStyleCnt="0"/>
      <dgm:spPr/>
    </dgm:pt>
    <dgm:pt modelId="{24B21EC1-8F2A-40AF-BAB5-4593D3EF3E91}" type="pres">
      <dgm:prSet presAssocID="{635940CE-031B-41D5-9225-BBF19CB362D0}" presName="iconBgRect" presStyleLbl="bgShp" presStyleIdx="2" presStyleCnt="3"/>
      <dgm:spPr/>
    </dgm:pt>
    <dgm:pt modelId="{8F780E07-6CC0-484F-B20F-95DE9239D3D2}" type="pres">
      <dgm:prSet presAssocID="{635940CE-031B-41D5-9225-BBF19CB362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38BE9A94-18BC-4E51-9670-1D3865F97CAA}" type="pres">
      <dgm:prSet presAssocID="{635940CE-031B-41D5-9225-BBF19CB362D0}" presName="spaceRect" presStyleCnt="0"/>
      <dgm:spPr/>
    </dgm:pt>
    <dgm:pt modelId="{B03C619D-FC32-4705-A62D-31CBB530156B}" type="pres">
      <dgm:prSet presAssocID="{635940CE-031B-41D5-9225-BBF19CB362D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3D1FA0A-3594-4558-9A44-885DE2CAEED4}" type="presOf" srcId="{8AF4B2BF-34BB-496F-9390-E20E991CC53D}" destId="{204A0944-F57B-4497-B848-1FB11F664836}" srcOrd="0" destOrd="0" presId="urn:microsoft.com/office/officeart/2018/5/layout/IconCircleLabelList"/>
    <dgm:cxn modelId="{781E1D48-E855-4908-A695-DEC039FBECDE}" srcId="{0E80E7B7-F1FC-4ECE-9704-15AC0C691FD9}" destId="{8AF4B2BF-34BB-496F-9390-E20E991CC53D}" srcOrd="1" destOrd="0" parTransId="{AB1C3C22-FEF2-431C-A5C0-09E8014CE3E4}" sibTransId="{F133BB06-8F15-494A-A531-BC7F72AACAC4}"/>
    <dgm:cxn modelId="{369AEF68-637E-4CF9-BE52-3A34C2EDE8CC}" srcId="{0E80E7B7-F1FC-4ECE-9704-15AC0C691FD9}" destId="{635940CE-031B-41D5-9225-BBF19CB362D0}" srcOrd="2" destOrd="0" parTransId="{E7C49683-2E2F-4258-8D4D-7C3F6D7FDB1C}" sibTransId="{094E39CA-AB44-4569-9583-C19536908C01}"/>
    <dgm:cxn modelId="{40F59571-32CC-4EBF-A267-03541A95A70B}" srcId="{0E80E7B7-F1FC-4ECE-9704-15AC0C691FD9}" destId="{1ABC732D-1C59-4DA4-90F7-F85544C737AE}" srcOrd="0" destOrd="0" parTransId="{A36CE241-ABF9-4908-9B5C-80E24C43FCFD}" sibTransId="{B44B278C-DFE7-47C1-8982-48F81567F375}"/>
    <dgm:cxn modelId="{01B60080-43CE-43E9-9662-A010585537EC}" type="presOf" srcId="{635940CE-031B-41D5-9225-BBF19CB362D0}" destId="{B03C619D-FC32-4705-A62D-31CBB530156B}" srcOrd="0" destOrd="0" presId="urn:microsoft.com/office/officeart/2018/5/layout/IconCircleLabelList"/>
    <dgm:cxn modelId="{159B97AA-97C5-4D0C-ADA6-297BB02DDD21}" type="presOf" srcId="{0E80E7B7-F1FC-4ECE-9704-15AC0C691FD9}" destId="{2FABFBBC-0687-4B40-A36E-2C58C82F9306}" srcOrd="0" destOrd="0" presId="urn:microsoft.com/office/officeart/2018/5/layout/IconCircleLabelList"/>
    <dgm:cxn modelId="{F61226C8-4AE0-48AA-AAC4-F81693D6F84F}" type="presOf" srcId="{1ABC732D-1C59-4DA4-90F7-F85544C737AE}" destId="{5A99FA23-13A9-4B9D-BDFD-F2281D30D728}" srcOrd="0" destOrd="0" presId="urn:microsoft.com/office/officeart/2018/5/layout/IconCircleLabelList"/>
    <dgm:cxn modelId="{22714A5B-4475-479C-B982-D81EA6B72CAB}" type="presParOf" srcId="{2FABFBBC-0687-4B40-A36E-2C58C82F9306}" destId="{AB331873-65BE-4D5F-BD86-0EC99F71DCB4}" srcOrd="0" destOrd="0" presId="urn:microsoft.com/office/officeart/2018/5/layout/IconCircleLabelList"/>
    <dgm:cxn modelId="{20D2CF33-8121-4675-9DF6-5D10005341E0}" type="presParOf" srcId="{AB331873-65BE-4D5F-BD86-0EC99F71DCB4}" destId="{4462258C-C22C-4F08-9865-E36AB26ADAE2}" srcOrd="0" destOrd="0" presId="urn:microsoft.com/office/officeart/2018/5/layout/IconCircleLabelList"/>
    <dgm:cxn modelId="{EE1AC5B4-D293-419B-B40B-7F3493D34FCA}" type="presParOf" srcId="{AB331873-65BE-4D5F-BD86-0EC99F71DCB4}" destId="{B5D9A1E8-7B90-43F7-BC85-4000913219A8}" srcOrd="1" destOrd="0" presId="urn:microsoft.com/office/officeart/2018/5/layout/IconCircleLabelList"/>
    <dgm:cxn modelId="{5E075C7B-8378-4B60-B5AE-722A3B94C4F5}" type="presParOf" srcId="{AB331873-65BE-4D5F-BD86-0EC99F71DCB4}" destId="{DEDF4A91-C363-4552-836C-26DC1CECBDFA}" srcOrd="2" destOrd="0" presId="urn:microsoft.com/office/officeart/2018/5/layout/IconCircleLabelList"/>
    <dgm:cxn modelId="{70F2D012-350E-4CE2-9353-F4D58777FFBB}" type="presParOf" srcId="{AB331873-65BE-4D5F-BD86-0EC99F71DCB4}" destId="{5A99FA23-13A9-4B9D-BDFD-F2281D30D728}" srcOrd="3" destOrd="0" presId="urn:microsoft.com/office/officeart/2018/5/layout/IconCircleLabelList"/>
    <dgm:cxn modelId="{14AAD39D-53D0-4999-8340-DB70E6165622}" type="presParOf" srcId="{2FABFBBC-0687-4B40-A36E-2C58C82F9306}" destId="{BCE56915-F5B2-426D-AD5F-4534693C981D}" srcOrd="1" destOrd="0" presId="urn:microsoft.com/office/officeart/2018/5/layout/IconCircleLabelList"/>
    <dgm:cxn modelId="{C86C861B-2EA5-4A20-B1F7-F23C6C1577CB}" type="presParOf" srcId="{2FABFBBC-0687-4B40-A36E-2C58C82F9306}" destId="{DEB8E057-1073-4207-969A-829EE0EC1FEB}" srcOrd="2" destOrd="0" presId="urn:microsoft.com/office/officeart/2018/5/layout/IconCircleLabelList"/>
    <dgm:cxn modelId="{436AA1B7-FF97-4BB9-904F-CE0FFAC03D81}" type="presParOf" srcId="{DEB8E057-1073-4207-969A-829EE0EC1FEB}" destId="{B1ACCA8C-F6C9-418A-ACBC-D388B57DC1B7}" srcOrd="0" destOrd="0" presId="urn:microsoft.com/office/officeart/2018/5/layout/IconCircleLabelList"/>
    <dgm:cxn modelId="{65E844E0-DCF2-4AD9-80BB-46314DF7F4A3}" type="presParOf" srcId="{DEB8E057-1073-4207-969A-829EE0EC1FEB}" destId="{DC7A1F1A-CC87-4334-82D9-2A6617FA112D}" srcOrd="1" destOrd="0" presId="urn:microsoft.com/office/officeart/2018/5/layout/IconCircleLabelList"/>
    <dgm:cxn modelId="{807DEFDA-DE98-4EAC-8396-F0C584AE5E38}" type="presParOf" srcId="{DEB8E057-1073-4207-969A-829EE0EC1FEB}" destId="{820F2F0A-C65F-44D9-93AC-045F3153E439}" srcOrd="2" destOrd="0" presId="urn:microsoft.com/office/officeart/2018/5/layout/IconCircleLabelList"/>
    <dgm:cxn modelId="{C65888B9-C0ED-4613-B21E-CA2622311D60}" type="presParOf" srcId="{DEB8E057-1073-4207-969A-829EE0EC1FEB}" destId="{204A0944-F57B-4497-B848-1FB11F664836}" srcOrd="3" destOrd="0" presId="urn:microsoft.com/office/officeart/2018/5/layout/IconCircleLabelList"/>
    <dgm:cxn modelId="{906BC1B6-F1D3-4F4F-ACB0-DDAEF97420EF}" type="presParOf" srcId="{2FABFBBC-0687-4B40-A36E-2C58C82F9306}" destId="{E2B4EAB8-D46D-4F71-BFC3-4E898B6EAE5F}" srcOrd="3" destOrd="0" presId="urn:microsoft.com/office/officeart/2018/5/layout/IconCircleLabelList"/>
    <dgm:cxn modelId="{13F9AC8D-650F-44DE-9BDE-0755C3AE5891}" type="presParOf" srcId="{2FABFBBC-0687-4B40-A36E-2C58C82F9306}" destId="{F0962C60-A051-4B01-86EC-215C72395FB9}" srcOrd="4" destOrd="0" presId="urn:microsoft.com/office/officeart/2018/5/layout/IconCircleLabelList"/>
    <dgm:cxn modelId="{35E0DCD0-D9AA-48B6-91F4-BE74E45029AA}" type="presParOf" srcId="{F0962C60-A051-4B01-86EC-215C72395FB9}" destId="{24B21EC1-8F2A-40AF-BAB5-4593D3EF3E91}" srcOrd="0" destOrd="0" presId="urn:microsoft.com/office/officeart/2018/5/layout/IconCircleLabelList"/>
    <dgm:cxn modelId="{201F2869-DB9C-4B1F-BDB8-5AAD524C9002}" type="presParOf" srcId="{F0962C60-A051-4B01-86EC-215C72395FB9}" destId="{8F780E07-6CC0-484F-B20F-95DE9239D3D2}" srcOrd="1" destOrd="0" presId="urn:microsoft.com/office/officeart/2018/5/layout/IconCircleLabelList"/>
    <dgm:cxn modelId="{D6A307BB-7CD3-4ED4-ADD6-8320DC52D1EB}" type="presParOf" srcId="{F0962C60-A051-4B01-86EC-215C72395FB9}" destId="{38BE9A94-18BC-4E51-9670-1D3865F97CAA}" srcOrd="2" destOrd="0" presId="urn:microsoft.com/office/officeart/2018/5/layout/IconCircleLabelList"/>
    <dgm:cxn modelId="{6E0EFFF4-1712-4A06-B45F-8A867DB56A69}" type="presParOf" srcId="{F0962C60-A051-4B01-86EC-215C72395FB9}" destId="{B03C619D-FC32-4705-A62D-31CBB530156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2258C-C22C-4F08-9865-E36AB26ADAE2}">
      <dsp:nvSpPr>
        <dsp:cNvPr id="0" name=""/>
        <dsp:cNvSpPr/>
      </dsp:nvSpPr>
      <dsp:spPr>
        <a:xfrm>
          <a:off x="679050" y="187981"/>
          <a:ext cx="1887187" cy="188718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9A1E8-7B90-43F7-BC85-4000913219A8}">
      <dsp:nvSpPr>
        <dsp:cNvPr id="0" name=""/>
        <dsp:cNvSpPr/>
      </dsp:nvSpPr>
      <dsp:spPr>
        <a:xfrm>
          <a:off x="1081237" y="590168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9FA23-13A9-4B9D-BDFD-F2281D30D728}">
      <dsp:nvSpPr>
        <dsp:cNvPr id="0" name=""/>
        <dsp:cNvSpPr/>
      </dsp:nvSpPr>
      <dsp:spPr>
        <a:xfrm>
          <a:off x="75768" y="266298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Introduction &amp; Motivation</a:t>
          </a:r>
        </a:p>
      </dsp:txBody>
      <dsp:txXfrm>
        <a:off x="75768" y="2662981"/>
        <a:ext cx="3093750" cy="720000"/>
      </dsp:txXfrm>
    </dsp:sp>
    <dsp:sp modelId="{B1ACCA8C-F6C9-418A-ACBC-D388B57DC1B7}">
      <dsp:nvSpPr>
        <dsp:cNvPr id="0" name=""/>
        <dsp:cNvSpPr/>
      </dsp:nvSpPr>
      <dsp:spPr>
        <a:xfrm>
          <a:off x="4314206" y="187981"/>
          <a:ext cx="1887187" cy="188718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A1F1A-CC87-4334-82D9-2A6617FA112D}">
      <dsp:nvSpPr>
        <dsp:cNvPr id="0" name=""/>
        <dsp:cNvSpPr/>
      </dsp:nvSpPr>
      <dsp:spPr>
        <a:xfrm>
          <a:off x="4716393" y="590168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A0944-F57B-4497-B848-1FB11F664836}">
      <dsp:nvSpPr>
        <dsp:cNvPr id="0" name=""/>
        <dsp:cNvSpPr/>
      </dsp:nvSpPr>
      <dsp:spPr>
        <a:xfrm>
          <a:off x="3710925" y="266298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Theory &amp; Methodology</a:t>
          </a:r>
        </a:p>
      </dsp:txBody>
      <dsp:txXfrm>
        <a:off x="3710925" y="2662981"/>
        <a:ext cx="3093750" cy="720000"/>
      </dsp:txXfrm>
    </dsp:sp>
    <dsp:sp modelId="{24B21EC1-8F2A-40AF-BAB5-4593D3EF3E91}">
      <dsp:nvSpPr>
        <dsp:cNvPr id="0" name=""/>
        <dsp:cNvSpPr/>
      </dsp:nvSpPr>
      <dsp:spPr>
        <a:xfrm>
          <a:off x="7949362" y="187981"/>
          <a:ext cx="1887187" cy="188718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80E07-6CC0-484F-B20F-95DE9239D3D2}">
      <dsp:nvSpPr>
        <dsp:cNvPr id="0" name=""/>
        <dsp:cNvSpPr/>
      </dsp:nvSpPr>
      <dsp:spPr>
        <a:xfrm>
          <a:off x="8351550" y="590168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C619D-FC32-4705-A62D-31CBB530156B}">
      <dsp:nvSpPr>
        <dsp:cNvPr id="0" name=""/>
        <dsp:cNvSpPr/>
      </dsp:nvSpPr>
      <dsp:spPr>
        <a:xfrm>
          <a:off x="7346081" y="266298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Experiments &amp; Results</a:t>
          </a:r>
        </a:p>
      </dsp:txBody>
      <dsp:txXfrm>
        <a:off x="7346081" y="2662981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0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29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4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81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6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7144" y="3329790"/>
            <a:ext cx="6666546" cy="3200400"/>
          </a:xfrm>
        </p:spPr>
        <p:txBody>
          <a:bodyPr anchor="ctr"/>
          <a:lstStyle/>
          <a:p>
            <a:r>
              <a:rPr lang="en-US" dirty="0"/>
              <a:t>Fourier Neural Operators</a:t>
            </a:r>
            <a:br>
              <a:rPr lang="en-US" dirty="0"/>
            </a:br>
            <a:r>
              <a:rPr lang="en-US" dirty="0"/>
              <a:t>Han Zhang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8" y="1615736"/>
            <a:ext cx="6063917" cy="1524735"/>
          </a:xfrm>
        </p:spPr>
        <p:txBody>
          <a:bodyPr/>
          <a:lstStyle/>
          <a:p>
            <a:r>
              <a:rPr lang="en-US" dirty="0"/>
              <a:t>THANK YOU, 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Han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718A2F5-9CA4-7521-3B6C-312A3AD12D10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953168208"/>
              </p:ext>
            </p:extLst>
          </p:nvPr>
        </p:nvGraphicFramePr>
        <p:xfrm>
          <a:off x="838200" y="2111381"/>
          <a:ext cx="10515600" cy="3570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864088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5232F9-FD00-464A-9F17-619C91AEF8F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322388" y="1484144"/>
                <a:ext cx="7288212" cy="46859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Pre-existing/alternative methods </a:t>
                </a:r>
              </a:p>
              <a:p>
                <a:pPr lvl="1"/>
                <a:r>
                  <a:rPr lang="en-US" dirty="0"/>
                  <a:t>Conventional methods like finite element methods (FEM) or finite difference methods (FDM) suffer from tedious scaling with resolution, usually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‘n’ node resolution in ‘d’ dimensions.</a:t>
                </a:r>
              </a:p>
              <a:p>
                <a:pPr lvl="1"/>
                <a:r>
                  <a:rPr lang="en-US" dirty="0"/>
                  <a:t>Finite Dimensional Operators (FDO) use CNNs to learn relationships between finite dimensional Euclidean spaces, does not generalize well to different resolutions due to fixed mesh input schema. </a:t>
                </a:r>
              </a:p>
              <a:p>
                <a:pPr lvl="1"/>
                <a:r>
                  <a:rPr lang="en-US" dirty="0"/>
                  <a:t>Neural FEM replaces the basis functions in FEM with neural networks. Can generalize somewhat across resolutions but often requires retraining to work well.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5232F9-FD00-464A-9F17-619C91AEF8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22388" y="1484144"/>
                <a:ext cx="7288212" cy="4685986"/>
              </a:xfrm>
              <a:blipFill>
                <a:blip r:embed="rId3"/>
                <a:stretch>
                  <a:fillRect l="-753" t="-650" r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580682"/>
          </a:xfrm>
        </p:spPr>
        <p:txBody>
          <a:bodyPr/>
          <a:lstStyle/>
          <a:p>
            <a:r>
              <a:rPr lang="en-US" dirty="0"/>
              <a:t>Neural Operators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B1F8A9E-54FC-8CCB-7C5C-8B9D1002ADA2}"/>
                  </a:ext>
                </a:extLst>
              </p:cNvPr>
              <p:cNvSpPr>
                <a:spLocks noGrp="1"/>
              </p:cNvSpPr>
              <p:nvPr>
                <p:ph sz="half" idx="14"/>
              </p:nvPr>
            </p:nvSpPr>
            <p:spPr>
              <a:xfrm>
                <a:off x="1341120" y="1139483"/>
                <a:ext cx="8920481" cy="5216865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Operators map from function space to function space.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typically have some useful properties, like integration, differentiation, and Fourier transformation. (Ex. Banach spaces) In most problems, the quantity of interest is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function that is a solution to a PDE.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Neural operators seek to approximate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the true operator,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that maps from some known function, (maybe of geometry, or excitation field, etc.) to the known quantity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, using finite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, samples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, and a loss function given below.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0">
                  <a:buNone/>
                </a:pPr>
                <a:r>
                  <a:rPr lang="en-US" dirty="0"/>
                  <a:t>Every layer of a neural operator maps an input representing a (latent) function to an output representing another (latent) function via a structure: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 indent="0">
                  <a:buNone/>
                </a:pPr>
                <a:endParaRPr lang="en-US" dirty="0"/>
              </a:p>
              <a:p>
                <a:pPr marL="285750"/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B1F8A9E-54FC-8CCB-7C5C-8B9D1002AD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4"/>
              </p:nvPr>
            </p:nvSpPr>
            <p:spPr>
              <a:xfrm>
                <a:off x="1341120" y="1139483"/>
                <a:ext cx="8920481" cy="5216865"/>
              </a:xfrm>
              <a:blipFill>
                <a:blip r:embed="rId3"/>
                <a:stretch>
                  <a:fillRect l="-547" t="-1519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75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580682"/>
          </a:xfrm>
        </p:spPr>
        <p:txBody>
          <a:bodyPr/>
          <a:lstStyle/>
          <a:p>
            <a:r>
              <a:rPr lang="en-US" dirty="0"/>
              <a:t>Fourier Neural Operators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B1F8A9E-54FC-8CCB-7C5C-8B9D1002ADA2}"/>
                  </a:ext>
                </a:extLst>
              </p:cNvPr>
              <p:cNvSpPr>
                <a:spLocks noGrp="1"/>
              </p:cNvSpPr>
              <p:nvPr>
                <p:ph sz="half" idx="14"/>
              </p:nvPr>
            </p:nvSpPr>
            <p:spPr>
              <a:xfrm>
                <a:off x="897572" y="1139483"/>
                <a:ext cx="10396856" cy="5216865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Fourier neural operators leverage the Fourier transform for the kernel K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dirty="0"/>
                  <a:t> is some periodic kernel function parameterized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, which makes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dirty="0"/>
                  <a:t> discrete and finitely parameterized. In practice, R is just a tensor of parameters in the FNO and its parameters are tuned during training.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starting layer of the FNO lifts the input function a(x) to a higher dimensional, and the last layer projects back down to the output dimensions.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B1F8A9E-54FC-8CCB-7C5C-8B9D1002AD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4"/>
              </p:nvPr>
            </p:nvSpPr>
            <p:spPr>
              <a:xfrm>
                <a:off x="897572" y="1139483"/>
                <a:ext cx="10396856" cy="5216865"/>
              </a:xfrm>
              <a:blipFill>
                <a:blip r:embed="rId3"/>
                <a:stretch>
                  <a:fillRect l="-352" t="-1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A diagram of a machine learning process&#10;&#10;Description automatically generated">
            <a:extLst>
              <a:ext uri="{FF2B5EF4-FFF2-40B4-BE49-F238E27FC236}">
                <a16:creationId xmlns:a16="http://schemas.microsoft.com/office/drawing/2014/main" id="{EC26E83A-C181-117A-8BDE-9E0BA5D6A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614" y="4066831"/>
            <a:ext cx="7439196" cy="2775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14DB25-BEAD-6EEC-E930-AECF236A8184}"/>
              </a:ext>
            </a:extLst>
          </p:cNvPr>
          <p:cNvSpPr txBox="1"/>
          <p:nvPr/>
        </p:nvSpPr>
        <p:spPr>
          <a:xfrm>
            <a:off x="1085996" y="6356348"/>
            <a:ext cx="204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Li, Z et al. (2021)</a:t>
            </a: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58068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9C13F-4B37-9295-D7B8-B63FF5127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139483"/>
            <a:ext cx="7299960" cy="2671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1A92C-4B97-B719-C5D6-39E0AD72A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3893313"/>
            <a:ext cx="7299960" cy="24534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6CC7C0-5A2B-9255-4A18-1904AB5F3107}"/>
              </a:ext>
            </a:extLst>
          </p:cNvPr>
          <p:cNvSpPr txBox="1"/>
          <p:nvPr/>
        </p:nvSpPr>
        <p:spPr>
          <a:xfrm>
            <a:off x="3303270" y="6356348"/>
            <a:ext cx="622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Figures from Li, Z et al.’s 2021 paper on FNOs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228CA8-EFE9-0DD3-E9FC-CD3F050348D3}"/>
              </a:ext>
            </a:extLst>
          </p:cNvPr>
          <p:cNvSpPr txBox="1"/>
          <p:nvPr/>
        </p:nvSpPr>
        <p:spPr>
          <a:xfrm>
            <a:off x="8641080" y="1139483"/>
            <a:ext cx="2807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Zero-shot super-resolution: Navier Stokes Equation, trained on 64x64x20 dataset, evaluated on 256x256x80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BB2E24-5D78-980B-9BC9-0EBD47D77EC7}"/>
              </a:ext>
            </a:extLst>
          </p:cNvPr>
          <p:cNvSpPr txBox="1"/>
          <p:nvPr/>
        </p:nvSpPr>
        <p:spPr>
          <a:xfrm>
            <a:off x="8641080" y="3811046"/>
            <a:ext cx="28071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Benchmarks on three PDE problems, trained and tested on the same resolution.</a:t>
            </a:r>
          </a:p>
          <a:p>
            <a:endParaRPr lang="en-US" dirty="0"/>
          </a:p>
          <a:p>
            <a:r>
              <a:rPr lang="en-US" dirty="0"/>
              <a:t>1000 training samples, 200 test samples, 500 epochs of </a:t>
            </a:r>
            <a:r>
              <a:rPr lang="en-US"/>
              <a:t>(ADAM) training</a:t>
            </a:r>
            <a:r>
              <a:rPr lang="en-US" dirty="0"/>
              <a:t>, 4 layer FNO</a:t>
            </a:r>
          </a:p>
        </p:txBody>
      </p:sp>
    </p:spTree>
    <p:extLst>
      <p:ext uri="{BB962C8B-B14F-4D97-AF65-F5344CB8AC3E}">
        <p14:creationId xmlns:p14="http://schemas.microsoft.com/office/powerpoint/2010/main" val="318589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580682"/>
          </a:xfrm>
        </p:spPr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F8A9E-54FC-8CCB-7C5C-8B9D1002AD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41120" y="1139483"/>
            <a:ext cx="8920481" cy="52168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using </a:t>
            </a:r>
            <a:r>
              <a:rPr lang="en-US" dirty="0" err="1"/>
              <a:t>Neuralop</a:t>
            </a:r>
            <a:r>
              <a:rPr lang="en-US" dirty="0"/>
              <a:t> package to build &amp; train FNO neural operator. </a:t>
            </a:r>
          </a:p>
          <a:p>
            <a:pPr marL="569214" lvl="1"/>
            <a:r>
              <a:rPr lang="en-US" dirty="0"/>
              <a:t>Inputs: geometry; Outputs: eigenvector x component; Fixed: wavevector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Suspect the neural network is not properly transforming the input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Suspect there are other inputs necessary for network to learn, like wavevector.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Suspect it may be easier to learn eigenvector magnitude over one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Train/test on one sample to see if model can learn just one 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Swap to eigenvector magnitude to see if it can learn that. Then try x &amp; y.</a:t>
            </a:r>
          </a:p>
        </p:txBody>
      </p:sp>
      <p:pic>
        <p:nvPicPr>
          <p:cNvPr id="5" name="Picture 4" descr="A blue and green squares&#10;&#10;Description automatically generated">
            <a:extLst>
              <a:ext uri="{FF2B5EF4-FFF2-40B4-BE49-F238E27FC236}">
                <a16:creationId xmlns:a16="http://schemas.microsoft.com/office/drawing/2014/main" id="{931E91D2-10F6-706B-F055-E2ED87EAB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3838543"/>
            <a:ext cx="8920481" cy="28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3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580682"/>
          </a:xfrm>
        </p:spPr>
        <p:txBody>
          <a:bodyPr/>
          <a:lstStyle/>
          <a:p>
            <a:r>
              <a:rPr lang="en-US" dirty="0"/>
              <a:t>Data Prep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F8A9E-54FC-8CCB-7C5C-8B9D1002AD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41120" y="1139483"/>
            <a:ext cx="8920481" cy="52168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Displacement field data is fixed, and utility functions have been written to extract and format Caltech’s </a:t>
            </a:r>
            <a:r>
              <a:rPr lang="en-US" dirty="0" err="1"/>
              <a:t>matlab</a:t>
            </a:r>
            <a:r>
              <a:rPr lang="en-US" dirty="0"/>
              <a:t> data to python friendly formats.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is 400 geometries x 325 wavevectors x 6 bands = 780,000 effective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Inputs are 4 panes of data, 1 pane each for a 32x32 geometry, </a:t>
            </a:r>
            <a:r>
              <a:rPr lang="en-US" dirty="0" err="1"/>
              <a:t>wavevector_x</a:t>
            </a:r>
            <a:r>
              <a:rPr lang="en-US" dirty="0"/>
              <a:t>, </a:t>
            </a:r>
            <a:r>
              <a:rPr lang="en-US" dirty="0" err="1"/>
              <a:t>wavevector_y</a:t>
            </a:r>
            <a:r>
              <a:rPr lang="en-US" dirty="0"/>
              <a:t>, and band. The latter 3 are 2D arrays of constants.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Outputs are 4 panes of data, 1 pane each for </a:t>
            </a:r>
            <a:r>
              <a:rPr lang="en-US" dirty="0" err="1"/>
              <a:t>x_real</a:t>
            </a:r>
            <a:r>
              <a:rPr lang="en-US" dirty="0"/>
              <a:t>, </a:t>
            </a:r>
            <a:r>
              <a:rPr lang="en-US" dirty="0" err="1"/>
              <a:t>x_imag</a:t>
            </a:r>
            <a:r>
              <a:rPr lang="en-US" dirty="0"/>
              <a:t>, </a:t>
            </a:r>
            <a:r>
              <a:rPr lang="en-US" dirty="0" err="1"/>
              <a:t>y_real</a:t>
            </a:r>
            <a:r>
              <a:rPr lang="en-US" dirty="0"/>
              <a:t>, </a:t>
            </a:r>
            <a:r>
              <a:rPr lang="en-US" dirty="0" err="1"/>
              <a:t>y_imag</a:t>
            </a:r>
            <a:r>
              <a:rPr lang="en-US" dirty="0"/>
              <a:t> displacement fields.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F5234F-185B-DD95-46BF-D933FD902D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46720" y="3519804"/>
            <a:ext cx="4145279" cy="3338196"/>
          </a:xfrm>
          <a:prstGeom prst="rect">
            <a:avLst/>
          </a:prstGeom>
        </p:spPr>
      </p:pic>
      <p:pic>
        <p:nvPicPr>
          <p:cNvPr id="8" name="Picture 7" descr="A yellow and purple square with a square in the middle&#10;&#10;Description automatically generated">
            <a:extLst>
              <a:ext uri="{FF2B5EF4-FFF2-40B4-BE49-F238E27FC236}">
                <a16:creationId xmlns:a16="http://schemas.microsoft.com/office/drawing/2014/main" id="{5A495E85-62F1-E04C-8F46-BFDCAA0FD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95907"/>
            <a:ext cx="2947181" cy="306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5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580682"/>
          </a:xfrm>
        </p:spPr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F8A9E-54FC-8CCB-7C5C-8B9D1002AD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41120" y="1139483"/>
            <a:ext cx="8920481" cy="189913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Appears to have mode collapse, model is predicting something like the average value of the displacement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is a FNO with 1 lifting layer, 4 </a:t>
            </a:r>
            <a:r>
              <a:rPr lang="en-US" dirty="0" err="1"/>
              <a:t>fourier</a:t>
            </a:r>
            <a:r>
              <a:rPr lang="en-US" dirty="0"/>
              <a:t> layers, and 1 projection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ADAM optimizer, 10 epochs, 18282 batches/epoch, 32 samples/batch, MSE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steps: normalize data before training, increase batch size to 256.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potential fixes: change loss function, </a:t>
            </a:r>
            <a:r>
              <a:rPr lang="en-US"/>
              <a:t>add layers.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F5234F-185B-DD95-46BF-D933FD902D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75616" y="3038623"/>
            <a:ext cx="3716383" cy="3819378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C52E863-3162-99D9-3E10-D989D08B3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267" y="3038622"/>
            <a:ext cx="3563014" cy="3819378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24518F4-1224-CEED-72D1-19ED9FA17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38620"/>
            <a:ext cx="3497839" cy="381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7295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6D81289CCC004F972E63C671B7D298" ma:contentTypeVersion="16" ma:contentTypeDescription="Create a new document." ma:contentTypeScope="" ma:versionID="c2c3315a8cb087b7f4137d6d13727adf">
  <xsd:schema xmlns:xsd="http://www.w3.org/2001/XMLSchema" xmlns:xs="http://www.w3.org/2001/XMLSchema" xmlns:p="http://schemas.microsoft.com/office/2006/metadata/properties" xmlns:ns3="5ab46313-7834-4214-aec9-155b2fe37111" xmlns:ns4="2d1aa6b7-1a0a-46e3-8f70-b6d3e32cbd9a" targetNamespace="http://schemas.microsoft.com/office/2006/metadata/properties" ma:root="true" ma:fieldsID="26aa1baf6954272560c91e9e12c661a6" ns3:_="" ns4:_="">
    <xsd:import namespace="5ab46313-7834-4214-aec9-155b2fe37111"/>
    <xsd:import namespace="2d1aa6b7-1a0a-46e3-8f70-b6d3e32cbd9a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ystemTags" minOccurs="0"/>
                <xsd:element ref="ns3:MediaServiceDateTaken" minOccurs="0"/>
                <xsd:element ref="ns3:MediaServiceSearchPropertie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46313-7834-4214-aec9-155b2fe37111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1aa6b7-1a0a-46e3-8f70-b6d3e32cbd9a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ab46313-7834-4214-aec9-155b2fe37111" xsi:nil="true"/>
  </documentManagement>
</p:properties>
</file>

<file path=customXml/itemProps1.xml><?xml version="1.0" encoding="utf-8"?>
<ds:datastoreItem xmlns:ds="http://schemas.openxmlformats.org/officeDocument/2006/customXml" ds:itemID="{7DFF6294-0604-41C8-8ED0-04BB72B8FE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b46313-7834-4214-aec9-155b2fe37111"/>
    <ds:schemaRef ds:uri="2d1aa6b7-1a0a-46e3-8f70-b6d3e32cbd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5ab46313-7834-4214-aec9-155b2fe37111"/>
    <ds:schemaRef ds:uri="2d1aa6b7-1a0a-46e3-8f70-b6d3e32cbd9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{AF663B8D-E4A9-415E-BFCF-E5E6D3983FC5}tf67328976_win32</Template>
  <TotalTime>1583</TotalTime>
  <Words>778</Words>
  <Application>Microsoft Office PowerPoint</Application>
  <PresentationFormat>Widescreen</PresentationFormat>
  <Paragraphs>73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Tenorite</vt:lpstr>
      <vt:lpstr>Custom</vt:lpstr>
      <vt:lpstr>Fourier Neural Operators Han Zhang</vt:lpstr>
      <vt:lpstr>Contents</vt:lpstr>
      <vt:lpstr>Motivation</vt:lpstr>
      <vt:lpstr>Neural Operators</vt:lpstr>
      <vt:lpstr>Fourier Neural Operators</vt:lpstr>
      <vt:lpstr>Results</vt:lpstr>
      <vt:lpstr>Troubleshooting</vt:lpstr>
      <vt:lpstr>Data Prep</vt:lpstr>
      <vt:lpstr>Training</vt:lpstr>
      <vt:lpstr>THANK YOU,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 Neural Operators ECE 689 – Han Zhang</dc:title>
  <dc:creator>Han Zhang</dc:creator>
  <cp:lastModifiedBy>Han Zhang</cp:lastModifiedBy>
  <cp:revision>9</cp:revision>
  <dcterms:created xsi:type="dcterms:W3CDTF">2024-04-21T06:50:11Z</dcterms:created>
  <dcterms:modified xsi:type="dcterms:W3CDTF">2024-05-24T13:12:35Z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0x0101008C6D81289CCC004F972E63C671B7D298</vt:lpwstr>
  </property>
  <property fmtid="{D5CDD505-2E9C-101B-9397-08002B2CF9AE}" pid="3" name="MediaServiceImageTags">
    <vt:lpwstr/>
  </property>
</Properties>
</file>