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6"/>
  </p:notesMasterIdLst>
  <p:sldIdLst>
    <p:sldId id="260" r:id="rId2"/>
    <p:sldId id="291" r:id="rId3"/>
    <p:sldId id="292" r:id="rId4"/>
    <p:sldId id="296" r:id="rId5"/>
    <p:sldId id="297" r:id="rId6"/>
    <p:sldId id="298" r:id="rId7"/>
    <p:sldId id="295" r:id="rId8"/>
    <p:sldId id="300" r:id="rId9"/>
    <p:sldId id="304" r:id="rId10"/>
    <p:sldId id="305" r:id="rId11"/>
    <p:sldId id="303" r:id="rId12"/>
    <p:sldId id="301" r:id="rId13"/>
    <p:sldId id="299" r:id="rId14"/>
    <p:sldId id="286"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Tahoma" panose="020B0604030504040204" pitchFamily="34" charset="0"/>
      <p:regular r:id="rId21"/>
      <p:bold r:id="rId22"/>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p:scale>
          <a:sx n="66" d="100"/>
          <a:sy n="66" d="100"/>
        </p:scale>
        <p:origin x="150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20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BFC36-3C2A-4109-AA25-99333D17F459}"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US"/>
        </a:p>
      </dgm:t>
    </dgm:pt>
    <dgm:pt modelId="{542ECF31-C4FE-4935-8D39-53E7A9230564}">
      <dgm:prSet phldrT="[Text]" custT="1"/>
      <dgm:spPr/>
      <dgm:t>
        <a:bodyPr/>
        <a:lstStyle/>
        <a:p>
          <a:r>
            <a:rPr lang="en-US" sz="3200" err="1" smtClean="0">
              <a:latin typeface="Times New Roman" panose="02020603050405020304" pitchFamily="18" charset="0"/>
              <a:cs typeface="Times New Roman" panose="02020603050405020304" pitchFamily="18" charset="0"/>
            </a:rPr>
            <a:t>Giới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thiệu</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thành</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viên</a:t>
          </a:r>
          <a:endParaRPr lang="en-US" sz="3200">
            <a:latin typeface="Times New Roman" panose="02020603050405020304" pitchFamily="18" charset="0"/>
            <a:cs typeface="Times New Roman" panose="02020603050405020304" pitchFamily="18" charset="0"/>
          </a:endParaRPr>
        </a:p>
      </dgm:t>
    </dgm:pt>
    <dgm:pt modelId="{1B2B8ED3-670D-4C9E-BF90-B99EDCCD24A9}" type="parTrans" cxnId="{5B28F440-E3B7-40EA-907A-7773B4277658}">
      <dgm:prSet/>
      <dgm:spPr/>
      <dgm:t>
        <a:bodyPr/>
        <a:lstStyle/>
        <a:p>
          <a:endParaRPr lang="en-US" sz="2800"/>
        </a:p>
      </dgm:t>
    </dgm:pt>
    <dgm:pt modelId="{23FE3D32-22E4-4C9E-B61D-D735F7F5B5B8}" type="sibTrans" cxnId="{5B28F440-E3B7-40EA-907A-7773B4277658}">
      <dgm:prSet/>
      <dgm:spPr/>
      <dgm:t>
        <a:bodyPr/>
        <a:lstStyle/>
        <a:p>
          <a:endParaRPr lang="en-US" sz="2800"/>
        </a:p>
      </dgm:t>
    </dgm:pt>
    <dgm:pt modelId="{5F6F9E5C-2501-4D68-952B-D430861B4B3F}">
      <dgm:prSet phldrT="[Text]" custT="1"/>
      <dgm:spPr/>
      <dgm:t>
        <a:bodyPr/>
        <a:lstStyle/>
        <a:p>
          <a:r>
            <a:rPr lang="en-US" sz="3200" err="1" smtClean="0">
              <a:latin typeface="Times New Roman" panose="02020603050405020304" pitchFamily="18" charset="0"/>
              <a:cs typeface="Times New Roman" panose="02020603050405020304" pitchFamily="18" charset="0"/>
            </a:rPr>
            <a:t>Giới</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thiệu</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đề</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tài</a:t>
          </a:r>
          <a:endParaRPr lang="en-US" sz="3200">
            <a:latin typeface="Times New Roman" panose="02020603050405020304" pitchFamily="18" charset="0"/>
            <a:cs typeface="Times New Roman" panose="02020603050405020304" pitchFamily="18" charset="0"/>
          </a:endParaRPr>
        </a:p>
      </dgm:t>
    </dgm:pt>
    <dgm:pt modelId="{A08E1CB6-6E21-44B7-9382-566A2FD21D66}" type="parTrans" cxnId="{7B588CB3-ADF0-449F-919E-3E2684102E62}">
      <dgm:prSet/>
      <dgm:spPr/>
      <dgm:t>
        <a:bodyPr/>
        <a:lstStyle/>
        <a:p>
          <a:endParaRPr lang="en-US" sz="2800"/>
        </a:p>
      </dgm:t>
    </dgm:pt>
    <dgm:pt modelId="{10D8CCF1-8FCD-415A-9BC1-8F492FD409FE}" type="sibTrans" cxnId="{7B588CB3-ADF0-449F-919E-3E2684102E62}">
      <dgm:prSet/>
      <dgm:spPr/>
      <dgm:t>
        <a:bodyPr/>
        <a:lstStyle/>
        <a:p>
          <a:endParaRPr lang="en-US" sz="2800"/>
        </a:p>
      </dgm:t>
    </dgm:pt>
    <dgm:pt modelId="{F331E643-8736-4540-8D95-889F74603BCA}">
      <dgm:prSet phldrT="[Text]" custT="1"/>
      <dgm:spPr/>
      <dgm:t>
        <a:bodyPr/>
        <a:lstStyle/>
        <a:p>
          <a:r>
            <a:rPr lang="en-US" sz="3200" smtClean="0">
              <a:latin typeface="Times New Roman" panose="02020603050405020304" pitchFamily="18" charset="0"/>
              <a:cs typeface="Times New Roman" panose="02020603050405020304" pitchFamily="18" charset="0"/>
            </a:rPr>
            <a:t>Demo </a:t>
          </a:r>
          <a:r>
            <a:rPr lang="en-US" sz="3200" err="1" smtClean="0">
              <a:latin typeface="Times New Roman" panose="02020603050405020304" pitchFamily="18" charset="0"/>
              <a:cs typeface="Times New Roman" panose="02020603050405020304" pitchFamily="18" charset="0"/>
            </a:rPr>
            <a:t>đề</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tài</a:t>
          </a:r>
          <a:endParaRPr lang="en-US" sz="3200">
            <a:latin typeface="Times New Roman" panose="02020603050405020304" pitchFamily="18" charset="0"/>
            <a:cs typeface="Times New Roman" panose="02020603050405020304" pitchFamily="18" charset="0"/>
          </a:endParaRPr>
        </a:p>
      </dgm:t>
    </dgm:pt>
    <dgm:pt modelId="{560A55C0-827C-4919-A939-2343DBB3561E}" type="parTrans" cxnId="{7B41E195-D83B-40BF-BB51-76C4D3F1BE8B}">
      <dgm:prSet/>
      <dgm:spPr/>
      <dgm:t>
        <a:bodyPr/>
        <a:lstStyle/>
        <a:p>
          <a:endParaRPr lang="en-US" sz="2800"/>
        </a:p>
      </dgm:t>
    </dgm:pt>
    <dgm:pt modelId="{2814AE52-0719-4E08-9720-0CA687B9A900}" type="sibTrans" cxnId="{7B41E195-D83B-40BF-BB51-76C4D3F1BE8B}">
      <dgm:prSet/>
      <dgm:spPr/>
      <dgm:t>
        <a:bodyPr/>
        <a:lstStyle/>
        <a:p>
          <a:endParaRPr lang="en-US" sz="2800"/>
        </a:p>
      </dgm:t>
    </dgm:pt>
    <dgm:pt modelId="{30E84CA5-F024-428F-9AFA-3A3473BA38E9}">
      <dgm:prSet phldrT="[Text]" custT="1"/>
      <dgm:spPr/>
      <dgm:t>
        <a:bodyPr/>
        <a:lstStyle/>
        <a:p>
          <a:r>
            <a:rPr lang="en-US" sz="3200" err="1" smtClean="0">
              <a:latin typeface="Times New Roman" panose="02020603050405020304" pitchFamily="18" charset="0"/>
              <a:cs typeface="Times New Roman" panose="02020603050405020304" pitchFamily="18" charset="0"/>
            </a:rPr>
            <a:t>Khó</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khăn-Thuận</a:t>
          </a:r>
          <a:r>
            <a:rPr lang="en-US" sz="3200" smtClean="0">
              <a:latin typeface="Times New Roman" panose="02020603050405020304" pitchFamily="18" charset="0"/>
              <a:cs typeface="Times New Roman" panose="02020603050405020304" pitchFamily="18" charset="0"/>
            </a:rPr>
            <a:t> </a:t>
          </a:r>
          <a:r>
            <a:rPr lang="en-US" sz="3200" err="1" smtClean="0">
              <a:latin typeface="Times New Roman" panose="02020603050405020304" pitchFamily="18" charset="0"/>
              <a:cs typeface="Times New Roman" panose="02020603050405020304" pitchFamily="18" charset="0"/>
            </a:rPr>
            <a:t>lợi</a:t>
          </a:r>
          <a:endParaRPr lang="en-US" sz="3200">
            <a:latin typeface="Times New Roman" panose="02020603050405020304" pitchFamily="18" charset="0"/>
            <a:cs typeface="Times New Roman" panose="02020603050405020304" pitchFamily="18" charset="0"/>
          </a:endParaRPr>
        </a:p>
      </dgm:t>
    </dgm:pt>
    <dgm:pt modelId="{DDB5D489-108D-421E-9ABE-D06DEB4A9C63}" type="parTrans" cxnId="{2DBCA301-4FA5-4449-933F-745C63C030E7}">
      <dgm:prSet/>
      <dgm:spPr/>
      <dgm:t>
        <a:bodyPr/>
        <a:lstStyle/>
        <a:p>
          <a:endParaRPr lang="en-US"/>
        </a:p>
      </dgm:t>
    </dgm:pt>
    <dgm:pt modelId="{77CBBFBC-579A-4B51-86BF-E790CDB48ABE}" type="sibTrans" cxnId="{2DBCA301-4FA5-4449-933F-745C63C030E7}">
      <dgm:prSet/>
      <dgm:spPr/>
      <dgm:t>
        <a:bodyPr/>
        <a:lstStyle/>
        <a:p>
          <a:endParaRPr lang="en-US"/>
        </a:p>
      </dgm:t>
    </dgm:pt>
    <dgm:pt modelId="{9A793930-B29B-40BB-B59F-0D180FE78E80}" type="pres">
      <dgm:prSet presAssocID="{4A7BFC36-3C2A-4109-AA25-99333D17F459}" presName="Name0" presStyleCnt="0">
        <dgm:presLayoutVars>
          <dgm:chMax val="7"/>
          <dgm:chPref val="7"/>
          <dgm:dir/>
        </dgm:presLayoutVars>
      </dgm:prSet>
      <dgm:spPr/>
      <dgm:t>
        <a:bodyPr/>
        <a:lstStyle/>
        <a:p>
          <a:endParaRPr lang="en-US"/>
        </a:p>
      </dgm:t>
    </dgm:pt>
    <dgm:pt modelId="{7B0C1364-2420-4CF3-8F2D-E754892E03F6}" type="pres">
      <dgm:prSet presAssocID="{4A7BFC36-3C2A-4109-AA25-99333D17F459}" presName="Name1" presStyleCnt="0"/>
      <dgm:spPr/>
    </dgm:pt>
    <dgm:pt modelId="{6E8C2A74-21E5-4FC6-AA81-6BA30351377D}" type="pres">
      <dgm:prSet presAssocID="{4A7BFC36-3C2A-4109-AA25-99333D17F459}" presName="cycle" presStyleCnt="0"/>
      <dgm:spPr/>
    </dgm:pt>
    <dgm:pt modelId="{0B91EAAF-43EC-415F-87A6-C6F8B2D190B3}" type="pres">
      <dgm:prSet presAssocID="{4A7BFC36-3C2A-4109-AA25-99333D17F459}" presName="srcNode" presStyleLbl="node1" presStyleIdx="0" presStyleCnt="4"/>
      <dgm:spPr/>
    </dgm:pt>
    <dgm:pt modelId="{5D4280FA-DD39-4239-B17D-AC4CB7099E0C}" type="pres">
      <dgm:prSet presAssocID="{4A7BFC36-3C2A-4109-AA25-99333D17F459}" presName="conn" presStyleLbl="parChTrans1D2" presStyleIdx="0" presStyleCnt="1"/>
      <dgm:spPr/>
      <dgm:t>
        <a:bodyPr/>
        <a:lstStyle/>
        <a:p>
          <a:endParaRPr lang="en-US"/>
        </a:p>
      </dgm:t>
    </dgm:pt>
    <dgm:pt modelId="{1C94C3E5-6DB6-42E7-9FD7-150C12B2465B}" type="pres">
      <dgm:prSet presAssocID="{4A7BFC36-3C2A-4109-AA25-99333D17F459}" presName="extraNode" presStyleLbl="node1" presStyleIdx="0" presStyleCnt="4"/>
      <dgm:spPr/>
    </dgm:pt>
    <dgm:pt modelId="{0E989E2B-915F-4292-A472-C0AB6CB9201C}" type="pres">
      <dgm:prSet presAssocID="{4A7BFC36-3C2A-4109-AA25-99333D17F459}" presName="dstNode" presStyleLbl="node1" presStyleIdx="0" presStyleCnt="4"/>
      <dgm:spPr/>
    </dgm:pt>
    <dgm:pt modelId="{7B651D3C-697D-486C-B392-21F1B3A3D811}" type="pres">
      <dgm:prSet presAssocID="{542ECF31-C4FE-4935-8D39-53E7A9230564}" presName="text_1" presStyleLbl="node1" presStyleIdx="0" presStyleCnt="4">
        <dgm:presLayoutVars>
          <dgm:bulletEnabled val="1"/>
        </dgm:presLayoutVars>
      </dgm:prSet>
      <dgm:spPr/>
      <dgm:t>
        <a:bodyPr/>
        <a:lstStyle/>
        <a:p>
          <a:endParaRPr lang="en-US"/>
        </a:p>
      </dgm:t>
    </dgm:pt>
    <dgm:pt modelId="{FDB5955A-EE21-482B-987F-2B4055D50D90}" type="pres">
      <dgm:prSet presAssocID="{542ECF31-C4FE-4935-8D39-53E7A9230564}" presName="accent_1" presStyleCnt="0"/>
      <dgm:spPr/>
    </dgm:pt>
    <dgm:pt modelId="{640220AF-07E9-4754-B74C-C2F59046F368}" type="pres">
      <dgm:prSet presAssocID="{542ECF31-C4FE-4935-8D39-53E7A9230564}" presName="accentRepeatNode" presStyleLbl="solidFgAcc1" presStyleIdx="0" presStyleCnt="4"/>
      <dgm:spPr/>
    </dgm:pt>
    <dgm:pt modelId="{4F2F0B7E-724B-410D-9781-83F5C5A787B7}" type="pres">
      <dgm:prSet presAssocID="{5F6F9E5C-2501-4D68-952B-D430861B4B3F}" presName="text_2" presStyleLbl="node1" presStyleIdx="1" presStyleCnt="4">
        <dgm:presLayoutVars>
          <dgm:bulletEnabled val="1"/>
        </dgm:presLayoutVars>
      </dgm:prSet>
      <dgm:spPr/>
      <dgm:t>
        <a:bodyPr/>
        <a:lstStyle/>
        <a:p>
          <a:endParaRPr lang="en-US"/>
        </a:p>
      </dgm:t>
    </dgm:pt>
    <dgm:pt modelId="{A201787E-DE85-4B35-A313-B5E183AC6087}" type="pres">
      <dgm:prSet presAssocID="{5F6F9E5C-2501-4D68-952B-D430861B4B3F}" presName="accent_2" presStyleCnt="0"/>
      <dgm:spPr/>
    </dgm:pt>
    <dgm:pt modelId="{5FD5F703-6E47-4491-A496-7FA406F1D4C2}" type="pres">
      <dgm:prSet presAssocID="{5F6F9E5C-2501-4D68-952B-D430861B4B3F}" presName="accentRepeatNode" presStyleLbl="solidFgAcc1" presStyleIdx="1" presStyleCnt="4"/>
      <dgm:spPr/>
    </dgm:pt>
    <dgm:pt modelId="{E0D4DA31-59C9-469C-AD8F-E6FAD0DDDCC0}" type="pres">
      <dgm:prSet presAssocID="{30E84CA5-F024-428F-9AFA-3A3473BA38E9}" presName="text_3" presStyleLbl="node1" presStyleIdx="2" presStyleCnt="4">
        <dgm:presLayoutVars>
          <dgm:bulletEnabled val="1"/>
        </dgm:presLayoutVars>
      </dgm:prSet>
      <dgm:spPr/>
      <dgm:t>
        <a:bodyPr/>
        <a:lstStyle/>
        <a:p>
          <a:endParaRPr lang="en-US"/>
        </a:p>
      </dgm:t>
    </dgm:pt>
    <dgm:pt modelId="{BC301CDF-A0E3-40D2-AF49-CD90216D04CD}" type="pres">
      <dgm:prSet presAssocID="{30E84CA5-F024-428F-9AFA-3A3473BA38E9}" presName="accent_3" presStyleCnt="0"/>
      <dgm:spPr/>
    </dgm:pt>
    <dgm:pt modelId="{2BC2C28E-0A80-4669-AB84-D8E9A3CBC2D1}" type="pres">
      <dgm:prSet presAssocID="{30E84CA5-F024-428F-9AFA-3A3473BA38E9}" presName="accentRepeatNode" presStyleLbl="solidFgAcc1" presStyleIdx="2" presStyleCnt="4"/>
      <dgm:spPr/>
    </dgm:pt>
    <dgm:pt modelId="{ED9E2485-7E32-4E89-B8E6-CD1651559F68}" type="pres">
      <dgm:prSet presAssocID="{F331E643-8736-4540-8D95-889F74603BCA}" presName="text_4" presStyleLbl="node1" presStyleIdx="3" presStyleCnt="4">
        <dgm:presLayoutVars>
          <dgm:bulletEnabled val="1"/>
        </dgm:presLayoutVars>
      </dgm:prSet>
      <dgm:spPr/>
      <dgm:t>
        <a:bodyPr/>
        <a:lstStyle/>
        <a:p>
          <a:endParaRPr lang="en-US"/>
        </a:p>
      </dgm:t>
    </dgm:pt>
    <dgm:pt modelId="{BCD634CD-720D-4D11-8347-5CFCCF3DF431}" type="pres">
      <dgm:prSet presAssocID="{F331E643-8736-4540-8D95-889F74603BCA}" presName="accent_4" presStyleCnt="0"/>
      <dgm:spPr/>
    </dgm:pt>
    <dgm:pt modelId="{39476432-9751-4335-B243-DAD3CE6B2E86}" type="pres">
      <dgm:prSet presAssocID="{F331E643-8736-4540-8D95-889F74603BCA}" presName="accentRepeatNode" presStyleLbl="solidFgAcc1" presStyleIdx="3" presStyleCnt="4"/>
      <dgm:spPr/>
    </dgm:pt>
  </dgm:ptLst>
  <dgm:cxnLst>
    <dgm:cxn modelId="{7B41E195-D83B-40BF-BB51-76C4D3F1BE8B}" srcId="{4A7BFC36-3C2A-4109-AA25-99333D17F459}" destId="{F331E643-8736-4540-8D95-889F74603BCA}" srcOrd="3" destOrd="0" parTransId="{560A55C0-827C-4919-A939-2343DBB3561E}" sibTransId="{2814AE52-0719-4E08-9720-0CA687B9A900}"/>
    <dgm:cxn modelId="{112942BD-6ECB-4F2F-B7B7-75529B9A5887}" type="presOf" srcId="{23FE3D32-22E4-4C9E-B61D-D735F7F5B5B8}" destId="{5D4280FA-DD39-4239-B17D-AC4CB7099E0C}" srcOrd="0" destOrd="0" presId="urn:microsoft.com/office/officeart/2008/layout/VerticalCurvedList"/>
    <dgm:cxn modelId="{5B28F440-E3B7-40EA-907A-7773B4277658}" srcId="{4A7BFC36-3C2A-4109-AA25-99333D17F459}" destId="{542ECF31-C4FE-4935-8D39-53E7A9230564}" srcOrd="0" destOrd="0" parTransId="{1B2B8ED3-670D-4C9E-BF90-B99EDCCD24A9}" sibTransId="{23FE3D32-22E4-4C9E-B61D-D735F7F5B5B8}"/>
    <dgm:cxn modelId="{17CC32E6-4264-4480-B252-5E6A053135F0}" type="presOf" srcId="{5F6F9E5C-2501-4D68-952B-D430861B4B3F}" destId="{4F2F0B7E-724B-410D-9781-83F5C5A787B7}" srcOrd="0" destOrd="0" presId="urn:microsoft.com/office/officeart/2008/layout/VerticalCurvedList"/>
    <dgm:cxn modelId="{7B588CB3-ADF0-449F-919E-3E2684102E62}" srcId="{4A7BFC36-3C2A-4109-AA25-99333D17F459}" destId="{5F6F9E5C-2501-4D68-952B-D430861B4B3F}" srcOrd="1" destOrd="0" parTransId="{A08E1CB6-6E21-44B7-9382-566A2FD21D66}" sibTransId="{10D8CCF1-8FCD-415A-9BC1-8F492FD409FE}"/>
    <dgm:cxn modelId="{097F519A-314E-418F-A6BE-F4A03ECDA090}" type="presOf" srcId="{4A7BFC36-3C2A-4109-AA25-99333D17F459}" destId="{9A793930-B29B-40BB-B59F-0D180FE78E80}" srcOrd="0" destOrd="0" presId="urn:microsoft.com/office/officeart/2008/layout/VerticalCurvedList"/>
    <dgm:cxn modelId="{8C78B86E-4C58-443A-9827-4223DD8DD046}" type="presOf" srcId="{542ECF31-C4FE-4935-8D39-53E7A9230564}" destId="{7B651D3C-697D-486C-B392-21F1B3A3D811}" srcOrd="0" destOrd="0" presId="urn:microsoft.com/office/officeart/2008/layout/VerticalCurvedList"/>
    <dgm:cxn modelId="{2DBCA301-4FA5-4449-933F-745C63C030E7}" srcId="{4A7BFC36-3C2A-4109-AA25-99333D17F459}" destId="{30E84CA5-F024-428F-9AFA-3A3473BA38E9}" srcOrd="2" destOrd="0" parTransId="{DDB5D489-108D-421E-9ABE-D06DEB4A9C63}" sibTransId="{77CBBFBC-579A-4B51-86BF-E790CDB48ABE}"/>
    <dgm:cxn modelId="{BBC3A956-FA2A-467B-870F-C5A696682D27}" type="presOf" srcId="{F331E643-8736-4540-8D95-889F74603BCA}" destId="{ED9E2485-7E32-4E89-B8E6-CD1651559F68}" srcOrd="0" destOrd="0" presId="urn:microsoft.com/office/officeart/2008/layout/VerticalCurvedList"/>
    <dgm:cxn modelId="{9DE5AB19-43A7-4BA5-B43E-F816B1EEF3ED}" type="presOf" srcId="{30E84CA5-F024-428F-9AFA-3A3473BA38E9}" destId="{E0D4DA31-59C9-469C-AD8F-E6FAD0DDDCC0}" srcOrd="0" destOrd="0" presId="urn:microsoft.com/office/officeart/2008/layout/VerticalCurvedList"/>
    <dgm:cxn modelId="{054E7C92-AA6A-4F26-BB38-5305D53B8DAB}" type="presParOf" srcId="{9A793930-B29B-40BB-B59F-0D180FE78E80}" destId="{7B0C1364-2420-4CF3-8F2D-E754892E03F6}" srcOrd="0" destOrd="0" presId="urn:microsoft.com/office/officeart/2008/layout/VerticalCurvedList"/>
    <dgm:cxn modelId="{BCEE3D69-3EE7-4544-86EE-9041B2BEDF8A}" type="presParOf" srcId="{7B0C1364-2420-4CF3-8F2D-E754892E03F6}" destId="{6E8C2A74-21E5-4FC6-AA81-6BA30351377D}" srcOrd="0" destOrd="0" presId="urn:microsoft.com/office/officeart/2008/layout/VerticalCurvedList"/>
    <dgm:cxn modelId="{A2CED7C3-9A39-423C-85EB-468B6F658A4A}" type="presParOf" srcId="{6E8C2A74-21E5-4FC6-AA81-6BA30351377D}" destId="{0B91EAAF-43EC-415F-87A6-C6F8B2D190B3}" srcOrd="0" destOrd="0" presId="urn:microsoft.com/office/officeart/2008/layout/VerticalCurvedList"/>
    <dgm:cxn modelId="{BE33AD2C-E91E-4FAA-B1B2-04A87695F860}" type="presParOf" srcId="{6E8C2A74-21E5-4FC6-AA81-6BA30351377D}" destId="{5D4280FA-DD39-4239-B17D-AC4CB7099E0C}" srcOrd="1" destOrd="0" presId="urn:microsoft.com/office/officeart/2008/layout/VerticalCurvedList"/>
    <dgm:cxn modelId="{1E4759B2-79AD-4AA9-9BD9-A54D0D003B4F}" type="presParOf" srcId="{6E8C2A74-21E5-4FC6-AA81-6BA30351377D}" destId="{1C94C3E5-6DB6-42E7-9FD7-150C12B2465B}" srcOrd="2" destOrd="0" presId="urn:microsoft.com/office/officeart/2008/layout/VerticalCurvedList"/>
    <dgm:cxn modelId="{053F7D0D-1709-4DE2-931D-C1044FC2637F}" type="presParOf" srcId="{6E8C2A74-21E5-4FC6-AA81-6BA30351377D}" destId="{0E989E2B-915F-4292-A472-C0AB6CB9201C}" srcOrd="3" destOrd="0" presId="urn:microsoft.com/office/officeart/2008/layout/VerticalCurvedList"/>
    <dgm:cxn modelId="{697D3502-B8E4-41CD-80C4-E4E6DEEE350A}" type="presParOf" srcId="{7B0C1364-2420-4CF3-8F2D-E754892E03F6}" destId="{7B651D3C-697D-486C-B392-21F1B3A3D811}" srcOrd="1" destOrd="0" presId="urn:microsoft.com/office/officeart/2008/layout/VerticalCurvedList"/>
    <dgm:cxn modelId="{CB146B2C-D3A0-4174-AD38-D2DA15DE3F46}" type="presParOf" srcId="{7B0C1364-2420-4CF3-8F2D-E754892E03F6}" destId="{FDB5955A-EE21-482B-987F-2B4055D50D90}" srcOrd="2" destOrd="0" presId="urn:microsoft.com/office/officeart/2008/layout/VerticalCurvedList"/>
    <dgm:cxn modelId="{57ACD9F3-8D3F-4211-A7AF-D78F76B92EEC}" type="presParOf" srcId="{FDB5955A-EE21-482B-987F-2B4055D50D90}" destId="{640220AF-07E9-4754-B74C-C2F59046F368}" srcOrd="0" destOrd="0" presId="urn:microsoft.com/office/officeart/2008/layout/VerticalCurvedList"/>
    <dgm:cxn modelId="{720DF959-2A18-4194-84EB-D7B3858FDDB4}" type="presParOf" srcId="{7B0C1364-2420-4CF3-8F2D-E754892E03F6}" destId="{4F2F0B7E-724B-410D-9781-83F5C5A787B7}" srcOrd="3" destOrd="0" presId="urn:microsoft.com/office/officeart/2008/layout/VerticalCurvedList"/>
    <dgm:cxn modelId="{B6A7830E-4CE6-45DC-A57F-E5E9742DF9D9}" type="presParOf" srcId="{7B0C1364-2420-4CF3-8F2D-E754892E03F6}" destId="{A201787E-DE85-4B35-A313-B5E183AC6087}" srcOrd="4" destOrd="0" presId="urn:microsoft.com/office/officeart/2008/layout/VerticalCurvedList"/>
    <dgm:cxn modelId="{9F7E41F9-418B-4F11-A2C7-1465B1246475}" type="presParOf" srcId="{A201787E-DE85-4B35-A313-B5E183AC6087}" destId="{5FD5F703-6E47-4491-A496-7FA406F1D4C2}" srcOrd="0" destOrd="0" presId="urn:microsoft.com/office/officeart/2008/layout/VerticalCurvedList"/>
    <dgm:cxn modelId="{DEF033DE-6AE2-48E8-AA7D-3092E957B462}" type="presParOf" srcId="{7B0C1364-2420-4CF3-8F2D-E754892E03F6}" destId="{E0D4DA31-59C9-469C-AD8F-E6FAD0DDDCC0}" srcOrd="5" destOrd="0" presId="urn:microsoft.com/office/officeart/2008/layout/VerticalCurvedList"/>
    <dgm:cxn modelId="{CF1F4ABE-F24A-438C-B3D0-3D51C37F8147}" type="presParOf" srcId="{7B0C1364-2420-4CF3-8F2D-E754892E03F6}" destId="{BC301CDF-A0E3-40D2-AF49-CD90216D04CD}" srcOrd="6" destOrd="0" presId="urn:microsoft.com/office/officeart/2008/layout/VerticalCurvedList"/>
    <dgm:cxn modelId="{3D0D75F1-9C86-49D3-B835-4D1E3935AD12}" type="presParOf" srcId="{BC301CDF-A0E3-40D2-AF49-CD90216D04CD}" destId="{2BC2C28E-0A80-4669-AB84-D8E9A3CBC2D1}" srcOrd="0" destOrd="0" presId="urn:microsoft.com/office/officeart/2008/layout/VerticalCurvedList"/>
    <dgm:cxn modelId="{B2E15A72-2F0C-47AB-8F2D-A0DCB7DFA906}" type="presParOf" srcId="{7B0C1364-2420-4CF3-8F2D-E754892E03F6}" destId="{ED9E2485-7E32-4E89-B8E6-CD1651559F68}" srcOrd="7" destOrd="0" presId="urn:microsoft.com/office/officeart/2008/layout/VerticalCurvedList"/>
    <dgm:cxn modelId="{21C29A67-1281-40A8-BE3D-3AEDD202907D}" type="presParOf" srcId="{7B0C1364-2420-4CF3-8F2D-E754892E03F6}" destId="{BCD634CD-720D-4D11-8347-5CFCCF3DF431}" srcOrd="8" destOrd="0" presId="urn:microsoft.com/office/officeart/2008/layout/VerticalCurvedList"/>
    <dgm:cxn modelId="{FC6B34F9-77F4-4FE1-86A4-675494121A41}" type="presParOf" srcId="{BCD634CD-720D-4D11-8347-5CFCCF3DF431}" destId="{39476432-9751-4335-B243-DAD3CE6B2E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280FA-DD39-4239-B17D-AC4CB7099E0C}">
      <dsp:nvSpPr>
        <dsp:cNvPr id="0" name=""/>
        <dsp:cNvSpPr/>
      </dsp:nvSpPr>
      <dsp:spPr>
        <a:xfrm>
          <a:off x="-5082866" y="-778677"/>
          <a:ext cx="6053155" cy="6053155"/>
        </a:xfrm>
        <a:prstGeom prst="blockArc">
          <a:avLst>
            <a:gd name="adj1" fmla="val 18900000"/>
            <a:gd name="adj2" fmla="val 2700000"/>
            <a:gd name="adj3" fmla="val 357"/>
          </a:avLst>
        </a:pr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651D3C-697D-486C-B392-21F1B3A3D811}">
      <dsp:nvSpPr>
        <dsp:cNvPr id="0" name=""/>
        <dsp:cNvSpPr/>
      </dsp:nvSpPr>
      <dsp:spPr>
        <a:xfrm>
          <a:off x="508061" y="345637"/>
          <a:ext cx="7583332" cy="69163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kern="1200" err="1" smtClean="0">
              <a:latin typeface="Times New Roman" panose="02020603050405020304" pitchFamily="18" charset="0"/>
              <a:cs typeface="Times New Roman" panose="02020603050405020304" pitchFamily="18" charset="0"/>
            </a:rPr>
            <a:t>Giới</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thiệu</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thành</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viên</a:t>
          </a:r>
          <a:endParaRPr lang="en-US" sz="3200" kern="1200">
            <a:latin typeface="Times New Roman" panose="02020603050405020304" pitchFamily="18" charset="0"/>
            <a:cs typeface="Times New Roman" panose="02020603050405020304" pitchFamily="18" charset="0"/>
          </a:endParaRPr>
        </a:p>
      </dsp:txBody>
      <dsp:txXfrm>
        <a:off x="508061" y="345637"/>
        <a:ext cx="7583332" cy="691633"/>
      </dsp:txXfrm>
    </dsp:sp>
    <dsp:sp modelId="{640220AF-07E9-4754-B74C-C2F59046F368}">
      <dsp:nvSpPr>
        <dsp:cNvPr id="0" name=""/>
        <dsp:cNvSpPr/>
      </dsp:nvSpPr>
      <dsp:spPr>
        <a:xfrm>
          <a:off x="75789" y="259182"/>
          <a:ext cx="864542" cy="86454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F2F0B7E-724B-410D-9781-83F5C5A787B7}">
      <dsp:nvSpPr>
        <dsp:cNvPr id="0" name=""/>
        <dsp:cNvSpPr/>
      </dsp:nvSpPr>
      <dsp:spPr>
        <a:xfrm>
          <a:off x="904590" y="1383267"/>
          <a:ext cx="7186803" cy="691633"/>
        </a:xfrm>
        <a:prstGeom prst="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kern="1200" err="1" smtClean="0">
              <a:latin typeface="Times New Roman" panose="02020603050405020304" pitchFamily="18" charset="0"/>
              <a:cs typeface="Times New Roman" panose="02020603050405020304" pitchFamily="18" charset="0"/>
            </a:rPr>
            <a:t>Giới</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thiệu</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đề</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tài</a:t>
          </a:r>
          <a:endParaRPr lang="en-US" sz="3200" kern="1200">
            <a:latin typeface="Times New Roman" panose="02020603050405020304" pitchFamily="18" charset="0"/>
            <a:cs typeface="Times New Roman" panose="02020603050405020304" pitchFamily="18" charset="0"/>
          </a:endParaRPr>
        </a:p>
      </dsp:txBody>
      <dsp:txXfrm>
        <a:off x="904590" y="1383267"/>
        <a:ext cx="7186803" cy="691633"/>
      </dsp:txXfrm>
    </dsp:sp>
    <dsp:sp modelId="{5FD5F703-6E47-4491-A496-7FA406F1D4C2}">
      <dsp:nvSpPr>
        <dsp:cNvPr id="0" name=""/>
        <dsp:cNvSpPr/>
      </dsp:nvSpPr>
      <dsp:spPr>
        <a:xfrm>
          <a:off x="472319" y="1296813"/>
          <a:ext cx="864542" cy="864542"/>
        </a:xfrm>
        <a:prstGeom prst="ellipse">
          <a:avLst/>
        </a:prstGeom>
        <a:solidFill>
          <a:schemeClr val="lt1">
            <a:hueOff val="0"/>
            <a:satOff val="0"/>
            <a:lumOff val="0"/>
            <a:alphaOff val="0"/>
          </a:schemeClr>
        </a:solidFill>
        <a:ln w="9525" cap="flat" cmpd="sng" algn="ctr">
          <a:solidFill>
            <a:schemeClr val="accent5">
              <a:hueOff val="-3311292"/>
              <a:satOff val="13270"/>
              <a:lumOff val="287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0D4DA31-59C9-469C-AD8F-E6FAD0DDDCC0}">
      <dsp:nvSpPr>
        <dsp:cNvPr id="0" name=""/>
        <dsp:cNvSpPr/>
      </dsp:nvSpPr>
      <dsp:spPr>
        <a:xfrm>
          <a:off x="904590" y="2420898"/>
          <a:ext cx="7186803" cy="691633"/>
        </a:xfrm>
        <a:prstGeom prst="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kern="1200" err="1" smtClean="0">
              <a:latin typeface="Times New Roman" panose="02020603050405020304" pitchFamily="18" charset="0"/>
              <a:cs typeface="Times New Roman" panose="02020603050405020304" pitchFamily="18" charset="0"/>
            </a:rPr>
            <a:t>Khó</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khăn-Thuận</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lợi</a:t>
          </a:r>
          <a:endParaRPr lang="en-US" sz="3200" kern="1200">
            <a:latin typeface="Times New Roman" panose="02020603050405020304" pitchFamily="18" charset="0"/>
            <a:cs typeface="Times New Roman" panose="02020603050405020304" pitchFamily="18" charset="0"/>
          </a:endParaRPr>
        </a:p>
      </dsp:txBody>
      <dsp:txXfrm>
        <a:off x="904590" y="2420898"/>
        <a:ext cx="7186803" cy="691633"/>
      </dsp:txXfrm>
    </dsp:sp>
    <dsp:sp modelId="{2BC2C28E-0A80-4669-AB84-D8E9A3CBC2D1}">
      <dsp:nvSpPr>
        <dsp:cNvPr id="0" name=""/>
        <dsp:cNvSpPr/>
      </dsp:nvSpPr>
      <dsp:spPr>
        <a:xfrm>
          <a:off x="472319" y="2334444"/>
          <a:ext cx="864542" cy="864542"/>
        </a:xfrm>
        <a:prstGeom prst="ellipse">
          <a:avLst/>
        </a:prstGeom>
        <a:solidFill>
          <a:schemeClr val="lt1">
            <a:hueOff val="0"/>
            <a:satOff val="0"/>
            <a:lumOff val="0"/>
            <a:alphaOff val="0"/>
          </a:schemeClr>
        </a:solidFill>
        <a:ln w="9525" cap="flat" cmpd="sng" algn="ctr">
          <a:solidFill>
            <a:schemeClr val="accent5">
              <a:hueOff val="-6622584"/>
              <a:satOff val="26541"/>
              <a:lumOff val="575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9E2485-7E32-4E89-B8E6-CD1651559F68}">
      <dsp:nvSpPr>
        <dsp:cNvPr id="0" name=""/>
        <dsp:cNvSpPr/>
      </dsp:nvSpPr>
      <dsp:spPr>
        <a:xfrm>
          <a:off x="508061" y="3458529"/>
          <a:ext cx="7583332" cy="691633"/>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kern="1200" smtClean="0">
              <a:latin typeface="Times New Roman" panose="02020603050405020304" pitchFamily="18" charset="0"/>
              <a:cs typeface="Times New Roman" panose="02020603050405020304" pitchFamily="18" charset="0"/>
            </a:rPr>
            <a:t>Demo </a:t>
          </a:r>
          <a:r>
            <a:rPr lang="en-US" sz="3200" kern="1200" err="1" smtClean="0">
              <a:latin typeface="Times New Roman" panose="02020603050405020304" pitchFamily="18" charset="0"/>
              <a:cs typeface="Times New Roman" panose="02020603050405020304" pitchFamily="18" charset="0"/>
            </a:rPr>
            <a:t>đề</a:t>
          </a:r>
          <a:r>
            <a:rPr lang="en-US" sz="3200" kern="1200" smtClean="0">
              <a:latin typeface="Times New Roman" panose="02020603050405020304" pitchFamily="18" charset="0"/>
              <a:cs typeface="Times New Roman" panose="02020603050405020304" pitchFamily="18" charset="0"/>
            </a:rPr>
            <a:t> </a:t>
          </a:r>
          <a:r>
            <a:rPr lang="en-US" sz="3200" kern="1200" err="1" smtClean="0">
              <a:latin typeface="Times New Roman" panose="02020603050405020304" pitchFamily="18" charset="0"/>
              <a:cs typeface="Times New Roman" panose="02020603050405020304" pitchFamily="18" charset="0"/>
            </a:rPr>
            <a:t>tài</a:t>
          </a:r>
          <a:endParaRPr lang="en-US" sz="3200" kern="1200">
            <a:latin typeface="Times New Roman" panose="02020603050405020304" pitchFamily="18" charset="0"/>
            <a:cs typeface="Times New Roman" panose="02020603050405020304" pitchFamily="18" charset="0"/>
          </a:endParaRPr>
        </a:p>
      </dsp:txBody>
      <dsp:txXfrm>
        <a:off x="508061" y="3458529"/>
        <a:ext cx="7583332" cy="691633"/>
      </dsp:txXfrm>
    </dsp:sp>
    <dsp:sp modelId="{39476432-9751-4335-B243-DAD3CE6B2E86}">
      <dsp:nvSpPr>
        <dsp:cNvPr id="0" name=""/>
        <dsp:cNvSpPr/>
      </dsp:nvSpPr>
      <dsp:spPr>
        <a:xfrm>
          <a:off x="75789" y="3372074"/>
          <a:ext cx="864542" cy="864542"/>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06F5A5-6061-4764-AC5B-BFB754D8818B}" type="datetimeFigureOut">
              <a:rPr lang="en-US"/>
              <a:pPr>
                <a:defRPr/>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BDF513E7-0569-4A5F-A2FA-69DB3887BB96}" type="slidenum">
              <a:rPr lang="en-US"/>
              <a:pPr>
                <a:defRPr/>
              </a:pPr>
              <a:t>‹#›</a:t>
            </a:fld>
            <a:endParaRPr lang="en-US"/>
          </a:p>
        </p:txBody>
      </p:sp>
    </p:spTree>
    <p:extLst>
      <p:ext uri="{BB962C8B-B14F-4D97-AF65-F5344CB8AC3E}">
        <p14:creationId xmlns:p14="http://schemas.microsoft.com/office/powerpoint/2010/main" val="4270353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493" y="228600"/>
            <a:ext cx="84867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533400" y="2130425"/>
            <a:ext cx="7772400" cy="1470025"/>
          </a:xfrm>
        </p:spPr>
        <p:txBody>
          <a:bodyPr/>
          <a:lstStyle>
            <a:lvl1pPr>
              <a:defRPr>
                <a:solidFill>
                  <a:schemeClr val="tx1"/>
                </a:solidFill>
                <a:latin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LOGO FPT POLYTECHNIC.jpg"/>
          <p:cNvPicPr>
            <a:picLocks noChangeAspect="1"/>
          </p:cNvPicPr>
          <p:nvPr userDrawn="1"/>
        </p:nvPicPr>
        <p:blipFill>
          <a:blip r:embed="rId3"/>
          <a:stretch>
            <a:fillRect/>
          </a:stretch>
        </p:blipFill>
        <p:spPr>
          <a:xfrm>
            <a:off x="0" y="66557"/>
            <a:ext cx="3733800" cy="1214039"/>
          </a:xfrm>
          <a:prstGeom prst="rect">
            <a:avLst/>
          </a:prstGeom>
        </p:spPr>
      </p:pic>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8893" y="5791199"/>
            <a:ext cx="7953375" cy="7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6" name="Footer Placeholder 4"/>
          <p:cNvSpPr>
            <a:spLocks noGrp="1"/>
          </p:cNvSpPr>
          <p:nvPr>
            <p:ph type="ftr" sz="quarter" idx="10"/>
          </p:nvPr>
        </p:nvSpPr>
        <p:spPr>
          <a:xfrm>
            <a:off x="457200" y="6340475"/>
            <a:ext cx="6096000" cy="365125"/>
          </a:xfrm>
        </p:spPr>
        <p:txBody>
          <a:bodyPr/>
          <a:lstStyle>
            <a:lvl1pPr algn="l">
              <a:defRPr dirty="0">
                <a:latin typeface="Tahoma" pitchFamily="34" charset="0"/>
                <a:cs typeface="Tahoma" pitchFamily="34" charset="0"/>
              </a:defRPr>
            </a:lvl1pPr>
          </a:lstStyle>
          <a:p>
            <a:pPr>
              <a:defRPr/>
            </a:pPr>
            <a:r>
              <a:rPr lang="en-US"/>
              <a:t>&lt;Title&gt;</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38F81FAE-D748-4BFC-A8B0-D2E750E8899F}" type="slidenum">
              <a:rPr lang="en-US"/>
              <a:pPr>
                <a:defRPr/>
              </a:pPr>
              <a:t>‹#›</a:t>
            </a:fld>
            <a:endParaRPr lang="en-US"/>
          </a:p>
        </p:txBody>
      </p:sp>
      <p:pic>
        <p:nvPicPr>
          <p:cNvPr id="9" name="Picture 8" descr="LOGO FPT POLYTECHNIC.jpg"/>
          <p:cNvPicPr>
            <a:picLocks noChangeAspect="1"/>
          </p:cNvPicPr>
          <p:nvPr userDrawn="1"/>
        </p:nvPicPr>
        <p:blipFill>
          <a:blip r:embed="rId6"/>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i="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a:p>
        </p:txBody>
      </p:sp>
      <p:pic>
        <p:nvPicPr>
          <p:cNvPr id="8" name="Picture 7"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a:p>
        </p:txBody>
      </p:sp>
      <p:pic>
        <p:nvPicPr>
          <p:cNvPr id="8" name="Picture 7"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6" name="Straight Connector 5"/>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8"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E4E63BF6-D75B-49C2-9B0F-571DC542C43B}" type="slidenum">
              <a:rPr lang="en-US"/>
              <a:pPr>
                <a:defRPr/>
              </a:pPr>
              <a:t>‹#›</a:t>
            </a:fld>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8" name="Straight Connector 7"/>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10"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a:p>
        </p:txBody>
      </p:sp>
      <p:pic>
        <p:nvPicPr>
          <p:cNvPr id="11" name="Picture 10"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&lt;TITLE&gt;</a:t>
            </a:r>
          </a:p>
        </p:txBody>
      </p:sp>
      <p:sp>
        <p:nvSpPr>
          <p:cNvPr id="3" name="Slide Number Placeholder 5"/>
          <p:cNvSpPr>
            <a:spLocks noGrp="1"/>
          </p:cNvSpPr>
          <p:nvPr>
            <p:ph type="sldNum" sz="quarter" idx="11"/>
          </p:nvPr>
        </p:nvSpPr>
        <p:spPr/>
        <p:txBody>
          <a:bodyPr/>
          <a:lstStyle>
            <a:lvl1pPr>
              <a:defRPr/>
            </a:lvl1pPr>
          </a:lstStyle>
          <a:p>
            <a:pPr>
              <a:defRPr/>
            </a:pPr>
            <a:fld id="{61926EE0-A18C-4D9F-96A6-A0314DB8E213}" type="slidenum">
              <a:rPr lang="en-US"/>
              <a:pPr>
                <a:defRPr/>
              </a:pPr>
              <a:t>‹#›</a:t>
            </a:fld>
            <a:endParaRPr lang="en-US"/>
          </a:p>
        </p:txBody>
      </p:sp>
      <p:pic>
        <p:nvPicPr>
          <p:cNvPr id="4" name="Picture 3" descr="nền slide thank you trắng.png"/>
          <p:cNvPicPr>
            <a:picLocks noChangeAspect="1"/>
          </p:cNvPicPr>
          <p:nvPr userDrawn="1"/>
        </p:nvPicPr>
        <p:blipFill>
          <a:blip r:embed="rId2" cstate="print"/>
          <a:srcRect/>
          <a:stretch>
            <a:fillRect/>
          </a:stretch>
        </p:blipFill>
        <p:spPr bwMode="auto">
          <a:xfrm>
            <a:off x="0" y="387350"/>
            <a:ext cx="9144000" cy="6470650"/>
          </a:xfrm>
          <a:prstGeom prst="rect">
            <a:avLst/>
          </a:prstGeom>
          <a:noFill/>
          <a:ln w="9525">
            <a:noFill/>
            <a:miter lim="800000"/>
            <a:headEnd/>
            <a:tailEnd/>
          </a:ln>
        </p:spPr>
      </p:pic>
      <p:sp>
        <p:nvSpPr>
          <p:cNvPr id="5" name="TextBox 4"/>
          <p:cNvSpPr txBox="1"/>
          <p:nvPr userDrawn="1"/>
        </p:nvSpPr>
        <p:spPr>
          <a:xfrm>
            <a:off x="4724400" y="6400800"/>
            <a:ext cx="3200400" cy="369332"/>
          </a:xfrm>
          <a:prstGeom prst="rect">
            <a:avLst/>
          </a:prstGeom>
          <a:noFill/>
        </p:spPr>
        <p:txBody>
          <a:bodyPr wrap="square" rtlCol="0">
            <a:spAutoFit/>
          </a:bodyPr>
          <a:lstStyle/>
          <a:p>
            <a:pPr algn="r"/>
            <a:r>
              <a:rPr lang="en-US" smtClean="0">
                <a:solidFill>
                  <a:schemeClr val="bg1"/>
                </a:solidFill>
                <a:latin typeface="Fpt-DaxlinePro-Bold" pitchFamily="2" charset="0"/>
              </a:rPr>
              <a:t>www.poly.edu.vn</a:t>
            </a:r>
            <a:endParaRPr lang="en-US">
              <a:solidFill>
                <a:schemeClr val="bg1"/>
              </a:solidFill>
              <a:latin typeface="Fpt-DaxlinePro-Bold" pitchFamily="2" charset="0"/>
            </a:endParaRPr>
          </a:p>
        </p:txBody>
      </p:sp>
      <p:sp>
        <p:nvSpPr>
          <p:cNvPr id="6" name="TextBox 5"/>
          <p:cNvSpPr txBox="1"/>
          <p:nvPr userDrawn="1"/>
        </p:nvSpPr>
        <p:spPr>
          <a:xfrm>
            <a:off x="5486400" y="2438400"/>
            <a:ext cx="457200" cy="846386"/>
          </a:xfrm>
          <a:prstGeom prst="rect">
            <a:avLst/>
          </a:prstGeom>
          <a:solidFill>
            <a:schemeClr val="bg1"/>
          </a:solidFill>
        </p:spPr>
        <p:txBody>
          <a:bodyPr wrap="square" rtlCol="0">
            <a:spAutoFit/>
          </a:bodyPr>
          <a:lstStyle/>
          <a:p>
            <a:r>
              <a:rPr lang="en-US" sz="4900" smtClean="0">
                <a:solidFill>
                  <a:srgbClr val="00B0F0"/>
                </a:solidFill>
                <a:latin typeface="Fpt-DaxlinePro-Medium" pitchFamily="2" charset="0"/>
              </a:rPr>
              <a:t>T</a:t>
            </a:r>
            <a:endParaRPr lang="en-US" sz="4900">
              <a:solidFill>
                <a:srgbClr val="00B0F0"/>
              </a:solidFill>
              <a:latin typeface="Fpt-DaxlinePro-Medium" pitchFamily="2"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gif"/><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&lt;TITLE&gt;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89" r:id="rId7"/>
  </p:sldLayoutIdLst>
  <p:transition>
    <p:split orient="vert"/>
  </p:transition>
  <p:timing>
    <p:tnLst>
      <p:par>
        <p:cTn id="1" dur="indefinite" restart="never" nodeType="tmRoot"/>
      </p:par>
    </p:tnLst>
  </p:timing>
  <p:hf hdr="0" dt="0"/>
  <p:txStyles>
    <p:titleStyle>
      <a:lvl1pPr algn="r" rtl="0" eaLnBrk="0" fontAlgn="base" hangingPunct="0">
        <a:spcBef>
          <a:spcPct val="0"/>
        </a:spcBef>
        <a:spcAft>
          <a:spcPct val="0"/>
        </a:spcAft>
        <a:defRPr sz="3200" kern="1200">
          <a:solidFill>
            <a:srgbClr val="0070C0"/>
          </a:solidFill>
          <a:latin typeface="+mj-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9"/>
        </a:buBlip>
        <a:defRPr sz="3200" kern="1200">
          <a:solidFill>
            <a:schemeClr val="accent2">
              <a:lumMod val="75000"/>
            </a:schemeClr>
          </a:solidFill>
          <a:latin typeface="+mn-lt"/>
          <a:ea typeface="+mn-ea"/>
          <a:cs typeface="Tahoma" pitchFamily="34" charset="0"/>
        </a:defRPr>
      </a:lvl1pPr>
      <a:lvl2pPr marL="742950" indent="-285750" algn="l" rtl="0" eaLnBrk="0" fontAlgn="base" hangingPunct="0">
        <a:spcBef>
          <a:spcPct val="20000"/>
        </a:spcBef>
        <a:spcAft>
          <a:spcPct val="0"/>
        </a:spcAft>
        <a:buBlip>
          <a:blip r:embed="rId10"/>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1"/>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600200"/>
            <a:ext cx="7772400" cy="1219200"/>
          </a:xfrm>
        </p:spPr>
        <p:txBody>
          <a:bodyPr rtlCol="0">
            <a:normAutofit/>
          </a:bodyPr>
          <a:lstStyle/>
          <a:p>
            <a:pPr algn="ctr" eaLnBrk="1" fontAlgn="auto" hangingPunct="1">
              <a:spcAft>
                <a:spcPts val="0"/>
              </a:spcAft>
              <a:defRPr/>
            </a:pPr>
            <a:r>
              <a:rPr lang="en-US" sz="4000" b="1" smtClean="0">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Website kinh doanh Laptop</a:t>
            </a:r>
            <a:endParaRPr lang="en-US" sz="4000" b="1">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8466980"/>
              </p:ext>
            </p:extLst>
          </p:nvPr>
        </p:nvGraphicFramePr>
        <p:xfrm>
          <a:off x="3886200" y="3515360"/>
          <a:ext cx="4724400" cy="1854200"/>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pPr algn="ctr"/>
                      <a:r>
                        <a:rPr lang="en-US" b="1" err="1" smtClean="0">
                          <a:latin typeface="Times New Roman" panose="02020603050405020304" pitchFamily="18" charset="0"/>
                          <a:cs typeface="Times New Roman" panose="02020603050405020304" pitchFamily="18" charset="0"/>
                        </a:rPr>
                        <a:t>Thành</a:t>
                      </a:r>
                      <a:r>
                        <a:rPr lang="en-US" b="1" baseline="0" smtClean="0">
                          <a:latin typeface="Times New Roman" panose="02020603050405020304" pitchFamily="18" charset="0"/>
                          <a:cs typeface="Times New Roman" panose="02020603050405020304" pitchFamily="18" charset="0"/>
                        </a:rPr>
                        <a:t> </a:t>
                      </a:r>
                      <a:r>
                        <a:rPr lang="en-US" b="1" baseline="0" err="1" smtClean="0">
                          <a:latin typeface="Times New Roman" panose="02020603050405020304" pitchFamily="18" charset="0"/>
                          <a:cs typeface="Times New Roman" panose="02020603050405020304" pitchFamily="18" charset="0"/>
                        </a:rPr>
                        <a:t>viên</a:t>
                      </a:r>
                      <a:endParaRPr 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err="1" smtClean="0">
                          <a:latin typeface="Times New Roman" panose="02020603050405020304" pitchFamily="18" charset="0"/>
                          <a:cs typeface="Times New Roman" panose="02020603050405020304" pitchFamily="18" charset="0"/>
                        </a:rPr>
                        <a:t>Nhiệm</a:t>
                      </a:r>
                      <a:r>
                        <a:rPr lang="en-US" b="1" baseline="0" smtClean="0">
                          <a:latin typeface="Times New Roman" panose="02020603050405020304" pitchFamily="18" charset="0"/>
                          <a:cs typeface="Times New Roman" panose="02020603050405020304" pitchFamily="18" charset="0"/>
                        </a:rPr>
                        <a:t> </a:t>
                      </a:r>
                      <a:r>
                        <a:rPr lang="en-US" b="1" baseline="0" err="1" smtClean="0">
                          <a:latin typeface="Times New Roman" panose="02020603050405020304" pitchFamily="18" charset="0"/>
                          <a:cs typeface="Times New Roman" panose="02020603050405020304" pitchFamily="18" charset="0"/>
                        </a:rPr>
                        <a:t>vụ</a:t>
                      </a:r>
                      <a:endParaRPr 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370840">
                <a:tc>
                  <a:txBody>
                    <a:bodyPr/>
                    <a:lstStyle/>
                    <a:p>
                      <a:r>
                        <a:rPr lang="en-US" smtClean="0">
                          <a:latin typeface="Times New Roman" panose="02020603050405020304" pitchFamily="18" charset="0"/>
                          <a:cs typeface="Times New Roman" panose="02020603050405020304" pitchFamily="18" charset="0"/>
                        </a:rPr>
                        <a:t>1.</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Trương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Ngọc</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Tuấn</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err="1" smtClean="0">
                          <a:latin typeface="Times New Roman" panose="02020603050405020304" pitchFamily="18" charset="0"/>
                          <a:cs typeface="Times New Roman" panose="02020603050405020304" pitchFamily="18" charset="0"/>
                        </a:rPr>
                        <a:t>Trưởng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mtClean="0">
                          <a:latin typeface="Times New Roman" panose="02020603050405020304" pitchFamily="18" charset="0"/>
                          <a:cs typeface="Times New Roman" panose="02020603050405020304" pitchFamily="18" charset="0"/>
                        </a:rPr>
                        <a:t>2. </a:t>
                      </a:r>
                      <a:r>
                        <a:rPr lang="en-US" err="1" smtClean="0">
                          <a:latin typeface="Times New Roman" panose="02020603050405020304" pitchFamily="18" charset="0"/>
                          <a:cs typeface="Times New Roman" panose="02020603050405020304" pitchFamily="18" charset="0"/>
                        </a:rPr>
                        <a:t>Trần</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Trung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Đoàn</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err="1" smtClean="0">
                          <a:latin typeface="Times New Roman" panose="02020603050405020304" pitchFamily="18" charset="0"/>
                          <a:cs typeface="Times New Roman" panose="02020603050405020304" pitchFamily="18" charset="0"/>
                        </a:rPr>
                        <a:t>Thành</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viên</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mtClean="0">
                          <a:latin typeface="Times New Roman" panose="02020603050405020304" pitchFamily="18" charset="0"/>
                          <a:cs typeface="Times New Roman" panose="02020603050405020304" pitchFamily="18" charset="0"/>
                        </a:rPr>
                        <a:t>3.</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Ngô</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Phượng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Vỹ</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err="1" smtClean="0">
                          <a:latin typeface="Times New Roman" panose="02020603050405020304" pitchFamily="18" charset="0"/>
                          <a:cs typeface="Times New Roman" panose="02020603050405020304" pitchFamily="18" charset="0"/>
                        </a:rPr>
                        <a:t>Thành</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viên</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mtClean="0">
                          <a:latin typeface="Times New Roman" panose="02020603050405020304" pitchFamily="18" charset="0"/>
                          <a:cs typeface="Times New Roman" panose="02020603050405020304" pitchFamily="18" charset="0"/>
                        </a:rPr>
                        <a:t>4. </a:t>
                      </a:r>
                      <a:r>
                        <a:rPr lang="en-US" err="1" smtClean="0">
                          <a:latin typeface="Times New Roman" panose="02020603050405020304" pitchFamily="18" charset="0"/>
                          <a:cs typeface="Times New Roman" panose="02020603050405020304" pitchFamily="18" charset="0"/>
                        </a:rPr>
                        <a:t>Hoàng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Nguyễn</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Quang</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Trung</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err="1" smtClean="0">
                          <a:latin typeface="Times New Roman" panose="02020603050405020304" pitchFamily="18" charset="0"/>
                          <a:cs typeface="Times New Roman" panose="02020603050405020304" pitchFamily="18" charset="0"/>
                        </a:rPr>
                        <a:t>Thành</a:t>
                      </a:r>
                      <a:r>
                        <a:rPr lang="en-US" baseline="0" smtClean="0">
                          <a:latin typeface="Times New Roman" panose="02020603050405020304" pitchFamily="18" charset="0"/>
                          <a:cs typeface="Times New Roman" panose="02020603050405020304" pitchFamily="18" charset="0"/>
                        </a:rPr>
                        <a:t> </a:t>
                      </a:r>
                      <a:r>
                        <a:rPr lang="en-US" baseline="0" err="1" smtClean="0">
                          <a:latin typeface="Times New Roman" panose="02020603050405020304" pitchFamily="18" charset="0"/>
                          <a:cs typeface="Times New Roman" panose="02020603050405020304" pitchFamily="18" charset="0"/>
                        </a:rPr>
                        <a:t>viên</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5448485"/>
              </p:ext>
            </p:extLst>
          </p:nvPr>
        </p:nvGraphicFramePr>
        <p:xfrm>
          <a:off x="3886200" y="5420360"/>
          <a:ext cx="4724400" cy="370840"/>
        </p:xfrm>
        <a:graphic>
          <a:graphicData uri="http://schemas.openxmlformats.org/drawingml/2006/table">
            <a:tbl>
              <a:tblPr firstRow="1" bandRow="1">
                <a:tableStyleId>{5940675A-B579-460E-94D1-54222C63F5DA}</a:tableStyleId>
              </a:tblPr>
              <a:tblGrid>
                <a:gridCol w="4724400">
                  <a:extLst>
                    <a:ext uri="{9D8B030D-6E8A-4147-A177-3AD203B41FA5}">
                      <a16:colId xmlns:a16="http://schemas.microsoft.com/office/drawing/2014/main" val="20000"/>
                    </a:ext>
                  </a:extLst>
                </a:gridCol>
              </a:tblGrid>
              <a:tr h="370840">
                <a:tc>
                  <a:txBody>
                    <a:bodyPr/>
                    <a:lstStyle/>
                    <a:p>
                      <a:pPr algn="l"/>
                      <a:r>
                        <a:rPr lang="en-US" b="1" smtClean="0">
                          <a:latin typeface="Times New Roman" panose="02020603050405020304" pitchFamily="18" charset="0"/>
                          <a:cs typeface="Times New Roman" panose="02020603050405020304" pitchFamily="18" charset="0"/>
                        </a:rPr>
                        <a:t>GVHD:</a:t>
                      </a:r>
                      <a:r>
                        <a:rPr lang="en-US" b="1" baseline="0" smtClean="0">
                          <a:latin typeface="Times New Roman" panose="02020603050405020304" pitchFamily="18" charset="0"/>
                          <a:cs typeface="Times New Roman" panose="02020603050405020304" pitchFamily="18" charset="0"/>
                        </a:rPr>
                        <a:t> Đặng Thái Sơn</a:t>
                      </a:r>
                      <a:endParaRPr 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smtClean="0"/>
              <a:t>Sơ</a:t>
            </a:r>
            <a:r>
              <a:rPr lang="en-US" smtClean="0"/>
              <a:t> </a:t>
            </a:r>
            <a:r>
              <a:rPr lang="en-US" err="1" smtClean="0"/>
              <a:t>đồ</a:t>
            </a:r>
            <a:r>
              <a:rPr lang="en-US" smtClean="0"/>
              <a:t> </a:t>
            </a:r>
            <a:r>
              <a:rPr lang="en-US" err="1" smtClean="0"/>
              <a:t>quan</a:t>
            </a:r>
            <a:r>
              <a:rPr lang="en-US" smtClean="0"/>
              <a:t> </a:t>
            </a:r>
            <a:r>
              <a:rPr lang="en-US" err="1" smtClean="0"/>
              <a:t>hệ</a:t>
            </a:r>
            <a:endParaRPr lang="en-US"/>
          </a:p>
        </p:txBody>
      </p:sp>
      <p:sp>
        <p:nvSpPr>
          <p:cNvPr id="4" name="Footer Placeholder 3"/>
          <p:cNvSpPr>
            <a:spLocks noGrp="1"/>
          </p:cNvSpPr>
          <p:nvPr>
            <p:ph type="ftr" sz="quarter" idx="10"/>
          </p:nvPr>
        </p:nvSpPr>
        <p:spPr/>
        <p:txBody>
          <a:bodyPr/>
          <a:lstStyle/>
          <a:p>
            <a:pPr>
              <a:defRPr/>
            </a:pPr>
            <a:r>
              <a:rPr lang="en-US" smtClean="0"/>
              <a:t>&lt;Title&gt;</a:t>
            </a:r>
            <a:endParaRPr lang="en-US"/>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10</a:t>
            </a:fld>
            <a:endParaRPr lang="en-US"/>
          </a:p>
        </p:txBody>
      </p:sp>
      <p:pic>
        <p:nvPicPr>
          <p:cNvPr id="2" name="Picture 1"/>
          <p:cNvPicPr>
            <a:picLocks noChangeAspect="1"/>
          </p:cNvPicPr>
          <p:nvPr/>
        </p:nvPicPr>
        <p:blipFill>
          <a:blip r:embed="rId2"/>
          <a:stretch>
            <a:fillRect/>
          </a:stretch>
        </p:blipFill>
        <p:spPr>
          <a:xfrm>
            <a:off x="464127" y="1145151"/>
            <a:ext cx="8128143" cy="4569849"/>
          </a:xfrm>
          <a:prstGeom prst="rect">
            <a:avLst/>
          </a:prstGeom>
        </p:spPr>
      </p:pic>
    </p:spTree>
    <p:extLst>
      <p:ext uri="{BB962C8B-B14F-4D97-AF65-F5344CB8AC3E}">
        <p14:creationId xmlns:p14="http://schemas.microsoft.com/office/powerpoint/2010/main" val="4023090045"/>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Sơ đồ triển khai</a:t>
            </a:r>
            <a:endParaRPr lang="en-US"/>
          </a:p>
        </p:txBody>
      </p:sp>
      <p:sp>
        <p:nvSpPr>
          <p:cNvPr id="4" name="Footer Placeholder 3"/>
          <p:cNvSpPr>
            <a:spLocks noGrp="1"/>
          </p:cNvSpPr>
          <p:nvPr>
            <p:ph type="ftr" sz="quarter" idx="10"/>
          </p:nvPr>
        </p:nvSpPr>
        <p:spPr/>
        <p:txBody>
          <a:bodyPr/>
          <a:lstStyle/>
          <a:p>
            <a:pPr>
              <a:defRPr/>
            </a:pPr>
            <a:r>
              <a:rPr lang="en-US" smtClean="0"/>
              <a:t>&lt;Title&gt;</a:t>
            </a:r>
            <a:endParaRPr lang="en-US"/>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11</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002" y="2167128"/>
            <a:ext cx="1724040" cy="1719072"/>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4798" y="2655212"/>
            <a:ext cx="812404" cy="74290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798" y="2655212"/>
            <a:ext cx="812404" cy="742905"/>
          </a:xfrm>
          <a:prstGeom prst="rect">
            <a:avLst/>
          </a:prstGeom>
        </p:spPr>
      </p:pic>
      <p:grpSp>
        <p:nvGrpSpPr>
          <p:cNvPr id="31" name="Group 30"/>
          <p:cNvGrpSpPr/>
          <p:nvPr/>
        </p:nvGrpSpPr>
        <p:grpSpPr>
          <a:xfrm>
            <a:off x="2006402" y="2493264"/>
            <a:ext cx="1219200" cy="1066800"/>
            <a:chOff x="1600200" y="1654974"/>
            <a:chExt cx="1219200" cy="1066800"/>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1654974"/>
              <a:ext cx="1219200" cy="1066800"/>
            </a:xfrm>
            <a:prstGeom prst="rect">
              <a:avLst/>
            </a:prstGeom>
          </p:spPr>
        </p:pic>
        <p:sp>
          <p:nvSpPr>
            <p:cNvPr id="20" name="TextBox 19"/>
            <p:cNvSpPr txBox="1"/>
            <p:nvPr/>
          </p:nvSpPr>
          <p:spPr>
            <a:xfrm>
              <a:off x="1676400" y="1767033"/>
              <a:ext cx="685800" cy="369332"/>
            </a:xfrm>
            <a:prstGeom prst="rect">
              <a:avLst/>
            </a:prstGeom>
            <a:noFill/>
          </p:spPr>
          <p:txBody>
            <a:bodyPr wrap="square" rtlCol="0">
              <a:spAutoFit/>
            </a:bodyPr>
            <a:lstStyle/>
            <a:p>
              <a:r>
                <a:rPr lang="en-US" smtClean="0"/>
                <a:t>Web</a:t>
              </a:r>
              <a:endParaRPr lang="en-US"/>
            </a:p>
          </p:txBody>
        </p:sp>
      </p:grpSp>
      <p:grpSp>
        <p:nvGrpSpPr>
          <p:cNvPr id="33" name="Group 32"/>
          <p:cNvGrpSpPr/>
          <p:nvPr/>
        </p:nvGrpSpPr>
        <p:grpSpPr>
          <a:xfrm>
            <a:off x="6095606" y="2531372"/>
            <a:ext cx="1499192" cy="1066800"/>
            <a:chOff x="6629400" y="1752600"/>
            <a:chExt cx="1499192" cy="106680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752600"/>
              <a:ext cx="1219200" cy="1066800"/>
            </a:xfrm>
            <a:prstGeom prst="rect">
              <a:avLst/>
            </a:prstGeom>
          </p:spPr>
        </p:pic>
        <p:sp>
          <p:nvSpPr>
            <p:cNvPr id="22" name="TextBox 21"/>
            <p:cNvSpPr txBox="1"/>
            <p:nvPr/>
          </p:nvSpPr>
          <p:spPr>
            <a:xfrm>
              <a:off x="6782194" y="1904666"/>
              <a:ext cx="1346398" cy="369332"/>
            </a:xfrm>
            <a:prstGeom prst="rect">
              <a:avLst/>
            </a:prstGeom>
            <a:noFill/>
          </p:spPr>
          <p:txBody>
            <a:bodyPr wrap="square" rtlCol="0">
              <a:spAutoFit/>
            </a:bodyPr>
            <a:lstStyle/>
            <a:p>
              <a:r>
                <a:rPr lang="en-US" smtClean="0"/>
                <a:t>AD</a:t>
              </a:r>
              <a:endParaRPr lang="en-US"/>
            </a:p>
          </p:txBody>
        </p:sp>
      </p:grpSp>
      <p:cxnSp>
        <p:nvCxnSpPr>
          <p:cNvPr id="25" name="Straight Arrow Connector 24"/>
          <p:cNvCxnSpPr>
            <a:stCxn id="16" idx="3"/>
          </p:cNvCxnSpPr>
          <p:nvPr/>
        </p:nvCxnSpPr>
        <p:spPr>
          <a:xfrm flipV="1">
            <a:off x="1549202" y="3026664"/>
            <a:ext cx="457200"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1" idx="1"/>
          </p:cNvCxnSpPr>
          <p:nvPr/>
        </p:nvCxnSpPr>
        <p:spPr>
          <a:xfrm flipH="1">
            <a:off x="3225602" y="3026664"/>
            <a:ext cx="5334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1" idx="3"/>
          </p:cNvCxnSpPr>
          <p:nvPr/>
        </p:nvCxnSpPr>
        <p:spPr>
          <a:xfrm>
            <a:off x="5483042" y="3026664"/>
            <a:ext cx="48576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15" idx="1"/>
          </p:cNvCxnSpPr>
          <p:nvPr/>
        </p:nvCxnSpPr>
        <p:spPr>
          <a:xfrm flipH="1" flipV="1">
            <a:off x="7188002" y="3026664"/>
            <a:ext cx="406796" cy="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609600" y="3398117"/>
            <a:ext cx="1066800" cy="400110"/>
          </a:xfrm>
          <a:prstGeom prst="rect">
            <a:avLst/>
          </a:prstGeom>
          <a:noFill/>
        </p:spPr>
        <p:txBody>
          <a:bodyPr wrap="square" rtlCol="0">
            <a:spAutoFit/>
          </a:bodyPr>
          <a:lstStyle/>
          <a:p>
            <a:r>
              <a:rPr lang="en-US" sz="2000" err="1" smtClean="0">
                <a:latin typeface="Times New Roman" panose="02020603050405020304" pitchFamily="18" charset="0"/>
                <a:cs typeface="Times New Roman" panose="02020603050405020304" pitchFamily="18" charset="0"/>
              </a:rPr>
              <a:t>Đọc</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giả</a:t>
            </a:r>
            <a:endParaRPr lang="en-US" sz="2000">
              <a:latin typeface="Times New Roman" panose="02020603050405020304" pitchFamily="18" charset="0"/>
              <a:cs typeface="Times New Roman" panose="02020603050405020304" pitchFamily="18" charset="0"/>
            </a:endParaRPr>
          </a:p>
        </p:txBody>
      </p:sp>
      <p:sp>
        <p:nvSpPr>
          <p:cNvPr id="63" name="TextBox 62"/>
          <p:cNvSpPr txBox="1"/>
          <p:nvPr/>
        </p:nvSpPr>
        <p:spPr>
          <a:xfrm>
            <a:off x="7606145" y="3417827"/>
            <a:ext cx="1333500" cy="400110"/>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Admin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729951"/>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4983163"/>
          </a:xfrm>
        </p:spPr>
        <p:txBody>
          <a:bodyPr/>
          <a:lstStyle/>
          <a:p>
            <a:r>
              <a:rPr lang="en-US" sz="2800" err="1" smtClean="0"/>
              <a:t>Khó</a:t>
            </a:r>
            <a:r>
              <a:rPr lang="en-US" sz="2800" smtClean="0"/>
              <a:t> khăn</a:t>
            </a:r>
            <a:r>
              <a:rPr lang="en-US" sz="2800"/>
              <a:t>	</a:t>
            </a:r>
            <a:endParaRPr lang="en-US" sz="2800" smtClean="0"/>
          </a:p>
          <a:p>
            <a:pPr lvl="1"/>
            <a:r>
              <a:rPr lang="en-US" sz="2000" smtClean="0"/>
              <a:t>Thời đại công nghệ phát triển, ngày càng nhiều những cửa hàng kinh doanh lĩnh vực laptop – đồ điện tử, gây khó khăn trong việc cạnh tranh buôn bán .       </a:t>
            </a:r>
          </a:p>
          <a:p>
            <a:r>
              <a:rPr lang="en-US" sz="2800" err="1" smtClean="0"/>
              <a:t>Thuận</a:t>
            </a:r>
            <a:r>
              <a:rPr lang="en-US" sz="2800" smtClean="0"/>
              <a:t> </a:t>
            </a:r>
            <a:r>
              <a:rPr lang="en-US" sz="2800" err="1" smtClean="0"/>
              <a:t>lợi</a:t>
            </a:r>
            <a:endParaRPr lang="en-US" sz="2800" smtClean="0"/>
          </a:p>
          <a:p>
            <a:pPr lvl="1"/>
            <a:r>
              <a:rPr lang="vi-VN" sz="1800"/>
              <a:t>Các thiết bị công nghệ điện tử ngày càng nhận được sự yêu thích và sử dụng của đông đảo các tầng lớp người dùng khác nhau. Thu nhập của người dân ngày càng tăng cao, mức sống trở nên ổn định cùng với sự phát triển của xã hội. Những thiết bị công nghệ hiện đại dần trở thành những vật dụng không thể thiếu đối với mỗi người để phục vụ cho các nhu cầu khác nhau của người sử dụng.</a:t>
            </a:r>
            <a:endParaRPr lang="en-US" sz="1800" smtClean="0"/>
          </a:p>
          <a:p>
            <a:pPr lvl="1"/>
            <a:endParaRPr lang="en-US" sz="2400" smtClean="0"/>
          </a:p>
        </p:txBody>
      </p:sp>
      <p:sp>
        <p:nvSpPr>
          <p:cNvPr id="8" name="Title 7"/>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khăn</a:t>
            </a:r>
            <a:r>
              <a:rPr lang="en-US">
                <a:latin typeface="Times New Roman" panose="02020603050405020304" pitchFamily="18" charset="0"/>
                <a:cs typeface="Times New Roman" panose="02020603050405020304" pitchFamily="18" charset="0"/>
              </a:rPr>
              <a:t> – </a:t>
            </a:r>
            <a:r>
              <a:rPr lang="en-US" err="1">
                <a:latin typeface="Times New Roman" panose="02020603050405020304" pitchFamily="18" charset="0"/>
                <a:cs typeface="Times New Roman" panose="02020603050405020304" pitchFamily="18" charset="0"/>
              </a:rPr>
              <a:t>thuận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lợi</a:t>
            </a:r>
            <a:endParaRPr lang="en-US"/>
          </a:p>
        </p:txBody>
      </p:sp>
      <p:sp>
        <p:nvSpPr>
          <p:cNvPr id="5" name="Footer Placeholder 4"/>
          <p:cNvSpPr>
            <a:spLocks noGrp="1"/>
          </p:cNvSpPr>
          <p:nvPr>
            <p:ph type="ftr" sz="quarter" idx="10"/>
          </p:nvPr>
        </p:nvSpPr>
        <p:spPr/>
        <p:txBody>
          <a:bodyPr/>
          <a:lstStyle/>
          <a:p>
            <a:r>
              <a:rPr lang="en-US" smtClean="0"/>
              <a:t>QUẢN LÝ THƯ VIỆN</a:t>
            </a:r>
            <a:endParaRPr lang="en-US"/>
          </a:p>
        </p:txBody>
      </p:sp>
      <p:sp>
        <p:nvSpPr>
          <p:cNvPr id="6" name="Slide Number Placeholder 5"/>
          <p:cNvSpPr>
            <a:spLocks noGrp="1"/>
          </p:cNvSpPr>
          <p:nvPr>
            <p:ph type="sldNum" sz="quarter" idx="11"/>
          </p:nvPr>
        </p:nvSpPr>
        <p:spPr/>
        <p:txBody>
          <a:bodyPr/>
          <a:lstStyle/>
          <a:p>
            <a:fld id="{E0A9BD6F-EF3F-49E2-AD85-05B86A6DFAF7}" type="slidenum">
              <a:rPr lang="en-US" smtClean="0"/>
              <a:pPr/>
              <a:t>12</a:t>
            </a:fld>
            <a:endParaRPr lang="en-US"/>
          </a:p>
        </p:txBody>
      </p:sp>
    </p:spTree>
    <p:extLst>
      <p:ext uri="{BB962C8B-B14F-4D97-AF65-F5344CB8AC3E}">
        <p14:creationId xmlns:p14="http://schemas.microsoft.com/office/powerpoint/2010/main" val="514505230"/>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smtClean="0"/>
              <a:t>Demo </a:t>
            </a:r>
            <a:r>
              <a:rPr lang="en-US" err="1" smtClean="0"/>
              <a:t>ứng</a:t>
            </a:r>
            <a:r>
              <a:rPr lang="en-US" smtClean="0"/>
              <a:t> </a:t>
            </a:r>
            <a:r>
              <a:rPr lang="en-US" err="1" smtClean="0"/>
              <a:t>dụng</a:t>
            </a:r>
            <a:endParaRPr lang="en-US" smtClean="0"/>
          </a:p>
        </p:txBody>
      </p:sp>
      <p:sp>
        <p:nvSpPr>
          <p:cNvPr id="5" name="Footer Placeholder 4"/>
          <p:cNvSpPr>
            <a:spLocks noGrp="1"/>
          </p:cNvSpPr>
          <p:nvPr>
            <p:ph type="ftr" sz="quarter" idx="10"/>
          </p:nvPr>
        </p:nvSpPr>
        <p:spPr/>
        <p:txBody>
          <a:bodyPr/>
          <a:lstStyle/>
          <a:p>
            <a:pPr>
              <a:defRPr/>
            </a:pPr>
            <a:r>
              <a:rPr lang="en-US" smtClean="0"/>
              <a:t>QUẢN LÝ THƯ VIỆN</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13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8720"/>
            <a:ext cx="8102600" cy="4861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887486"/>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76278" y="2209800"/>
            <a:ext cx="3434322"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15122" y="838200"/>
            <a:ext cx="4947678" cy="3217727"/>
            <a:chOff x="3815322" y="1030941"/>
            <a:chExt cx="4947678" cy="3217727"/>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030941"/>
              <a:ext cx="3200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322" y="1035423"/>
              <a:ext cx="1738313" cy="321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title"/>
          </p:nvPr>
        </p:nvSpPr>
        <p:spPr/>
        <p:txBody>
          <a:bodyPr/>
          <a:lstStyle/>
          <a:p>
            <a:r>
              <a:rPr lang="en-US" sz="4000" err="1" smtClean="0">
                <a:latin typeface="Times New Roman" panose="02020603050405020304" pitchFamily="18" charset="0"/>
                <a:cs typeface="Times New Roman" panose="02020603050405020304" pitchFamily="18" charset="0"/>
              </a:rPr>
              <a:t>Nội</a:t>
            </a:r>
            <a:r>
              <a:rPr lang="en-US" sz="4000" smtClean="0">
                <a:latin typeface="Times New Roman" panose="02020603050405020304" pitchFamily="18" charset="0"/>
                <a:cs typeface="Times New Roman" panose="02020603050405020304" pitchFamily="18" charset="0"/>
              </a:rPr>
              <a:t> dung</a:t>
            </a:r>
          </a:p>
        </p:txBody>
      </p:sp>
      <p:sp>
        <p:nvSpPr>
          <p:cNvPr id="3" name="Footer Placeholder 2"/>
          <p:cNvSpPr>
            <a:spLocks noGrp="1"/>
          </p:cNvSpPr>
          <p:nvPr>
            <p:ph type="ftr" sz="quarter" idx="10"/>
          </p:nvPr>
        </p:nvSpPr>
        <p:spPr/>
        <p:txBody>
          <a:bodyPr/>
          <a:lstStyle/>
          <a:p>
            <a:pPr>
              <a:defRPr/>
            </a:pPr>
            <a:r>
              <a:rPr lang="en-US" smtClean="0">
                <a:latin typeface="Times New Roman" panose="02020603050405020304" pitchFamily="18" charset="0"/>
                <a:cs typeface="Times New Roman" panose="02020603050405020304" pitchFamily="18" charset="0"/>
              </a:rPr>
              <a:t>QUẢN LÝ THƯ VIỆN</a:t>
            </a:r>
          </a:p>
        </p:txBody>
      </p:sp>
      <p:sp>
        <p:nvSpPr>
          <p:cNvPr id="4" name="Slide Number Placeholder 3"/>
          <p:cNvSpPr>
            <a:spLocks noGrp="1"/>
          </p:cNvSpPr>
          <p:nvPr>
            <p:ph type="sldNum" sz="quarter" idx="11"/>
          </p:nvPr>
        </p:nvSpPr>
        <p:spPr/>
        <p:txBody>
          <a:bodyPr/>
          <a:lstStyle/>
          <a:p>
            <a:pPr>
              <a:defRPr/>
            </a:pPr>
            <a:fld id="{3C286137-F1E9-45B7-B220-03E722BED948}" type="slidenum">
              <a:rPr lang="en-US" smtClean="0">
                <a:latin typeface="Times New Roman" panose="02020603050405020304" pitchFamily="18" charset="0"/>
                <a:cs typeface="Times New Roman" panose="02020603050405020304" pitchFamily="18" charset="0"/>
              </a:rPr>
              <a:pPr>
                <a:defRPr/>
              </a:pPr>
              <a:t>2</a:t>
            </a:fld>
            <a:endParaRPr lang="en-US">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11737842"/>
              </p:ext>
            </p:extLst>
          </p:nvPr>
        </p:nvGraphicFramePr>
        <p:xfrm>
          <a:off x="609600" y="10668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1066800"/>
            <a:ext cx="6858000" cy="5059363"/>
          </a:xfrm>
        </p:spPr>
        <p:txBody>
          <a:bodyPr/>
          <a:lstStyle/>
          <a:p>
            <a:r>
              <a:rPr lang="en-US" sz="2800" err="1" smtClean="0">
                <a:latin typeface="Times New Roman" panose="02020603050405020304" pitchFamily="18" charset="0"/>
                <a:cs typeface="Times New Roman" panose="02020603050405020304" pitchFamily="18" charset="0"/>
              </a:rPr>
              <a:t>Họ</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tên</a:t>
            </a:r>
            <a:r>
              <a:rPr lang="en-US" sz="2800" smtClean="0">
                <a:latin typeface="Times New Roman" panose="02020603050405020304" pitchFamily="18" charset="0"/>
                <a:cs typeface="Times New Roman" panose="02020603050405020304" pitchFamily="18" charset="0"/>
              </a:rPr>
              <a:t>: Trương Ngọc Tuấn</a:t>
            </a:r>
          </a:p>
          <a:p>
            <a:r>
              <a:rPr lang="en-US" sz="2800" smtClean="0">
                <a:latin typeface="Times New Roman" panose="02020603050405020304" pitchFamily="18" charset="0"/>
                <a:cs typeface="Times New Roman" panose="02020603050405020304" pitchFamily="18" charset="0"/>
              </a:rPr>
              <a:t>Nhiệm Vụ</a:t>
            </a:r>
            <a:endParaRPr lang="en-US" sz="2800" smtClean="0">
              <a:latin typeface="Times New Roman" panose="02020603050405020304" pitchFamily="18" charset="0"/>
              <a:cs typeface="Times New Roman" panose="02020603050405020304" pitchFamily="18" charset="0"/>
            </a:endParaRPr>
          </a:p>
          <a:p>
            <a:pPr lvl="1"/>
            <a:r>
              <a:rPr lang="en-US" sz="2400" smtClean="0">
                <a:latin typeface="Times New Roman" panose="02020603050405020304" pitchFamily="18" charset="0"/>
                <a:cs typeface="Times New Roman" panose="02020603050405020304" pitchFamily="18" charset="0"/>
              </a:rPr>
              <a:t>Thiết kế giao diện Form, thiết kế database, viết báo cáo, kiểm lỗi.</a:t>
            </a:r>
          </a:p>
          <a:p>
            <a:r>
              <a:rPr lang="en-US" sz="2800" smtClean="0">
                <a:latin typeface="Times New Roman" panose="02020603050405020304" pitchFamily="18" charset="0"/>
                <a:cs typeface="Times New Roman" panose="02020603050405020304" pitchFamily="18" charset="0"/>
              </a:rPr>
              <a:t>Viết code các phần:</a:t>
            </a:r>
          </a:p>
          <a:p>
            <a:pPr lvl="1">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Trang chủ</a:t>
            </a:r>
          </a:p>
          <a:p>
            <a:pPr lvl="1">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Đăng nhập, đăng kí</a:t>
            </a:r>
          </a:p>
          <a:p>
            <a:pPr lvl="1">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Thêm, sửa, xóa sản phẩm.</a:t>
            </a:r>
          </a:p>
          <a:p>
            <a:pPr lvl="1">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Quản trị user</a:t>
            </a:r>
            <a:endParaRPr lang="en-US" sz="2400">
              <a:latin typeface="Times New Roman" panose="02020603050405020304" pitchFamily="18" charset="0"/>
              <a:cs typeface="Times New Roman" panose="02020603050405020304" pitchFamily="18" charset="0"/>
            </a:endParaRPr>
          </a:p>
        </p:txBody>
      </p:sp>
      <p:sp>
        <p:nvSpPr>
          <p:cNvPr id="12290" name="Title 5"/>
          <p:cNvSpPr>
            <a:spLocks noGrp="1"/>
          </p:cNvSpPr>
          <p:nvPr>
            <p:ph type="title"/>
          </p:nvPr>
        </p:nvSpPr>
        <p:spPr/>
        <p:txBody>
          <a:bodyPr/>
          <a:lstStyle/>
          <a:p>
            <a:r>
              <a:rPr lang="en-US" sz="3600" err="1" smtClean="0">
                <a:latin typeface="Times New Roman" panose="02020603050405020304" pitchFamily="18" charset="0"/>
                <a:cs typeface="Times New Roman" panose="02020603050405020304" pitchFamily="18" charset="0"/>
              </a:rPr>
              <a:t>Trưởng</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nhóm</a:t>
            </a:r>
            <a:endParaRPr lang="en-US" sz="360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US" smtClean="0"/>
              <a:t>QUẢN LÝ THƯ VIỆN</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5" y="1066800"/>
            <a:ext cx="18383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1066800"/>
            <a:ext cx="6705600" cy="5059363"/>
          </a:xfrm>
        </p:spPr>
        <p:txBody>
          <a:bodyPr/>
          <a:lstStyle/>
          <a:p>
            <a:r>
              <a:rPr lang="en-US" sz="2800" err="1" smtClean="0">
                <a:latin typeface="Times New Roman" panose="02020603050405020304" pitchFamily="18" charset="0"/>
                <a:cs typeface="Times New Roman" panose="02020603050405020304" pitchFamily="18" charset="0"/>
              </a:rPr>
              <a:t>Họ</a:t>
            </a:r>
            <a:r>
              <a:rPr lang="en-US" sz="2800" smtClean="0">
                <a:latin typeface="Times New Roman" panose="02020603050405020304" pitchFamily="18" charset="0"/>
                <a:cs typeface="Times New Roman" panose="02020603050405020304" pitchFamily="18" charset="0"/>
              </a:rPr>
              <a:t> tên: Trần Trung Đoàn</a:t>
            </a:r>
          </a:p>
          <a:p>
            <a:r>
              <a:rPr lang="en-US" sz="2800">
                <a:latin typeface="Times New Roman" panose="02020603050405020304" pitchFamily="18" charset="0"/>
                <a:cs typeface="Times New Roman" panose="02020603050405020304" pitchFamily="18" charset="0"/>
              </a:rPr>
              <a:t>Viết code các phần</a:t>
            </a:r>
            <a:r>
              <a:rPr lang="en-US" sz="2800" smtClean="0">
                <a:latin typeface="Times New Roman" panose="02020603050405020304" pitchFamily="18" charset="0"/>
                <a:cs typeface="Times New Roman" panose="02020603050405020304" pitchFamily="18" charset="0"/>
              </a:rPr>
              <a:t>:</a:t>
            </a:r>
          </a:p>
          <a:p>
            <a:pPr lvl="1"/>
            <a:r>
              <a:rPr lang="en-US" sz="2400" smtClean="0">
                <a:latin typeface="Times New Roman" panose="02020603050405020304" pitchFamily="18" charset="0"/>
                <a:cs typeface="Times New Roman" panose="02020603050405020304" pitchFamily="18" charset="0"/>
              </a:rPr>
              <a:t>Chi tiết sản phẩm.</a:t>
            </a:r>
          </a:p>
          <a:p>
            <a:pPr lvl="1"/>
            <a:r>
              <a:rPr lang="en-US" sz="2400" smtClean="0">
                <a:latin typeface="Times New Roman" panose="02020603050405020304" pitchFamily="18" charset="0"/>
                <a:cs typeface="Times New Roman" panose="02020603050405020304" pitchFamily="18" charset="0"/>
              </a:rPr>
              <a:t>Slide</a:t>
            </a:r>
            <a:endParaRPr lang="en-US" sz="2400">
              <a:latin typeface="Times New Roman" panose="02020603050405020304" pitchFamily="18" charset="0"/>
              <a:cs typeface="Times New Roman" panose="02020603050405020304" pitchFamily="18" charset="0"/>
            </a:endParaRPr>
          </a:p>
        </p:txBody>
      </p:sp>
      <p:sp>
        <p:nvSpPr>
          <p:cNvPr id="12290" name="Title 5"/>
          <p:cNvSpPr>
            <a:spLocks noGrp="1"/>
          </p:cNvSpPr>
          <p:nvPr>
            <p:ph type="title"/>
          </p:nvPr>
        </p:nvSpPr>
        <p:spPr/>
        <p:txBody>
          <a:bodyPr/>
          <a:lstStyle/>
          <a:p>
            <a:r>
              <a:rPr lang="en-US" sz="3600" err="1" smtClean="0">
                <a:latin typeface="Times New Roman" panose="02020603050405020304" pitchFamily="18" charset="0"/>
                <a:cs typeface="Times New Roman" panose="02020603050405020304" pitchFamily="18" charset="0"/>
              </a:rPr>
              <a:t>Thành</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viên</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thứ</a:t>
            </a:r>
            <a:r>
              <a:rPr lang="en-US" sz="3600" smtClean="0">
                <a:latin typeface="Times New Roman" panose="02020603050405020304" pitchFamily="18" charset="0"/>
                <a:cs typeface="Times New Roman" panose="02020603050405020304" pitchFamily="18" charset="0"/>
              </a:rPr>
              <a:t> 1</a:t>
            </a:r>
          </a:p>
        </p:txBody>
      </p:sp>
      <p:sp>
        <p:nvSpPr>
          <p:cNvPr id="4" name="Footer Placeholder 3"/>
          <p:cNvSpPr>
            <a:spLocks noGrp="1"/>
          </p:cNvSpPr>
          <p:nvPr>
            <p:ph type="ftr" sz="quarter" idx="10"/>
          </p:nvPr>
        </p:nvSpPr>
        <p:spPr/>
        <p:txBody>
          <a:bodyPr/>
          <a:lstStyle/>
          <a:p>
            <a:pPr>
              <a:defRPr/>
            </a:pPr>
            <a:r>
              <a:rPr lang="en-US" smtClean="0"/>
              <a:t>QUẢN LÝ THƯ VIỆN</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066800"/>
            <a:ext cx="19145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13561"/>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1066800"/>
            <a:ext cx="6705600" cy="5059363"/>
          </a:xfrm>
        </p:spPr>
        <p:txBody>
          <a:bodyPr/>
          <a:lstStyle/>
          <a:p>
            <a:r>
              <a:rPr lang="en-US" sz="2800" err="1" smtClean="0">
                <a:latin typeface="Times New Roman" panose="02020603050405020304" pitchFamily="18" charset="0"/>
                <a:cs typeface="Times New Roman" panose="02020603050405020304" pitchFamily="18" charset="0"/>
              </a:rPr>
              <a:t>Họ</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tên</a:t>
            </a:r>
            <a:r>
              <a:rPr lang="en-US" sz="2800" smtClean="0">
                <a:latin typeface="Times New Roman" panose="02020603050405020304" pitchFamily="18" charset="0"/>
                <a:cs typeface="Times New Roman" panose="02020603050405020304" pitchFamily="18" charset="0"/>
              </a:rPr>
              <a:t>: Hoàng Nguyễn Quang Trung</a:t>
            </a:r>
          </a:p>
          <a:p>
            <a:r>
              <a:rPr lang="en-US" sz="2800">
                <a:latin typeface="Times New Roman" panose="02020603050405020304" pitchFamily="18" charset="0"/>
                <a:cs typeface="Times New Roman" panose="02020603050405020304" pitchFamily="18" charset="0"/>
              </a:rPr>
              <a:t>Viết code các phần</a:t>
            </a:r>
            <a:r>
              <a:rPr lang="en-US" sz="2800" smtClean="0">
                <a:latin typeface="Times New Roman" panose="02020603050405020304" pitchFamily="18" charset="0"/>
                <a:cs typeface="Times New Roman" panose="02020603050405020304" pitchFamily="18" charset="0"/>
              </a:rPr>
              <a:t>:</a:t>
            </a:r>
          </a:p>
          <a:p>
            <a:pPr lvl="1"/>
            <a:r>
              <a:rPr lang="en-US" sz="2400" smtClean="0">
                <a:latin typeface="Times New Roman" panose="02020603050405020304" pitchFamily="18" charset="0"/>
                <a:cs typeface="Times New Roman" panose="02020603050405020304" pitchFamily="18" charset="0"/>
              </a:rPr>
              <a:t>Quản trị đ</a:t>
            </a:r>
            <a:r>
              <a:rPr lang="en-US" sz="2400" smtClean="0">
                <a:latin typeface="Times New Roman" panose="02020603050405020304" pitchFamily="18" charset="0"/>
                <a:cs typeface="Times New Roman" panose="02020603050405020304" pitchFamily="18" charset="0"/>
              </a:rPr>
              <a:t>ơn hàng</a:t>
            </a:r>
            <a:endParaRPr lang="en-US" sz="2400">
              <a:latin typeface="Times New Roman" panose="02020603050405020304" pitchFamily="18" charset="0"/>
              <a:cs typeface="Times New Roman" panose="02020603050405020304" pitchFamily="18" charset="0"/>
            </a:endParaRPr>
          </a:p>
        </p:txBody>
      </p:sp>
      <p:sp>
        <p:nvSpPr>
          <p:cNvPr id="12290" name="Title 5"/>
          <p:cNvSpPr>
            <a:spLocks noGrp="1"/>
          </p:cNvSpPr>
          <p:nvPr>
            <p:ph type="title"/>
          </p:nvPr>
        </p:nvSpPr>
        <p:spPr/>
        <p:txBody>
          <a:bodyPr/>
          <a:lstStyle/>
          <a:p>
            <a:r>
              <a:rPr lang="en-US" sz="3600" err="1" smtClean="0">
                <a:latin typeface="Times New Roman" panose="02020603050405020304" pitchFamily="18" charset="0"/>
                <a:cs typeface="Times New Roman" panose="02020603050405020304" pitchFamily="18" charset="0"/>
              </a:rPr>
              <a:t>Thành</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viên</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thứ</a:t>
            </a:r>
            <a:r>
              <a:rPr lang="en-US" sz="3600" smtClean="0">
                <a:latin typeface="Times New Roman" panose="02020603050405020304" pitchFamily="18" charset="0"/>
                <a:cs typeface="Times New Roman" panose="02020603050405020304" pitchFamily="18" charset="0"/>
              </a:rPr>
              <a:t> 2</a:t>
            </a:r>
          </a:p>
        </p:txBody>
      </p:sp>
      <p:sp>
        <p:nvSpPr>
          <p:cNvPr id="4" name="Footer Placeholder 3"/>
          <p:cNvSpPr>
            <a:spLocks noGrp="1"/>
          </p:cNvSpPr>
          <p:nvPr>
            <p:ph type="ftr" sz="quarter" idx="10"/>
          </p:nvPr>
        </p:nvSpPr>
        <p:spPr/>
        <p:txBody>
          <a:bodyPr/>
          <a:lstStyle/>
          <a:p>
            <a:pPr>
              <a:defRPr/>
            </a:pPr>
            <a:r>
              <a:rPr lang="en-US" smtClean="0"/>
              <a:t>QUẢN LÝ THƯ VIỆN</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066800"/>
            <a:ext cx="19145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938249"/>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1066800"/>
            <a:ext cx="6705600" cy="5059363"/>
          </a:xfrm>
        </p:spPr>
        <p:txBody>
          <a:bodyPr/>
          <a:lstStyle/>
          <a:p>
            <a:r>
              <a:rPr lang="en-US" sz="2800" err="1" smtClean="0">
                <a:latin typeface="Times New Roman" panose="02020603050405020304" pitchFamily="18" charset="0"/>
                <a:cs typeface="Times New Roman" panose="02020603050405020304" pitchFamily="18" charset="0"/>
              </a:rPr>
              <a:t>Họ</a:t>
            </a:r>
            <a:r>
              <a:rPr lang="en-US" sz="2800" smtClean="0">
                <a:latin typeface="Times New Roman" panose="02020603050405020304" pitchFamily="18" charset="0"/>
                <a:cs typeface="Times New Roman" panose="02020603050405020304" pitchFamily="18" charset="0"/>
              </a:rPr>
              <a:t> tên: Ngô Phượng Vỹ</a:t>
            </a:r>
          </a:p>
          <a:p>
            <a:r>
              <a:rPr lang="en-US" sz="2400" smtClean="0">
                <a:latin typeface="Times New Roman" panose="02020603050405020304" pitchFamily="18" charset="0"/>
                <a:cs typeface="Times New Roman" panose="02020603050405020304" pitchFamily="18" charset="0"/>
              </a:rPr>
              <a:t>Viết </a:t>
            </a:r>
            <a:r>
              <a:rPr lang="en-US" sz="2400">
                <a:latin typeface="Times New Roman" panose="02020603050405020304" pitchFamily="18" charset="0"/>
                <a:cs typeface="Times New Roman" panose="02020603050405020304" pitchFamily="18" charset="0"/>
              </a:rPr>
              <a:t>code các phần:</a:t>
            </a:r>
          </a:p>
          <a:p>
            <a:pPr marL="457200" lvl="1" indent="0">
              <a:buNone/>
            </a:pPr>
            <a:r>
              <a:rPr lang="en-US" sz="2400" smtClean="0">
                <a:latin typeface="Times New Roman" panose="02020603050405020304" pitchFamily="18" charset="0"/>
                <a:cs typeface="Times New Roman" panose="02020603050405020304" pitchFamily="18" charset="0"/>
              </a:rPr>
              <a:t>-Danh </a:t>
            </a:r>
            <a:r>
              <a:rPr lang="en-US" sz="2400" smtClean="0">
                <a:latin typeface="Times New Roman" panose="02020603050405020304" pitchFamily="18" charset="0"/>
                <a:cs typeface="Times New Roman" panose="02020603050405020304" pitchFamily="18" charset="0"/>
              </a:rPr>
              <a:t>mục</a:t>
            </a:r>
          </a:p>
          <a:p>
            <a:pPr marL="457200" lvl="1" indent="0">
              <a:buNone/>
            </a:pPr>
            <a:r>
              <a:rPr lang="en-US" sz="2400" smtClean="0">
                <a:latin typeface="Times New Roman" panose="02020603050405020304" pitchFamily="18" charset="0"/>
                <a:cs typeface="Times New Roman" panose="02020603050405020304" pitchFamily="18" charset="0"/>
              </a:rPr>
              <a:t>- Comment</a:t>
            </a:r>
            <a:endParaRPr lang="en-US" sz="2400" smtClean="0">
              <a:latin typeface="Times New Roman" panose="02020603050405020304" pitchFamily="18" charset="0"/>
              <a:cs typeface="Times New Roman" panose="02020603050405020304" pitchFamily="18" charset="0"/>
            </a:endParaRPr>
          </a:p>
        </p:txBody>
      </p:sp>
      <p:sp>
        <p:nvSpPr>
          <p:cNvPr id="12290" name="Title 5"/>
          <p:cNvSpPr>
            <a:spLocks noGrp="1"/>
          </p:cNvSpPr>
          <p:nvPr>
            <p:ph type="title"/>
          </p:nvPr>
        </p:nvSpPr>
        <p:spPr/>
        <p:txBody>
          <a:bodyPr/>
          <a:lstStyle/>
          <a:p>
            <a:r>
              <a:rPr lang="en-US" sz="3600" err="1" smtClean="0">
                <a:latin typeface="Times New Roman" panose="02020603050405020304" pitchFamily="18" charset="0"/>
                <a:cs typeface="Times New Roman" panose="02020603050405020304" pitchFamily="18" charset="0"/>
              </a:rPr>
              <a:t>Thành</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viên</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thứ</a:t>
            </a:r>
            <a:r>
              <a:rPr lang="en-US" sz="3600" smtClean="0">
                <a:latin typeface="Times New Roman" panose="02020603050405020304" pitchFamily="18" charset="0"/>
                <a:cs typeface="Times New Roman" panose="02020603050405020304" pitchFamily="18" charset="0"/>
              </a:rPr>
              <a:t> 3</a:t>
            </a:r>
          </a:p>
        </p:txBody>
      </p:sp>
      <p:sp>
        <p:nvSpPr>
          <p:cNvPr id="4" name="Footer Placeholder 3"/>
          <p:cNvSpPr>
            <a:spLocks noGrp="1"/>
          </p:cNvSpPr>
          <p:nvPr>
            <p:ph type="ftr" sz="quarter" idx="10"/>
          </p:nvPr>
        </p:nvSpPr>
        <p:spPr/>
        <p:txBody>
          <a:bodyPr/>
          <a:lstStyle/>
          <a:p>
            <a:pPr>
              <a:defRPr/>
            </a:pPr>
            <a:r>
              <a:rPr lang="en-US" smtClean="0"/>
              <a:t>QUẢN LÝ THƯ VIỆN</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0668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682784"/>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229600" cy="4906963"/>
          </a:xfrm>
        </p:spPr>
        <p:txBody>
          <a:bodyPr/>
          <a:lstStyle/>
          <a:p>
            <a:r>
              <a:rPr lang="en-US" err="1" smtClean="0">
                <a:latin typeface="Times New Roman" panose="02020603050405020304" pitchFamily="18" charset="0"/>
                <a:cs typeface="Times New Roman" panose="02020603050405020304" pitchFamily="18" charset="0"/>
              </a:rPr>
              <a:t>Mục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tiêu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a:t>
            </a:r>
          </a:p>
          <a:p>
            <a:pPr lvl="1"/>
            <a:r>
              <a:rPr lang="en-US" err="1" smtClean="0">
                <a:latin typeface="Times New Roman" panose="02020603050405020304" pitchFamily="18" charset="0"/>
                <a:cs typeface="Times New Roman" panose="02020603050405020304" pitchFamily="18" charset="0"/>
              </a:rPr>
              <a:t>Đáp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được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cầu</a:t>
            </a:r>
            <a:r>
              <a:rPr lang="en-US" smtClean="0">
                <a:latin typeface="Times New Roman" panose="02020603050405020304" pitchFamily="18" charset="0"/>
                <a:cs typeface="Times New Roman" panose="02020603050405020304" pitchFamily="18" charset="0"/>
              </a:rPr>
              <a:t> sử dụng Laoptop của các doanh nhân, nhân viên văn phòng, học sinh sinh viên . .v </a:t>
            </a:r>
          </a:p>
          <a:p>
            <a:pPr lvl="1"/>
            <a:r>
              <a:rPr lang="en-US" smtClean="0">
                <a:latin typeface="Times New Roman" panose="02020603050405020304" pitchFamily="18" charset="0"/>
                <a:cs typeface="Times New Roman" panose="02020603050405020304" pitchFamily="18" charset="0"/>
              </a:rPr>
              <a:t>Giúp việc kinh doanh trở nên dễ dàng hơn.</a:t>
            </a:r>
          </a:p>
        </p:txBody>
      </p:sp>
      <p:sp>
        <p:nvSpPr>
          <p:cNvPr id="13314" name="Title 6"/>
          <p:cNvSpPr>
            <a:spLocks noGrp="1"/>
          </p:cNvSpPr>
          <p:nvPr>
            <p:ph type="title"/>
          </p:nvPr>
        </p:nvSpPr>
        <p:spPr/>
        <p:txBody>
          <a:bodyPr/>
          <a:lstStyle/>
          <a:p>
            <a:r>
              <a:rPr lang="en-US" sz="3600" err="1" smtClean="0">
                <a:latin typeface="Times New Roman" panose="02020603050405020304" pitchFamily="18" charset="0"/>
                <a:cs typeface="Times New Roman" panose="02020603050405020304" pitchFamily="18" charset="0"/>
              </a:rPr>
              <a:t>Giới</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thiệu</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đề</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tài</a:t>
            </a:r>
            <a:endParaRPr lang="en-US" sz="360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0"/>
          </p:nvPr>
        </p:nvSpPr>
        <p:spPr/>
        <p:txBody>
          <a:bodyPr/>
          <a:lstStyle/>
          <a:p>
            <a:pPr>
              <a:defRPr/>
            </a:pPr>
            <a:r>
              <a:rPr lang="en-US" smtClean="0"/>
              <a:t>&lt;&lt;TÊN ĐỀ TÀI&gt;&gt;</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7</a:t>
            </a:fld>
            <a:endParaRPr lang="en-US"/>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93059" y="152400"/>
            <a:ext cx="8229600" cy="1143000"/>
          </a:xfrm>
        </p:spPr>
        <p:txBody>
          <a:bodyPr/>
          <a:lstStyle/>
          <a:p>
            <a:r>
              <a:rPr lang="en-US" err="1" smtClean="0">
                <a:latin typeface="Times New Roman" panose="02020603050405020304" pitchFamily="18" charset="0"/>
                <a:cs typeface="Times New Roman" panose="02020603050405020304" pitchFamily="18" charset="0"/>
              </a:rPr>
              <a:t>Sơ</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đồ</a:t>
            </a:r>
            <a:r>
              <a:rPr lang="en-US" smtClean="0">
                <a:latin typeface="Times New Roman" panose="02020603050405020304" pitchFamily="18" charset="0"/>
                <a:cs typeface="Times New Roman" panose="02020603050405020304" pitchFamily="18" charset="0"/>
              </a:rPr>
              <a:t> use case</a:t>
            </a:r>
          </a:p>
        </p:txBody>
      </p:sp>
      <p:sp>
        <p:nvSpPr>
          <p:cNvPr id="5" name="Footer Placeholder 4"/>
          <p:cNvSpPr>
            <a:spLocks noGrp="1"/>
          </p:cNvSpPr>
          <p:nvPr>
            <p:ph type="ftr" sz="quarter" idx="10"/>
          </p:nvPr>
        </p:nvSpPr>
        <p:spPr/>
        <p:txBody>
          <a:bodyPr/>
          <a:lstStyle/>
          <a:p>
            <a:pPr>
              <a:defRPr/>
            </a:pPr>
            <a:r>
              <a:rPr lang="en-US" smtClean="0"/>
              <a:t>QUẢN LÝ THƯ VIỆN</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28600" y="998537"/>
            <a:ext cx="8153400" cy="5357813"/>
          </a:xfrm>
          <a:prstGeom prst="rect">
            <a:avLst/>
          </a:prstGeom>
        </p:spPr>
      </p:pic>
    </p:spTree>
    <p:extLst>
      <p:ext uri="{BB962C8B-B14F-4D97-AF65-F5344CB8AC3E}">
        <p14:creationId xmlns:p14="http://schemas.microsoft.com/office/powerpoint/2010/main" val="3873479757"/>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smtClean="0"/>
              <a:t>Tổ</a:t>
            </a:r>
            <a:r>
              <a:rPr lang="en-US" smtClean="0"/>
              <a:t> </a:t>
            </a:r>
            <a:r>
              <a:rPr lang="en-US" err="1" smtClean="0"/>
              <a:t>chức</a:t>
            </a:r>
            <a:r>
              <a:rPr lang="en-US" smtClean="0"/>
              <a:t> </a:t>
            </a:r>
            <a:r>
              <a:rPr lang="en-US" err="1" smtClean="0"/>
              <a:t>ứng</a:t>
            </a:r>
            <a:r>
              <a:rPr lang="en-US" smtClean="0"/>
              <a:t> </a:t>
            </a:r>
            <a:r>
              <a:rPr lang="en-US" err="1" smtClean="0"/>
              <a:t>dụng</a:t>
            </a:r>
            <a:endParaRPr lang="en-US"/>
          </a:p>
        </p:txBody>
      </p:sp>
      <p:sp>
        <p:nvSpPr>
          <p:cNvPr id="4" name="Footer Placeholder 3"/>
          <p:cNvSpPr>
            <a:spLocks noGrp="1"/>
          </p:cNvSpPr>
          <p:nvPr>
            <p:ph type="ftr" sz="quarter" idx="10"/>
          </p:nvPr>
        </p:nvSpPr>
        <p:spPr/>
        <p:txBody>
          <a:bodyPr/>
          <a:lstStyle/>
          <a:p>
            <a:pPr>
              <a:defRPr/>
            </a:pPr>
            <a:r>
              <a:rPr lang="en-US" smtClean="0"/>
              <a:t>&lt;Title&gt;</a:t>
            </a:r>
            <a:endParaRPr lang="en-US"/>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943100"/>
            <a:ext cx="78867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90620"/>
      </p:ext>
    </p:extLst>
  </p:cSld>
  <p:clrMapOvr>
    <a:masterClrMapping/>
  </p:clrMapOvr>
  <p:transition>
    <p:split orient="vert"/>
  </p:transition>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1092</TotalTime>
  <Words>302</Words>
  <Application>Microsoft Office PowerPoint</Application>
  <PresentationFormat>On-screen Show (4:3)</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Wingdings</vt:lpstr>
      <vt:lpstr>Calibri</vt:lpstr>
      <vt:lpstr>Tahoma</vt:lpstr>
      <vt:lpstr>Fpt-DaxlinePro-Bold</vt:lpstr>
      <vt:lpstr>Times New Roman</vt:lpstr>
      <vt:lpstr>Fpt-DaxlinePro-Medium</vt:lpstr>
      <vt:lpstr>Arial</vt:lpstr>
      <vt:lpstr>template</vt:lpstr>
      <vt:lpstr>Website kinh doanh Laptop</vt:lpstr>
      <vt:lpstr>Nội dung</vt:lpstr>
      <vt:lpstr>Trưởng nhóm</vt:lpstr>
      <vt:lpstr>Thành viên thứ 1</vt:lpstr>
      <vt:lpstr>Thành viên thứ 2</vt:lpstr>
      <vt:lpstr>Thành viên thứ 3</vt:lpstr>
      <vt:lpstr>Giới thiệu đề tài</vt:lpstr>
      <vt:lpstr>Sơ đồ use case</vt:lpstr>
      <vt:lpstr>Tổ chức ứng dụng</vt:lpstr>
      <vt:lpstr>Sơ đồ quan hệ</vt:lpstr>
      <vt:lpstr>Sơ đồ triển khai</vt:lpstr>
      <vt:lpstr>Khó khăn – thuận lợi</vt:lpstr>
      <vt:lpstr>Demo ứng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TỔNG QUAN VỀ CÔNG NGHỆ THÔNG TIN</dc:title>
  <dc:creator>Admin</dc:creator>
  <cp:lastModifiedBy>Truong Ngoc Tuan</cp:lastModifiedBy>
  <cp:revision>109</cp:revision>
  <dcterms:created xsi:type="dcterms:W3CDTF">2010-10-26T06:48:07Z</dcterms:created>
  <dcterms:modified xsi:type="dcterms:W3CDTF">2020-12-08T12:54:42Z</dcterms:modified>
</cp:coreProperties>
</file>