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5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B43A1-66A4-442E-8E76-DE53B767B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6596F8-E830-4FA0-AB7B-C70EDF7F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EE0401-67B0-4600-B3D5-61FFDC2C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6D09-A671-48AA-A4C9-3A253DD84F22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603DA0-364C-4EC9-B836-5CF3DFF6E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532386-4FFB-405A-B830-EF58DC9A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FCE-7E1B-48F2-A365-67DC1AFA6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44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2430F-1C82-4D28-8231-6CEE724E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2A92E7-C625-4374-860F-ACBBD40BA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EAD6F9-E21C-459E-B054-7E6E331A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6D09-A671-48AA-A4C9-3A253DD84F22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33404A-7E9F-49D8-B112-96EED41C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3FC6D9-DDA0-48FC-A900-3ECB6766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FCE-7E1B-48F2-A365-67DC1AFA6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69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51A8D05-939C-492C-AA59-582D37D90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E6A622-8C04-406D-A123-F48D21787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277608-4861-4F8D-BE61-FE4B2F52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6D09-A671-48AA-A4C9-3A253DD84F22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40F8DD-4D27-4079-9C1E-5C703305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775153-A84D-43F5-A545-8D82213E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FCE-7E1B-48F2-A365-67DC1AFA6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740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6B9E3-4247-4A63-965D-B532DFA44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D186F3-FDB7-43C6-9A64-94EB06E8E6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E3972D-2E9E-4A3E-B01D-5DB5EE08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6D09-A671-48AA-A4C9-3A253DD84F22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C3DD99-B9E3-4DCF-856F-F530CB9B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F4C518-C0E7-4DAD-9D3F-D1928287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FCE-7E1B-48F2-A365-67DC1AFA6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59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DAEC2-7375-43C4-BC6C-F199FE8DD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FEF84A-8CD1-47AD-8D05-DC7863220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AAB472-4EA3-459B-9FC4-48DC8CC7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6D09-A671-48AA-A4C9-3A253DD84F22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2854D9-83D0-4172-B413-49D0138A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4A0864-61CE-4E9F-8C8C-17779EC2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FCE-7E1B-48F2-A365-67DC1AFA6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80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654F32-A7A3-426A-9855-1903BC96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464581-CD58-4926-98A0-54AF861C4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DEA81D-0149-4934-B11A-DF4EA556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6D09-A671-48AA-A4C9-3A253DD84F22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047AD3-2847-4A9C-88F1-A8111647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D6E770-A324-4284-90F3-73321312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FCE-7E1B-48F2-A365-67DC1AFA6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6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25F825-8CA2-4C13-8A52-7EC536EF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76848-1CC0-475D-81E6-A0271B7C4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2DD8E6-F478-4C42-A63A-CF1FB8B9D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2E2002-94B7-43A1-8B39-473A2B38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6D09-A671-48AA-A4C9-3A253DD84F22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3D8AEA-78F4-4D9B-A396-C455E36B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015882-A5F0-4D2B-A2D0-C796789C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FCE-7E1B-48F2-A365-67DC1AFA6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94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F7B79-CC18-4066-82A3-BCAED8542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6D8167-1B9B-441A-AE06-5028403D6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B77324-42AD-4D29-AE89-7344939B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E1ADD75-CC66-4C9C-83AE-D706514E8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417394-EDEA-42FA-A9A9-63A778C8F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1427196-14D9-4C5A-9FA4-6F66B0DC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6D09-A671-48AA-A4C9-3A253DD84F22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1514753-200C-448B-BEDE-4C2D0FA6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33BDD8-5AA0-4DEC-A78E-F884C485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FCE-7E1B-48F2-A365-67DC1AFA6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04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0FF2A-6FA8-4B90-A64B-C683790A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471EDA3-0913-4370-9023-04779E2C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6D09-A671-48AA-A4C9-3A253DD84F22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0A16FD-11DA-4753-9938-7DA133C7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3984821-09F2-4715-B7AE-9ED3596C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FCE-7E1B-48F2-A365-67DC1AFA6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45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EF56138-CE9A-473C-A797-A651A071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6D09-A671-48AA-A4C9-3A253DD84F22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BE2E1AE-8413-4176-8C97-CB716D93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EF9B1A-5375-4FE0-80F7-5E4EC0F9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FCE-7E1B-48F2-A365-67DC1AFA6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30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ECF6E4-9B36-4D83-94E9-C30861ABA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9FD5F4-62B8-47F3-8E00-8C96D63EC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2F4562-E55D-4DC6-9AB1-C5E19E762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2D6167-8ABF-4CDD-BA98-C617B2D8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6D09-A671-48AA-A4C9-3A253DD84F22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3132B9-F88C-42E2-9AD0-C423024D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B65AB2-086A-4295-B3CC-37DE9C15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FCE-7E1B-48F2-A365-67DC1AFA6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0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9823A-E8D8-4BFB-BDFE-966B2CA1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A2DCCC5-3E26-4D8F-8BAD-A1B1B50E9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52D96E-4059-41F1-820E-05C352DED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47CEF3-DD8D-481D-916F-7BE5524B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6D09-A671-48AA-A4C9-3A253DD84F22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99ACA8-A0BE-44B9-8A34-254CBA19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528664-5F65-4094-BDBB-0FCEFA7C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FCE-7E1B-48F2-A365-67DC1AFA6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0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A5BA0-C283-4726-AA6E-DD112B23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E6DFB3-D92A-4935-BBED-6C899DD1C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4EF995-1569-4648-BD0F-1ABC267DE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96D09-A671-48AA-A4C9-3A253DD84F22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D993E1-C7AF-478C-AE4F-8C0756CB8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801CFA-481E-4689-A0E8-FE6427B12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53FCE-7E1B-48F2-A365-67DC1AFA6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57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5BCF1-7050-498C-9162-254EE4808A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FOX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0C6FD9-E7EA-4932-91BE-C42EEEB63A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Презентация проекта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BC12BD8-11A9-401D-9E8D-9DEE387A2103}"/>
              </a:ext>
            </a:extLst>
          </p:cNvPr>
          <p:cNvSpPr/>
          <p:nvPr/>
        </p:nvSpPr>
        <p:spPr>
          <a:xfrm>
            <a:off x="291547" y="52578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/>
              <a:t>Выполнили:</a:t>
            </a:r>
          </a:p>
          <a:p>
            <a:r>
              <a:rPr lang="ru-RU" sz="2400" dirty="0"/>
              <a:t>Андриенко Коля и Кузякин Тимофей,</a:t>
            </a:r>
          </a:p>
          <a:p>
            <a:r>
              <a:rPr lang="ru-RU" sz="2400" dirty="0"/>
              <a:t>ЯНДЕКС ЛИЦЕЙ</a:t>
            </a:r>
          </a:p>
        </p:txBody>
      </p:sp>
    </p:spTree>
    <p:extLst>
      <p:ext uri="{BB962C8B-B14F-4D97-AF65-F5344CB8AC3E}">
        <p14:creationId xmlns:p14="http://schemas.microsoft.com/office/powerpoint/2010/main" val="19508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73091-7347-4CA1-B171-E8A9A1D4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Введение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C84B31-00B0-4CCF-88C6-8E094BA35E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Цель: разработка 2D-головоломки.</a:t>
            </a:r>
          </a:p>
          <a:p>
            <a:r>
              <a:rPr lang="ru-RU"/>
              <a:t>Игроки составляют слова, закрашивая игровое поле.</a:t>
            </a:r>
          </a:p>
          <a:p>
            <a:r>
              <a:rPr lang="ru-RU"/>
              <a:t>Игра развивает логику и скорость анализа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65788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10FFAD-B700-42D0-AF6D-B06CC14A2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10515600" cy="522771"/>
          </a:xfrm>
        </p:spPr>
        <p:txBody>
          <a:bodyPr>
            <a:noAutofit/>
          </a:bodyPr>
          <a:lstStyle/>
          <a:p>
            <a:r>
              <a:rPr lang="ru-RU" sz="3400" dirty="0"/>
              <a:t>Дерево проекта (1)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7C2BD7E-7371-4C52-B8CE-1FC9FE321CE6}"/>
              </a:ext>
            </a:extLst>
          </p:cNvPr>
          <p:cNvSpPr/>
          <p:nvPr/>
        </p:nvSpPr>
        <p:spPr>
          <a:xfrm>
            <a:off x="228600" y="522771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fox_game</a:t>
            </a:r>
            <a:r>
              <a:rPr lang="en-US" dirty="0"/>
              <a:t>/</a:t>
            </a:r>
          </a:p>
          <a:p>
            <a:r>
              <a:rPr lang="en-US" dirty="0"/>
              <a:t>├── assets/                          # </a:t>
            </a:r>
            <a:r>
              <a:rPr lang="ru-RU" dirty="0"/>
              <a:t>Медиа-ресурсы игры</a:t>
            </a:r>
          </a:p>
          <a:p>
            <a:r>
              <a:rPr lang="ru-RU" dirty="0"/>
              <a:t>├── </a:t>
            </a:r>
            <a:r>
              <a:rPr lang="en-US" dirty="0"/>
              <a:t>levels/                          # </a:t>
            </a:r>
            <a:r>
              <a:rPr lang="ru-RU" dirty="0"/>
              <a:t>Уровни игры</a:t>
            </a:r>
          </a:p>
          <a:p>
            <a:r>
              <a:rPr lang="ru-RU" dirty="0"/>
              <a:t>│   ├── </a:t>
            </a:r>
            <a:r>
              <a:rPr lang="en-US" dirty="0"/>
              <a:t>chapter_1/                   	# </a:t>
            </a:r>
            <a:r>
              <a:rPr lang="ru-RU" dirty="0"/>
              <a:t>Глава 1</a:t>
            </a:r>
          </a:p>
          <a:p>
            <a:r>
              <a:rPr lang="ru-RU" dirty="0"/>
              <a:t>│   │   ├── </a:t>
            </a:r>
            <a:r>
              <a:rPr lang="en-US" dirty="0"/>
              <a:t>level_1_1.json           	  # </a:t>
            </a:r>
            <a:r>
              <a:rPr lang="ru-RU" dirty="0"/>
              <a:t>Конфигурация уровня</a:t>
            </a:r>
          </a:p>
          <a:p>
            <a:r>
              <a:rPr lang="ru-RU" dirty="0"/>
              <a:t>│   ├── ...                            # Другие главы</a:t>
            </a:r>
          </a:p>
          <a:p>
            <a:r>
              <a:rPr lang="ru-RU" dirty="0"/>
              <a:t>│   └── </a:t>
            </a:r>
            <a:r>
              <a:rPr lang="en-US" dirty="0" err="1"/>
              <a:t>common_resources</a:t>
            </a:r>
            <a:r>
              <a:rPr lang="en-US" dirty="0"/>
              <a:t>/              # </a:t>
            </a:r>
            <a:r>
              <a:rPr lang="ru-RU" dirty="0"/>
              <a:t>Общие ресурсы уровней</a:t>
            </a:r>
          </a:p>
          <a:p>
            <a:r>
              <a:rPr lang="ru-RU" dirty="0"/>
              <a:t>│       ├── </a:t>
            </a:r>
            <a:r>
              <a:rPr lang="en-US" dirty="0"/>
              <a:t>images/                      # </a:t>
            </a:r>
            <a:r>
              <a:rPr lang="ru-RU" dirty="0"/>
              <a:t>Изображения</a:t>
            </a:r>
          </a:p>
          <a:p>
            <a:r>
              <a:rPr lang="ru-RU" dirty="0"/>
              <a:t>│       ├── </a:t>
            </a:r>
            <a:r>
              <a:rPr lang="en-US" dirty="0"/>
              <a:t>sounds/                      # </a:t>
            </a:r>
            <a:r>
              <a:rPr lang="ru-RU" dirty="0"/>
              <a:t>Звуковые эффекты</a:t>
            </a:r>
          </a:p>
          <a:p>
            <a:r>
              <a:rPr lang="ru-RU" dirty="0"/>
              <a:t>│       └── </a:t>
            </a:r>
            <a:r>
              <a:rPr lang="en-US" dirty="0"/>
              <a:t>fonts/                       # </a:t>
            </a:r>
            <a:r>
              <a:rPr lang="ru-RU" dirty="0"/>
              <a:t>Шрифты</a:t>
            </a:r>
          </a:p>
          <a:p>
            <a:r>
              <a:rPr lang="ru-RU" dirty="0"/>
              <a:t>├── </a:t>
            </a:r>
            <a:r>
              <a:rPr lang="en-US" dirty="0" err="1"/>
              <a:t>src</a:t>
            </a:r>
            <a:r>
              <a:rPr lang="en-US" dirty="0"/>
              <a:t>/                             # </a:t>
            </a:r>
            <a:r>
              <a:rPr lang="ru-RU" dirty="0"/>
              <a:t>Исходный код игры</a:t>
            </a:r>
          </a:p>
          <a:p>
            <a:r>
              <a:rPr lang="ru-RU" dirty="0"/>
              <a:t>│   ├── __</a:t>
            </a:r>
            <a:r>
              <a:rPr lang="en-US" dirty="0"/>
              <a:t>init__.py                    # </a:t>
            </a:r>
            <a:r>
              <a:rPr lang="ru-RU" dirty="0"/>
              <a:t>Инициализация пакета</a:t>
            </a:r>
          </a:p>
          <a:p>
            <a:r>
              <a:rPr lang="ru-RU" dirty="0"/>
              <a:t>│   ├── </a:t>
            </a:r>
            <a:r>
              <a:rPr lang="en-US" dirty="0"/>
              <a:t>main.py                        # </a:t>
            </a:r>
            <a:r>
              <a:rPr lang="ru-RU" dirty="0"/>
              <a:t>Файл запуска игры</a:t>
            </a:r>
          </a:p>
          <a:p>
            <a:r>
              <a:rPr lang="ru-RU" dirty="0"/>
              <a:t>│   ├── </a:t>
            </a:r>
            <a:r>
              <a:rPr lang="en-US" dirty="0"/>
              <a:t>game.py                        # </a:t>
            </a:r>
            <a:r>
              <a:rPr lang="ru-RU" dirty="0"/>
              <a:t>Основная логика игры</a:t>
            </a:r>
          </a:p>
          <a:p>
            <a:r>
              <a:rPr lang="ru-RU" dirty="0"/>
              <a:t>│   ├── </a:t>
            </a:r>
            <a:r>
              <a:rPr lang="en-US" dirty="0"/>
              <a:t>settings.py                    # </a:t>
            </a:r>
            <a:r>
              <a:rPr lang="ru-RU" dirty="0"/>
              <a:t>Настройки игры</a:t>
            </a:r>
          </a:p>
          <a:p>
            <a:r>
              <a:rPr lang="ru-RU" dirty="0"/>
              <a:t>│   ├── </a:t>
            </a:r>
            <a:r>
              <a:rPr lang="en-US" dirty="0"/>
              <a:t>utils.py                       # </a:t>
            </a:r>
            <a:r>
              <a:rPr lang="ru-RU" dirty="0"/>
              <a:t>Вспомогательные функции</a:t>
            </a:r>
          </a:p>
          <a:p>
            <a:r>
              <a:rPr lang="ru-RU" dirty="0"/>
              <a:t>│   ├── </a:t>
            </a:r>
            <a:r>
              <a:rPr lang="en-US" dirty="0"/>
              <a:t>graphics/                      # </a:t>
            </a:r>
            <a:r>
              <a:rPr lang="ru-RU" dirty="0"/>
              <a:t>Графика и интерфейс</a:t>
            </a:r>
          </a:p>
          <a:p>
            <a:r>
              <a:rPr lang="ru-RU" dirty="0"/>
              <a:t>│   │   ├── __</a:t>
            </a:r>
            <a:r>
              <a:rPr lang="en-US" dirty="0"/>
              <a:t>init__.py                  # </a:t>
            </a:r>
            <a:r>
              <a:rPr lang="ru-RU" dirty="0"/>
              <a:t>Инициализация пакета</a:t>
            </a:r>
          </a:p>
          <a:p>
            <a:r>
              <a:rPr lang="ru-RU" dirty="0"/>
              <a:t>│   │   ├── </a:t>
            </a:r>
            <a:r>
              <a:rPr lang="en-US" dirty="0"/>
              <a:t>menu.py                      # </a:t>
            </a:r>
            <a:r>
              <a:rPr lang="ru-RU" dirty="0"/>
              <a:t>Главное меню</a:t>
            </a:r>
          </a:p>
          <a:p>
            <a:r>
              <a:rPr lang="ru-RU" dirty="0"/>
              <a:t>│   │   ├── </a:t>
            </a:r>
            <a:r>
              <a:rPr lang="en-US" dirty="0"/>
              <a:t>hud.py                       # </a:t>
            </a:r>
            <a:r>
              <a:rPr lang="ru-RU" dirty="0"/>
              <a:t>Индикаторы состояния</a:t>
            </a:r>
          </a:p>
          <a:p>
            <a:r>
              <a:rPr lang="ru-RU" dirty="0"/>
              <a:t>│   │   └── </a:t>
            </a:r>
            <a:r>
              <a:rPr lang="en-US" dirty="0"/>
              <a:t>transitions.py               # </a:t>
            </a:r>
            <a:r>
              <a:rPr lang="ru-RU" dirty="0"/>
              <a:t>Эффекты и переходы</a:t>
            </a:r>
          </a:p>
        </p:txBody>
      </p:sp>
    </p:spTree>
    <p:extLst>
      <p:ext uri="{BB962C8B-B14F-4D97-AF65-F5344CB8AC3E}">
        <p14:creationId xmlns:p14="http://schemas.microsoft.com/office/powerpoint/2010/main" val="255565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10FFAD-B700-42D0-AF6D-B06CC14A2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10515600" cy="522771"/>
          </a:xfrm>
        </p:spPr>
        <p:txBody>
          <a:bodyPr>
            <a:noAutofit/>
          </a:bodyPr>
          <a:lstStyle/>
          <a:p>
            <a:r>
              <a:rPr lang="ru-RU" sz="3400" dirty="0"/>
              <a:t>Дерево проекта (2)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9A6953E-AACB-456C-85A5-8223BFE5F51D}"/>
              </a:ext>
            </a:extLst>
          </p:cNvPr>
          <p:cNvSpPr/>
          <p:nvPr/>
        </p:nvSpPr>
        <p:spPr>
          <a:xfrm>
            <a:off x="228600" y="73141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│   ├── entities/                      # </a:t>
            </a:r>
            <a:r>
              <a:rPr lang="ru-RU" dirty="0"/>
              <a:t>Игровые сущности</a:t>
            </a:r>
          </a:p>
          <a:p>
            <a:r>
              <a:rPr lang="ru-RU" dirty="0"/>
              <a:t>│   │   ├── __</a:t>
            </a:r>
            <a:r>
              <a:rPr lang="en-US" dirty="0"/>
              <a:t>init__.py                  # </a:t>
            </a:r>
            <a:r>
              <a:rPr lang="ru-RU" dirty="0"/>
              <a:t>Инициализация пакета</a:t>
            </a:r>
          </a:p>
          <a:p>
            <a:r>
              <a:rPr lang="ru-RU" dirty="0"/>
              <a:t>│   │   ├── </a:t>
            </a:r>
            <a:r>
              <a:rPr lang="en-US" dirty="0"/>
              <a:t>tile.py                      # </a:t>
            </a:r>
            <a:r>
              <a:rPr lang="ru-RU" dirty="0"/>
              <a:t>Логика игрового поля</a:t>
            </a:r>
          </a:p>
          <a:p>
            <a:r>
              <a:rPr lang="ru-RU" dirty="0"/>
              <a:t>│   │   └── </a:t>
            </a:r>
            <a:r>
              <a:rPr lang="en-US" dirty="0"/>
              <a:t>word.py                      # </a:t>
            </a:r>
            <a:r>
              <a:rPr lang="ru-RU" dirty="0"/>
              <a:t>Логика слов</a:t>
            </a:r>
          </a:p>
          <a:p>
            <a:r>
              <a:rPr lang="ru-RU" dirty="0"/>
              <a:t>│   └── </a:t>
            </a:r>
            <a:r>
              <a:rPr lang="en-US" dirty="0"/>
              <a:t>levels/                        # </a:t>
            </a:r>
            <a:r>
              <a:rPr lang="ru-RU" dirty="0"/>
              <a:t>Уровни</a:t>
            </a:r>
          </a:p>
          <a:p>
            <a:r>
              <a:rPr lang="ru-RU" dirty="0"/>
              <a:t>│       ├── __</a:t>
            </a:r>
            <a:r>
              <a:rPr lang="en-US" dirty="0"/>
              <a:t>init__.py                  # </a:t>
            </a:r>
            <a:r>
              <a:rPr lang="ru-RU" dirty="0"/>
              <a:t>Инициализация пакета</a:t>
            </a:r>
          </a:p>
          <a:p>
            <a:r>
              <a:rPr lang="ru-RU" dirty="0"/>
              <a:t>│       ├── </a:t>
            </a:r>
            <a:r>
              <a:rPr lang="en-US" dirty="0"/>
              <a:t>level_loader.py              # </a:t>
            </a:r>
            <a:r>
              <a:rPr lang="ru-RU" dirty="0"/>
              <a:t>Загрузчик уровней</a:t>
            </a:r>
          </a:p>
          <a:p>
            <a:r>
              <a:rPr lang="ru-RU" dirty="0"/>
              <a:t>│       └── </a:t>
            </a:r>
            <a:r>
              <a:rPr lang="en-US" dirty="0"/>
              <a:t>level_manager.py             # </a:t>
            </a:r>
            <a:r>
              <a:rPr lang="ru-RU" dirty="0"/>
              <a:t>Менеджер уровней</a:t>
            </a:r>
          </a:p>
          <a:p>
            <a:r>
              <a:rPr lang="ru-RU" dirty="0"/>
              <a:t>├── </a:t>
            </a:r>
            <a:r>
              <a:rPr lang="en-US" dirty="0"/>
              <a:t>config.py                          # </a:t>
            </a:r>
            <a:r>
              <a:rPr lang="ru-RU" dirty="0"/>
              <a:t>Конфиги проекта</a:t>
            </a:r>
          </a:p>
          <a:p>
            <a:r>
              <a:rPr lang="ru-RU" dirty="0"/>
              <a:t>├── </a:t>
            </a:r>
            <a:r>
              <a:rPr lang="en-US" dirty="0"/>
              <a:t>requirements.txt                   # </a:t>
            </a:r>
            <a:r>
              <a:rPr lang="ru-RU" dirty="0"/>
              <a:t>Зависимости проекта</a:t>
            </a:r>
          </a:p>
          <a:p>
            <a:r>
              <a:rPr lang="ru-RU" dirty="0"/>
              <a:t>├── </a:t>
            </a:r>
            <a:r>
              <a:rPr lang="en-US" dirty="0"/>
              <a:t>README.md                          # </a:t>
            </a:r>
            <a:r>
              <a:rPr lang="ru-RU" dirty="0"/>
              <a:t>Описание проекта</a:t>
            </a:r>
          </a:p>
          <a:p>
            <a:r>
              <a:rPr lang="ru-RU" dirty="0"/>
              <a:t>└── </a:t>
            </a:r>
            <a:r>
              <a:rPr lang="en-US" dirty="0"/>
              <a:t>tests/                             # </a:t>
            </a:r>
            <a:r>
              <a:rPr lang="ru-RU" dirty="0"/>
              <a:t>Модульные тесты</a:t>
            </a:r>
          </a:p>
          <a:p>
            <a:r>
              <a:rPr lang="ru-RU" dirty="0"/>
              <a:t>    ├── </a:t>
            </a:r>
            <a:r>
              <a:rPr lang="en-US" dirty="0"/>
              <a:t>test_game.py                     # </a:t>
            </a:r>
            <a:r>
              <a:rPr lang="ru-RU" dirty="0"/>
              <a:t>Тесты для логики игры</a:t>
            </a:r>
          </a:p>
          <a:p>
            <a:r>
              <a:rPr lang="ru-RU" dirty="0"/>
              <a:t>    ├── </a:t>
            </a:r>
            <a:r>
              <a:rPr lang="en-US" dirty="0"/>
              <a:t>test_levels.py                   # </a:t>
            </a:r>
            <a:r>
              <a:rPr lang="ru-RU" dirty="0"/>
              <a:t>Тесты для уровней</a:t>
            </a:r>
          </a:p>
          <a:p>
            <a:r>
              <a:rPr lang="ru-RU" dirty="0"/>
              <a:t>    ├── </a:t>
            </a:r>
            <a:r>
              <a:rPr lang="en-US" dirty="0"/>
              <a:t>test_graphics.py                 # </a:t>
            </a:r>
            <a:r>
              <a:rPr lang="ru-RU" dirty="0"/>
              <a:t>Тесты для интерфейса</a:t>
            </a:r>
          </a:p>
          <a:p>
            <a:r>
              <a:rPr lang="ru-RU" dirty="0"/>
              <a:t>    └── ...</a:t>
            </a:r>
          </a:p>
        </p:txBody>
      </p:sp>
    </p:spTree>
    <p:extLst>
      <p:ext uri="{BB962C8B-B14F-4D97-AF65-F5344CB8AC3E}">
        <p14:creationId xmlns:p14="http://schemas.microsoft.com/office/powerpoint/2010/main" val="173064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BF59B-5275-43AB-B9E9-07B6886A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Основные механики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8BEEDE-397F-4D0B-89C4-039500D22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Игровое поле представляет собой сетку клеток</a:t>
            </a:r>
          </a:p>
          <a:p>
            <a:r>
              <a:rPr lang="ru-RU" dirty="0"/>
              <a:t>Игрок составляет слова, закрашивая клетки</a:t>
            </a:r>
          </a:p>
          <a:p>
            <a:r>
              <a:rPr lang="ru-RU" dirty="0"/>
              <a:t>Уровень завершается, когда все клетки закрашены</a:t>
            </a:r>
          </a:p>
          <a:p>
            <a:r>
              <a:rPr lang="ru-RU" dirty="0"/>
              <a:t>Сложность увеличивается за счёт усложнения списка слов</a:t>
            </a:r>
          </a:p>
        </p:txBody>
      </p:sp>
    </p:spTree>
    <p:extLst>
      <p:ext uri="{BB962C8B-B14F-4D97-AF65-F5344CB8AC3E}">
        <p14:creationId xmlns:p14="http://schemas.microsoft.com/office/powerpoint/2010/main" val="195555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884FE2-889D-436D-A5A0-B4A0F40C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Главы и уровни игры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0948CD-8144-4190-B522-897071E40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Игра состоит из 4 глав, каждая глава содержит 2 уровня</a:t>
            </a:r>
          </a:p>
          <a:p>
            <a:r>
              <a:rPr lang="ru-RU" dirty="0"/>
              <a:t>Уровни загружаются из JSON-файлов</a:t>
            </a:r>
          </a:p>
          <a:p>
            <a:r>
              <a:rPr lang="ru-RU" dirty="0"/>
              <a:t>По мере прохождения уровней сложность повышается</a:t>
            </a:r>
          </a:p>
        </p:txBody>
      </p:sp>
    </p:spTree>
    <p:extLst>
      <p:ext uri="{BB962C8B-B14F-4D97-AF65-F5344CB8AC3E}">
        <p14:creationId xmlns:p14="http://schemas.microsoft.com/office/powerpoint/2010/main" val="251271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7957AE-BFD7-4338-872C-67FA8197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База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8E95E3-EDE3-4FC2-8D2B-BF482E5B6F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Таблицы:</a:t>
            </a:r>
          </a:p>
          <a:p>
            <a:pPr lvl="1"/>
            <a:r>
              <a:rPr lang="ru-RU" dirty="0" err="1"/>
              <a:t>users</a:t>
            </a:r>
            <a:r>
              <a:rPr lang="ru-RU" dirty="0"/>
              <a:t> - пользователи</a:t>
            </a:r>
          </a:p>
          <a:p>
            <a:pPr lvl="1"/>
            <a:r>
              <a:rPr lang="ru-RU" dirty="0" err="1"/>
              <a:t>levels</a:t>
            </a:r>
            <a:r>
              <a:rPr lang="ru-RU" dirty="0"/>
              <a:t> – главы и уровни</a:t>
            </a:r>
          </a:p>
          <a:p>
            <a:pPr lvl="1"/>
            <a:r>
              <a:rPr lang="ru-RU" dirty="0" err="1"/>
              <a:t>progress</a:t>
            </a:r>
            <a:r>
              <a:rPr lang="ru-RU" dirty="0"/>
              <a:t> – результаты игроков</a:t>
            </a:r>
          </a:p>
          <a:p>
            <a:pPr lvl="1"/>
            <a:r>
              <a:rPr lang="ru-RU" dirty="0" err="1"/>
              <a:t>words</a:t>
            </a:r>
            <a:r>
              <a:rPr lang="ru-RU" dirty="0"/>
              <a:t> - список слов для каждого уровня</a:t>
            </a:r>
          </a:p>
          <a:p>
            <a:pPr lvl="1"/>
            <a:r>
              <a:rPr lang="en-US" dirty="0" err="1"/>
              <a:t>word_effects</a:t>
            </a:r>
            <a:r>
              <a:rPr lang="ru-RU" dirty="0"/>
              <a:t> – эффекты слов для каждого уровня</a:t>
            </a:r>
          </a:p>
          <a:p>
            <a:pPr lvl="1"/>
            <a:r>
              <a:rPr lang="en-US" dirty="0"/>
              <a:t>settings</a:t>
            </a:r>
            <a:r>
              <a:rPr lang="ru-RU" dirty="0"/>
              <a:t> – настройки игры</a:t>
            </a:r>
          </a:p>
        </p:txBody>
      </p:sp>
    </p:spTree>
    <p:extLst>
      <p:ext uri="{BB962C8B-B14F-4D97-AF65-F5344CB8AC3E}">
        <p14:creationId xmlns:p14="http://schemas.microsoft.com/office/powerpoint/2010/main" val="2061150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6869F-5FBF-4FA1-8E1D-E12E67FB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Интерфейс и дизайн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39FD94-0274-476B-B2BC-6161237CD1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Минималистичный черно-белый стиль</a:t>
            </a:r>
          </a:p>
          <a:p>
            <a:r>
              <a:rPr lang="ru-RU" dirty="0"/>
              <a:t>Удобное меню, HUD с очками, таймером и подсказками</a:t>
            </a:r>
          </a:p>
          <a:p>
            <a:r>
              <a:rPr lang="ru-RU" dirty="0"/>
              <a:t>Анимации и плавные переходы между экранами</a:t>
            </a:r>
          </a:p>
        </p:txBody>
      </p:sp>
    </p:spTree>
    <p:extLst>
      <p:ext uri="{BB962C8B-B14F-4D97-AF65-F5344CB8AC3E}">
        <p14:creationId xmlns:p14="http://schemas.microsoft.com/office/powerpoint/2010/main" val="2553551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717D9-ADA2-4BA8-9EF5-117C0E50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D09CA8-99B4-4DA2-A830-F0FE03CAE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Реализованы основные игровые механики</a:t>
            </a:r>
          </a:p>
          <a:p>
            <a:r>
              <a:rPr lang="ru-RU" dirty="0"/>
              <a:t>Игра протестирована и готова к релизу</a:t>
            </a:r>
          </a:p>
          <a:p>
            <a:r>
              <a:rPr lang="ru-RU" dirty="0"/>
              <a:t>Возможны дальнейшие улучшения: новые уровни, сетевой режим, мобильная версия</a:t>
            </a:r>
          </a:p>
        </p:txBody>
      </p:sp>
    </p:spTree>
    <p:extLst>
      <p:ext uri="{BB962C8B-B14F-4D97-AF65-F5344CB8AC3E}">
        <p14:creationId xmlns:p14="http://schemas.microsoft.com/office/powerpoint/2010/main" val="40353964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484</Words>
  <Application>Microsoft Office PowerPoint</Application>
  <PresentationFormat>Широкоэкранный</PresentationFormat>
  <Paragraphs>73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FOX</vt:lpstr>
      <vt:lpstr>Введение</vt:lpstr>
      <vt:lpstr>Дерево проекта (1)</vt:lpstr>
      <vt:lpstr>Дерево проекта (2)</vt:lpstr>
      <vt:lpstr>Основные механики</vt:lpstr>
      <vt:lpstr>Главы и уровни игры</vt:lpstr>
      <vt:lpstr>База данных</vt:lpstr>
      <vt:lpstr>Интерфейс и дизайн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FOX</dc:title>
  <dc:creator>vicandfree@gmail.com</dc:creator>
  <cp:lastModifiedBy>vicandfree@gmail.com</cp:lastModifiedBy>
  <cp:revision>6</cp:revision>
  <dcterms:created xsi:type="dcterms:W3CDTF">2025-01-23T20:29:23Z</dcterms:created>
  <dcterms:modified xsi:type="dcterms:W3CDTF">2025-01-23T20:45:35Z</dcterms:modified>
</cp:coreProperties>
</file>