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43A1-66A4-442E-8E76-DE53B767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596F8-E830-4FA0-AB7B-C70EDF7F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E0401-67B0-4600-B3D5-61FFDC2C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03DA0-364C-4EC9-B836-5CF3DFF6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32386-4FFB-405A-B830-EF58DC9A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430F-1C82-4D28-8231-6CEE724E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A92E7-C625-4374-860F-ACBBD40B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D6F9-E21C-459E-B054-7E6E331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3404A-7E9F-49D8-B112-96EED41C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FC6D9-DDA0-48FC-A900-3ECB676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1A8D05-939C-492C-AA59-582D37D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6A622-8C04-406D-A123-F48D2178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77608-4861-4F8D-BE61-FE4B2F52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0F8DD-4D27-4079-9C1E-5C70330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75153-A84D-43F5-A545-8D82213E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4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6B9E3-4247-4A63-965D-B532DFA4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186F3-FDB7-43C6-9A64-94EB06E8E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3972D-2E9E-4A3E-B01D-5DB5EE08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3DD99-B9E3-4DCF-856F-F530CB9B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4C518-C0E7-4DAD-9D3F-D1928287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5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DAEC2-7375-43C4-BC6C-F199FE8D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EF84A-8CD1-47AD-8D05-DC786322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B472-4EA3-459B-9FC4-48DC8CC7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854D9-83D0-4172-B413-49D0138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A0864-61CE-4E9F-8C8C-17779EC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8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4F32-A7A3-426A-9855-1903BC96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64581-CD58-4926-98A0-54AF861C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EA81D-0149-4934-B11A-DF4EA556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47AD3-2847-4A9C-88F1-A811164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6E770-A324-4284-90F3-73321312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5F825-8CA2-4C13-8A52-7EC536E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6848-1CC0-475D-81E6-A0271B7C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2DD8E6-F478-4C42-A63A-CF1FB8B9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E2002-94B7-43A1-8B39-473A2B38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D8AEA-78F4-4D9B-A396-C455E36B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15882-A5F0-4D2B-A2D0-C796789C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F7B79-CC18-4066-82A3-BCAED854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6D8167-1B9B-441A-AE06-5028403D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B77324-42AD-4D29-AE89-7344939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1ADD75-CC66-4C9C-83AE-D706514E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417394-EDEA-42FA-A9A9-63A778C8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27196-14D9-4C5A-9FA4-6F66B0DC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514753-200C-448B-BEDE-4C2D0FA6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33BDD8-5AA0-4DEC-A78E-F884C48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0FF2A-6FA8-4B90-A64B-C683790A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1EDA3-0913-4370-9023-04779E2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0A16FD-11DA-4753-9938-7DA133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84821-09F2-4715-B7AE-9ED3596C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F56138-CE9A-473C-A797-A651A07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E2E1AE-8413-4176-8C97-CB716D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EF9B1A-5375-4FE0-80F7-5E4EC0F9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F6E4-9B36-4D83-94E9-C30861A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D5F4-62B8-47F3-8E00-8C96D63E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F4562-E55D-4DC6-9AB1-C5E19E76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D6167-8ABF-4CDD-BA98-C617B2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132B9-F88C-42E2-9AD0-C423024D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65AB2-086A-4295-B3CC-37DE9C15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9823A-E8D8-4BFB-BDFE-966B2CA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DCCC5-3E26-4D8F-8BAD-A1B1B50E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52D96E-4059-41F1-820E-05C352DE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7CEF3-DD8D-481D-916F-7BE5524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9ACA8-A0BE-44B9-8A34-254CBA19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28664-5F65-4094-BDBB-0FCEFA7C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5BA0-C283-4726-AA6E-DD112B2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6DFB3-D92A-4935-BBED-6C899DD1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EF995-1569-4648-BD0F-1ABC267DE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6D09-A671-48AA-A4C9-3A253DD84F2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993E1-C7AF-478C-AE4F-8C0756CB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1CFA-481E-4689-A0E8-FE6427B1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5BCF1-7050-498C-9162-254EE4808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FOX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C6FD9-E7EA-4932-91BE-C42EEEB63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12BD8-11A9-401D-9E8D-9DEE387A2103}"/>
              </a:ext>
            </a:extLst>
          </p:cNvPr>
          <p:cNvSpPr/>
          <p:nvPr/>
        </p:nvSpPr>
        <p:spPr>
          <a:xfrm>
            <a:off x="291547" y="5257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Выполнили:</a:t>
            </a:r>
          </a:p>
          <a:p>
            <a:r>
              <a:rPr lang="ru-RU" sz="2400" dirty="0"/>
              <a:t>Андриенко Коля и Кузякин Тимофей,</a:t>
            </a:r>
          </a:p>
          <a:p>
            <a:r>
              <a:rPr lang="ru-RU" sz="2400" dirty="0"/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950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73091-7347-4CA1-B171-E8A9A1D4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C84B31-00B0-4CCF-88C6-8E094BA35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Цель: разработка 2D-головоломки.</a:t>
            </a:r>
          </a:p>
          <a:p>
            <a:r>
              <a:rPr lang="ru-RU" dirty="0"/>
              <a:t>Игроки составляют слова из букв</a:t>
            </a:r>
            <a:r>
              <a:rPr lang="en-US" dirty="0"/>
              <a:t>, </a:t>
            </a:r>
            <a:r>
              <a:rPr lang="ru-RU" dirty="0"/>
              <a:t>которые падают на экране</a:t>
            </a:r>
          </a:p>
          <a:p>
            <a:r>
              <a:rPr lang="ru-RU" dirty="0"/>
              <a:t>Игра развивает логику и скорость анализа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578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F59B-5275-43AB-B9E9-07B6886A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механики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BEEDE-397F-4D0B-89C4-039500D22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Игрок составляет слова, нажимая на падающие буквы</a:t>
            </a:r>
          </a:p>
          <a:p>
            <a:r>
              <a:rPr lang="ru-RU" dirty="0"/>
              <a:t>Уровень завершается, когда собраны все слова</a:t>
            </a:r>
          </a:p>
          <a:p>
            <a:r>
              <a:rPr lang="ru-RU" dirty="0"/>
              <a:t>Сложность увеличивается за счёт увеличения списка слов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84FE2-889D-436D-A5A0-B4A0F40C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Главы и уровни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948CD-8144-4190-B522-897071E40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Игра состоит из 2 уровней</a:t>
            </a:r>
          </a:p>
          <a:p>
            <a:r>
              <a:rPr lang="ru-RU" dirty="0"/>
              <a:t>По мере прохождения уровней сложность повышается</a:t>
            </a:r>
          </a:p>
        </p:txBody>
      </p:sp>
    </p:spTree>
    <p:extLst>
      <p:ext uri="{BB962C8B-B14F-4D97-AF65-F5344CB8AC3E}">
        <p14:creationId xmlns:p14="http://schemas.microsoft.com/office/powerpoint/2010/main" val="251271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869F-5FBF-4FA1-8E1D-E12E67FB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и дизайн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39FD94-0274-476B-B2BC-6161237C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Минималистичный стиль</a:t>
            </a:r>
          </a:p>
          <a:p>
            <a:r>
              <a:rPr lang="ru-RU" dirty="0"/>
              <a:t>Удобное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255355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17D9-ADA2-4BA8-9EF5-117C0E5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09CA8-99B4-4DA2-A830-F0FE03CA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Реализованы основные игровые механики</a:t>
            </a:r>
          </a:p>
          <a:p>
            <a:r>
              <a:rPr lang="ru-RU" dirty="0"/>
              <a:t>Игра протестирована и готова к релизу</a:t>
            </a:r>
          </a:p>
          <a:p>
            <a:r>
              <a:rPr lang="ru-RU" dirty="0"/>
              <a:t>Возможны дальнейшие улучшения: новые уровни</a:t>
            </a:r>
            <a:r>
              <a:rPr lang="en-US" dirty="0"/>
              <a:t> </a:t>
            </a:r>
            <a:r>
              <a:rPr lang="ru-RU" dirty="0"/>
              <a:t>и главы, сетевой режим, мобильная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3539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FOX</vt:lpstr>
      <vt:lpstr>Введение</vt:lpstr>
      <vt:lpstr>Основные механики игры</vt:lpstr>
      <vt:lpstr>Главы и уровни игры</vt:lpstr>
      <vt:lpstr>Интерфейс и дизайн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</dc:title>
  <dc:creator>vicandfree@gmail.com</dc:creator>
  <cp:lastModifiedBy>Леонид Д</cp:lastModifiedBy>
  <cp:revision>12</cp:revision>
  <dcterms:created xsi:type="dcterms:W3CDTF">2025-01-23T20:29:23Z</dcterms:created>
  <dcterms:modified xsi:type="dcterms:W3CDTF">2025-02-03T08:34:58Z</dcterms:modified>
</cp:coreProperties>
</file>