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52E3D-D7BE-4D93-9A44-84DE988D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6B0725-43FC-4492-8973-83FFBF20B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19222-63D6-464D-AA5E-44A687E6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BEE350-282B-4EDA-9F3E-CF680C56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94C00-AE4A-46D3-83E7-E0CC5C2D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9A4B0-7C26-44A0-8135-AC44E1EF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239411-A7DE-485A-BBE2-72F3C365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36FC7-5191-4DE0-AED5-B87A215E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3062AD-CC18-453C-BB85-C0007DF7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FB9FF-711C-450D-8817-99FBEB3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31B6C9-9885-4313-9F56-1A6668D8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126730-EFA7-416D-8738-5DDA9D3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C49B1-C177-411C-A4FD-7EEAA33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BC9E6-5E1D-442D-9FE2-BBBCEB5C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ACB84-DED4-44CA-9DB7-C31ABA53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C7FC7-444D-4B46-809B-926B699B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1A4EB-4622-4B80-97C8-51D40977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FBEF9-A5E8-48B1-A222-8F64C09C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7CD12-BCCA-4E46-ABDC-99EFC7EC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B5F94-FD56-47C9-8245-AFADCD84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DB824-2930-4E04-AA87-854A93FA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C51E34-D2B4-4E43-9145-E626C9CC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518A9-C9A3-48B9-A652-533D1046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0AB667-91B5-4E40-AA40-6B72F06E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F359F-367D-4A25-9C98-5127A353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4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4349-1149-4684-800D-D0174568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62957-BCA2-405E-89D8-B53E32C41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F4848C-1A7B-4785-96A0-4DC8A93D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252D2E-609E-446B-8F13-77B91A7A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55C5BA-0EDC-4F83-96BD-D133F385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583C87-ACFF-4731-AA05-F0F806FF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9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0FFE4-092C-4A4B-9CB4-159D7FE0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AA9C1-FEE5-45AF-AC52-DD17A32BB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541BB2-5D2C-40A3-8D95-2297CF5E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E4F206-65A7-4C2D-9A45-5768731E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D0BE39-A456-43DD-903A-1EEC1733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748892-B91C-4B5C-B1A7-1432E0E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1405CA-ED54-4243-BFCF-BBD981E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7CB715-96CF-4352-9DBA-ACACC3D0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3E68-6050-43F9-8EDA-B2CB3683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EBC613-3DAA-4FF9-B50A-FC60A750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92F1D2-6D1D-4EC0-8CE2-45DAF71E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9DD471-ABE6-4E62-906A-2A4C9C90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9ADE6F-D21D-4CFE-8215-B275E4AA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A25195-963C-43F8-982A-BE85D46E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9BDD2-98A8-4BEE-A222-6CB62DDD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9C64E-91A4-45DC-B4F8-5A7293DC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D6E1A-BF70-4692-BC57-1E1AC22F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3C735D-2FA6-4694-89CD-7FCA7D24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92682-8EE3-40BF-A8D7-744C7D90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434D0-693A-49BD-83F2-435A2971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3283C-A1B4-4042-AC87-5001D8D6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239E0-7356-4FB2-974F-F5EE2519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2E6545-7D0C-4953-B3B4-930F75470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F9A1B8-67B0-418A-9E0D-C89C76BF2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D40B83-34DB-40C8-9DEF-0512B5D5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6E0F7A-7F12-468E-A87F-0704F0D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DA3259-5133-4FDB-8AD8-79D42CA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ACDFF-4CA1-429C-AB5C-AD4E32B5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1DF8A-648B-45DA-82EF-CA8A608F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A1E8A-C097-4301-A12B-F3CC1E7BB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6D9C-1759-403A-8D9D-C84F417793B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05B1C-E0EC-4673-B248-EEAC306A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DB8CE-9A73-4A5A-91D0-523EEA6A3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5410-DD91-43CC-82D1-457A1B133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7C4A6-BA79-4169-B349-033F78201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6462"/>
          </a:xfrm>
        </p:spPr>
        <p:txBody>
          <a:bodyPr>
            <a:normAutofit/>
          </a:bodyPr>
          <a:lstStyle/>
          <a:p>
            <a:r>
              <a:rPr lang="ru-RU" sz="5400" dirty="0"/>
              <a:t>Проект «</a:t>
            </a:r>
            <a:r>
              <a:rPr lang="en-US" sz="5400" dirty="0"/>
              <a:t>Minesweeper</a:t>
            </a:r>
            <a:r>
              <a:rPr lang="ru-RU" sz="5400" dirty="0"/>
              <a:t>»</a:t>
            </a:r>
            <a:r>
              <a:rPr lang="en-US" sz="5400" dirty="0"/>
              <a:t> (</a:t>
            </a:r>
            <a:r>
              <a:rPr lang="ru-RU" sz="5400" dirty="0"/>
              <a:t>сапёр)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642F5-5A56-4265-9CA8-63374709F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99" y="2028825"/>
            <a:ext cx="10753725" cy="1655762"/>
          </a:xfrm>
        </p:spPr>
        <p:txBody>
          <a:bodyPr/>
          <a:lstStyle/>
          <a:p>
            <a:endParaRPr lang="en-US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57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A9065-5CA1-4370-B191-634FA6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DA4B9-0783-4148-9EB5-7EFF942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92D3E7-9A60-4002-8C64-6FC0FDF3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26" y="918812"/>
            <a:ext cx="3934374" cy="50203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B5843B-7DED-4FF3-913C-9EE5235E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08" y="182562"/>
            <a:ext cx="500834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F2D4BF-705D-4901-B847-B5190AE5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1"/>
            <a:ext cx="10172700" cy="5776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Окно сапёра проставляет виджеты вручную. Создается </a:t>
            </a:r>
            <a:r>
              <a:rPr lang="en-US" dirty="0" err="1"/>
              <a:t>QGridLayout</a:t>
            </a:r>
            <a:r>
              <a:rPr lang="en-US" dirty="0"/>
              <a:t>, </a:t>
            </a:r>
            <a:r>
              <a:rPr lang="ru-RU" dirty="0"/>
              <a:t>в который с помощью циклов добавляются кнопки. Ссылки на кнопки добавляются в специальную переменную в виде матрицы (списки в списке). В этом же цикле создаются сигналы нажатия мыши с помощью </a:t>
            </a:r>
            <a:r>
              <a:rPr lang="en-US" dirty="0"/>
              <a:t>.</a:t>
            </a:r>
            <a:r>
              <a:rPr lang="en-US" dirty="0" err="1"/>
              <a:t>mousePressEvent</a:t>
            </a:r>
            <a:r>
              <a:rPr lang="en-US" dirty="0"/>
              <a:t>. </a:t>
            </a:r>
            <a:r>
              <a:rPr lang="ru-RU" dirty="0"/>
              <a:t>Это нужно для того</a:t>
            </a:r>
            <a:r>
              <a:rPr lang="en-US" dirty="0"/>
              <a:t>, </a:t>
            </a:r>
            <a:r>
              <a:rPr lang="ru-RU" dirty="0"/>
              <a:t>чтобы передать в основной метод класса информацию о том</a:t>
            </a:r>
            <a:r>
              <a:rPr lang="en-US" dirty="0"/>
              <a:t>, </a:t>
            </a:r>
            <a:r>
              <a:rPr lang="ru-RU" dirty="0"/>
              <a:t>какая кнопка мыши была нажата для последующей реализации системы флагов. Далее идет проверка первого хода</a:t>
            </a:r>
            <a:r>
              <a:rPr lang="en-US" dirty="0"/>
              <a:t>, </a:t>
            </a:r>
            <a:r>
              <a:rPr lang="ru-RU" dirty="0"/>
              <a:t>во время которого генерируются мины и безопасное поле 3х3 вокруг первого хода во избежание поражения при первом ходе. Вызывается метод</a:t>
            </a:r>
            <a:r>
              <a:rPr lang="en-US" dirty="0"/>
              <a:t>, </a:t>
            </a:r>
            <a:r>
              <a:rPr lang="ru-RU" dirty="0"/>
              <a:t>который открывает все ближайшие клетки</a:t>
            </a:r>
            <a:r>
              <a:rPr lang="en-US" dirty="0"/>
              <a:t>, </a:t>
            </a:r>
            <a:r>
              <a:rPr lang="ru-RU" dirty="0"/>
              <a:t>у которых рядом нет мин до момента</a:t>
            </a:r>
            <a:r>
              <a:rPr lang="en-US" dirty="0"/>
              <a:t>, </a:t>
            </a:r>
            <a:r>
              <a:rPr lang="ru-RU" dirty="0"/>
              <a:t>когда не появится клетка</a:t>
            </a:r>
            <a:r>
              <a:rPr lang="en-US" dirty="0"/>
              <a:t>, </a:t>
            </a:r>
            <a:r>
              <a:rPr lang="ru-RU" dirty="0"/>
              <a:t>у которой в радиусе есть хотя бы одна мина. После старта игры запускается таймер. В случае победы он останавливается и результат игры записывается в базу данных для реализации таблицы лидеров.</a:t>
            </a:r>
          </a:p>
        </p:txBody>
      </p:sp>
    </p:spTree>
    <p:extLst>
      <p:ext uri="{BB962C8B-B14F-4D97-AF65-F5344CB8AC3E}">
        <p14:creationId xmlns:p14="http://schemas.microsoft.com/office/powerpoint/2010/main" val="5885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320EB5-BD07-4652-BF3C-B516956F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картинки</a:t>
            </a:r>
            <a:r>
              <a:rPr lang="en-US" dirty="0"/>
              <a:t>, </a:t>
            </a:r>
            <a:r>
              <a:rPr lang="ru-RU" dirty="0"/>
              <a:t>шрифты и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ru-RU" dirty="0"/>
              <a:t>файлы используются с помощью </a:t>
            </a:r>
            <a:r>
              <a:rPr lang="en-US" dirty="0"/>
              <a:t>csv </a:t>
            </a:r>
            <a:r>
              <a:rPr lang="ru-RU" dirty="0"/>
              <a:t>файла</a:t>
            </a:r>
            <a:r>
              <a:rPr lang="en-US" dirty="0"/>
              <a:t>, </a:t>
            </a:r>
            <a:r>
              <a:rPr lang="ru-RU" dirty="0"/>
              <a:t>в котором в левом столбце записано краткое название файла</a:t>
            </a:r>
            <a:r>
              <a:rPr lang="en-US" dirty="0"/>
              <a:t>, </a:t>
            </a:r>
            <a:r>
              <a:rPr lang="ru-RU" dirty="0"/>
              <a:t>а в правом – путь до него. После открытия файла с помощью контекстного менеджера мы превращаем все содержимое файла </a:t>
            </a:r>
            <a:r>
              <a:rPr lang="ru-RU"/>
              <a:t>в словарь </a:t>
            </a:r>
            <a:r>
              <a:rPr lang="ru-RU" dirty="0"/>
              <a:t>благодаря </a:t>
            </a:r>
            <a:r>
              <a:rPr lang="ru-RU"/>
              <a:t>генератору словарей.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EFAD7-EDF6-42BF-8566-45C85175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94" y="3618523"/>
            <a:ext cx="5992061" cy="857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381D0-06DA-4EC6-9D5A-1C17A7CE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2284375"/>
            <a:ext cx="3486150" cy="43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6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1C32-5AAB-4B66-BE74-E260730E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регистрации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502882-A841-45E2-B10E-04054199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846" y="1825625"/>
            <a:ext cx="70383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7446-D1D4-48F0-BA0C-8FFAADE7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DC80F-588A-420A-9449-AE3F1F08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При регистрации пользователей в базе данных проверяется</a:t>
            </a:r>
            <a:r>
              <a:rPr lang="en-US" dirty="0"/>
              <a:t>, </a:t>
            </a:r>
            <a:r>
              <a:rPr lang="ru-RU" dirty="0"/>
              <a:t>не удален ли аккаунт и есть ли другие пользователи с таким же логином. Так как проверка логина и состояние аккаунта (удален или нет) проверяются вместе</a:t>
            </a:r>
            <a:r>
              <a:rPr lang="en-US" dirty="0"/>
              <a:t>, </a:t>
            </a:r>
            <a:r>
              <a:rPr lang="ru-RU" dirty="0"/>
              <a:t>мы без отлавливания </a:t>
            </a:r>
            <a:r>
              <a:rPr lang="en-US" dirty="0" err="1"/>
              <a:t>IntegrityError</a:t>
            </a:r>
            <a:r>
              <a:rPr lang="en-US" dirty="0"/>
              <a:t> </a:t>
            </a:r>
            <a:r>
              <a:rPr lang="ru-RU" dirty="0"/>
              <a:t>пишем пользователю</a:t>
            </a:r>
            <a:r>
              <a:rPr lang="en-US" dirty="0"/>
              <a:t>, </a:t>
            </a:r>
            <a:r>
              <a:rPr lang="ru-RU" dirty="0"/>
              <a:t>что данный логин уже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91921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54263-1D3C-45D9-A9B3-8CACB619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68E4D7-BA0C-4191-9660-DBB8F5F6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03" y="265210"/>
            <a:ext cx="6691994" cy="632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CE1AF-9ED7-4988-882C-C31B6ABF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Основное меню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CF292E-508A-4694-A91E-B39927E2E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05" y="1825625"/>
            <a:ext cx="8859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D0B5-279A-4EC1-BB0E-4A196C47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533A8-ADB3-4908-BBDA-EF821E4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главного меню игры можно начать играть</a:t>
            </a:r>
            <a:r>
              <a:rPr lang="en-US" dirty="0"/>
              <a:t>, </a:t>
            </a:r>
            <a:r>
              <a:rPr lang="ru-RU" dirty="0"/>
              <a:t>прочитать правила игры</a:t>
            </a:r>
            <a:r>
              <a:rPr lang="en-US" dirty="0"/>
              <a:t>, </a:t>
            </a:r>
            <a:r>
              <a:rPr lang="ru-RU" dirty="0"/>
              <a:t>посмотреть таблицу лидеров</a:t>
            </a:r>
            <a:r>
              <a:rPr lang="en-US" dirty="0"/>
              <a:t>, </a:t>
            </a:r>
            <a:r>
              <a:rPr lang="ru-RU" dirty="0"/>
              <a:t>зайти в свой профиль и выйти в меню регистрации.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F7296F-1286-4FFF-8095-95F277C5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64" y="1336416"/>
            <a:ext cx="5815536" cy="5194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1E982-AE5C-41E6-B1D2-9C6403E95029}"/>
              </a:ext>
            </a:extLst>
          </p:cNvPr>
          <p:cNvSpPr txBox="1"/>
          <p:nvPr/>
        </p:nvSpPr>
        <p:spPr>
          <a:xfrm>
            <a:off x="838200" y="2000250"/>
            <a:ext cx="441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Таблица лидеров реализована через встроенные в </a:t>
            </a:r>
            <a:r>
              <a:rPr lang="en-US" sz="2400" dirty="0" err="1"/>
              <a:t>PyQt</a:t>
            </a:r>
            <a:r>
              <a:rPr lang="en-US" sz="2400" dirty="0"/>
              <a:t> </a:t>
            </a:r>
            <a:r>
              <a:rPr lang="ru-RU" sz="2400" dirty="0"/>
              <a:t>инструменты для работы с базами данных (</a:t>
            </a:r>
            <a:r>
              <a:rPr lang="en-US" sz="2400" dirty="0" err="1"/>
              <a:t>QSqlDatabase</a:t>
            </a:r>
            <a:r>
              <a:rPr lang="en-US" sz="2400" dirty="0"/>
              <a:t>, </a:t>
            </a:r>
            <a:r>
              <a:rPr lang="en-US" sz="2400" dirty="0" err="1"/>
              <a:t>QSqlQueryModel</a:t>
            </a:r>
            <a:r>
              <a:rPr lang="en-US" sz="2400" dirty="0"/>
              <a:t>). </a:t>
            </a:r>
            <a:r>
              <a:rPr lang="ru-RU" sz="2400" dirty="0"/>
              <a:t>В таблице лидеров отображаются только НЕ удаленные аккаунты и те</a:t>
            </a:r>
            <a:r>
              <a:rPr lang="en-US" sz="2400" dirty="0"/>
              <a:t>,</a:t>
            </a:r>
            <a:r>
              <a:rPr lang="ru-RU" sz="2400" dirty="0"/>
              <a:t> у которых есть любой результат (при регистрации = </a:t>
            </a:r>
            <a:r>
              <a:rPr lang="en-US" sz="2400" dirty="0"/>
              <a:t>Null) </a:t>
            </a:r>
            <a:r>
              <a:rPr lang="ru-RU" sz="2400" dirty="0"/>
              <a:t>в порядке убывания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497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AC1AF-DE22-43F3-9BF7-C4A6D248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latin typeface="+mn-lt"/>
              </a:rPr>
              <a:t>Во вкладке профиль у пользователя есть возможность удалить аккаунт</a:t>
            </a:r>
            <a:r>
              <a:rPr lang="en-US" sz="2800" dirty="0">
                <a:latin typeface="+mn-lt"/>
              </a:rPr>
              <a:t>,</a:t>
            </a:r>
            <a:r>
              <a:rPr lang="ru-RU" sz="2800" dirty="0">
                <a:latin typeface="+mn-lt"/>
              </a:rPr>
              <a:t> перед которым будет проверка пароля (через </a:t>
            </a:r>
            <a:r>
              <a:rPr lang="en-US" sz="2800" dirty="0" err="1">
                <a:latin typeface="+mn-lt"/>
              </a:rPr>
              <a:t>QInputDialog</a:t>
            </a:r>
            <a:r>
              <a:rPr lang="en-US" sz="2800" dirty="0">
                <a:latin typeface="+mn-lt"/>
              </a:rPr>
              <a:t>) </a:t>
            </a:r>
            <a:r>
              <a:rPr lang="ru-RU" sz="2800" dirty="0">
                <a:latin typeface="+mn-lt"/>
              </a:rPr>
              <a:t>и окно подтверждения (через </a:t>
            </a:r>
            <a:r>
              <a:rPr lang="en-US" sz="2800" dirty="0" err="1">
                <a:latin typeface="+mn-lt"/>
              </a:rPr>
              <a:t>QMessageBox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. </a:t>
            </a:r>
            <a:r>
              <a:rPr lang="ru-RU" sz="2800" dirty="0">
                <a:latin typeface="+mn-lt"/>
              </a:rPr>
              <a:t>Изменение логина и пароля также реализовано с помощью </a:t>
            </a:r>
            <a:r>
              <a:rPr lang="en-US" sz="2800" dirty="0" err="1">
                <a:latin typeface="+mn-lt"/>
              </a:rPr>
              <a:t>QInputDialog</a:t>
            </a:r>
            <a:r>
              <a:rPr lang="en-US" sz="2800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E2370-EE89-4E92-AD8B-7E35B7E3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9666C1-3CC2-47DA-A5E6-08C04FE9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39899"/>
            <a:ext cx="11353800" cy="28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E9CAE-0A64-49F7-B1D5-142957BB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8" y="-1109717"/>
            <a:ext cx="4209320" cy="603102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Выбор сложности. Выбирается с помощью выпадающего меню (</a:t>
            </a:r>
            <a:r>
              <a:rPr lang="en-US" sz="2800" dirty="0" err="1">
                <a:latin typeface="+mn-lt"/>
              </a:rPr>
              <a:t>QComboBox</a:t>
            </a:r>
            <a:r>
              <a:rPr lang="en-US" sz="2800" dirty="0">
                <a:latin typeface="+mn-lt"/>
              </a:rPr>
              <a:t>). </a:t>
            </a:r>
            <a:r>
              <a:rPr lang="ru-RU" sz="2800" dirty="0">
                <a:latin typeface="+mn-lt"/>
              </a:rPr>
              <a:t>При выборе меняются надписи размера поля и количества бомб с помощью сигнала </a:t>
            </a:r>
            <a:r>
              <a:rPr lang="en-US" sz="2800" dirty="0" err="1">
                <a:latin typeface="+mn-lt"/>
              </a:rPr>
              <a:t>currentIndexChanged</a:t>
            </a:r>
            <a:r>
              <a:rPr lang="en-US" sz="2800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29BA-C39B-462B-8986-20EA3FC5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21CFA0-8490-4B0B-8D37-A093AE54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46" y="3806825"/>
            <a:ext cx="9283507" cy="28154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5DFAF-5493-4332-A6CB-7B672F5E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44" y="128306"/>
            <a:ext cx="4613909" cy="35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3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C9840-F9F1-4FDB-8193-D57A9092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83" y="2994025"/>
            <a:ext cx="6455592" cy="34163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После выбора сложности происходит загрузка игры</a:t>
            </a:r>
            <a:r>
              <a:rPr lang="en-US" sz="2800" dirty="0">
                <a:latin typeface="+mn-lt"/>
              </a:rPr>
              <a:t>, </a:t>
            </a:r>
            <a:r>
              <a:rPr lang="ru-RU" sz="2800" dirty="0">
                <a:latin typeface="+mn-lt"/>
              </a:rPr>
              <a:t>реализованная через </a:t>
            </a:r>
            <a:r>
              <a:rPr lang="en-US" sz="2800" dirty="0" err="1">
                <a:latin typeface="+mn-lt"/>
              </a:rPr>
              <a:t>QProgressBar</a:t>
            </a:r>
            <a:r>
              <a:rPr lang="ru-RU" sz="2800" dirty="0">
                <a:latin typeface="+mn-lt"/>
              </a:rPr>
              <a:t> и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QTimer</a:t>
            </a:r>
            <a:r>
              <a:rPr lang="en-US" sz="2800" dirty="0">
                <a:latin typeface="+mn-lt"/>
              </a:rPr>
              <a:t>, </a:t>
            </a:r>
            <a:r>
              <a:rPr lang="ru-RU" sz="2800" dirty="0">
                <a:latin typeface="+mn-lt"/>
              </a:rPr>
              <a:t>а далее появляется и сама игра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06B6E7-6A7D-4483-BDC9-085E73432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587" y="273818"/>
            <a:ext cx="5595983" cy="23853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08C8BC-2661-43A7-8448-E5D1F0FDC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7" y="845318"/>
            <a:ext cx="399153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3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417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Проект «Minesweeper» (сапёр)</vt:lpstr>
      <vt:lpstr>Меню регистрации</vt:lpstr>
      <vt:lpstr> </vt:lpstr>
      <vt:lpstr> </vt:lpstr>
      <vt:lpstr>Основное меню игры</vt:lpstr>
      <vt:lpstr> </vt:lpstr>
      <vt:lpstr>Во вкладке профиль у пользователя есть возможность удалить аккаунт, перед которым будет проверка пароля (через QInputDialog) и окно подтверждения (через QMessageBox). Изменение логина и пароля также реализовано с помощью QInputDialog.</vt:lpstr>
      <vt:lpstr>Выбор сложности. Выбирается с помощью выпадающего меню (QComboBox). При выборе меняются надписи размера поля и количества бомб с помощью сигнала currentIndexChanged.</vt:lpstr>
      <vt:lpstr>После выбора сложности происходит загрузка игры, реализованная через QProgressBar и QTimer, а далее появляется и сама игра</vt:lpstr>
      <vt:lpstr>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«Minesweeper» (сапёр)</dc:title>
  <dc:creator>Леонид Д</dc:creator>
  <cp:lastModifiedBy>Леонид Д</cp:lastModifiedBy>
  <cp:revision>14</cp:revision>
  <dcterms:created xsi:type="dcterms:W3CDTF">2024-11-04T04:19:40Z</dcterms:created>
  <dcterms:modified xsi:type="dcterms:W3CDTF">2024-11-25T20:31:50Z</dcterms:modified>
</cp:coreProperties>
</file>