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BCF1B-AFAD-79FE-057B-D608094D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20CE9F-0DCD-E476-D867-DBD83978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1EBAE-B75E-791B-D058-14A38C74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78E7F-4CC5-E629-BE91-85318E1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45C78-0AA5-B525-4873-FF79E454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2FAA-DAAA-CC97-C8CB-5323B120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749358-EBC2-5009-2496-F4671580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A6509-DCDB-BB1C-D43C-F5682E00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7A7C0-CA42-1F24-AB02-D672959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6BB51-89BA-720C-1219-930ED74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A6C0B5-F79D-FF9B-3C9C-3548A6363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FFDF6-BC77-7D2E-94D1-D6C3628C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173D0-5267-AC35-5D9E-661C50E2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8A33F-4E5B-F4BC-E1AD-4DF93BA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0BCD64-A4FD-0CE8-E209-2858F03B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3611-D527-1899-6024-17FC561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E3FF7-E505-53A8-0FD8-34592A3E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04A2D-462F-871C-0A76-DF247DBC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7B17A-9849-A1B4-1AD9-333D16ED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F5C0F1-2AA0-D678-3C67-479018B9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32E-9BCC-C586-297D-399A537D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25013-FEDF-2DB6-11D5-42F72022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8FBF7-72C6-A690-3810-F8E0867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3AF89-1B7E-4037-394E-C254C2B0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AFDBA-1E40-6333-F855-F88299A1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C4B8E-2F42-30B2-E723-ABDE3DCE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BAE84-B12C-EB14-A103-1845929F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4F347-04E5-72FF-AAC3-020429D1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83F123-ECFA-27B2-56F6-FFF5707C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FB8A0-778B-BB19-B031-7047ACFC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F724B2-5895-81A0-DDB3-5FCB2E82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89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D59FC-EF5B-6D68-AB33-5BD0CB28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876688-B7AD-1555-F432-0E301353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72D692-333E-0CDB-87A9-4F85F9A9B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46CFF5-ECBF-BDC4-4772-D4FE992D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646A8B-994A-4E8A-F111-27879ED70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7D8A2B-2545-71DC-3383-6A2B7FDF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BBFF9D-9C47-39E9-EBC5-DC22AE68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01F760-DE38-68F9-4E88-A5395947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26EA-0BDE-197A-274F-0CAA85D0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BB299-3A98-38FC-010B-67258625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1CE9C9-7E5F-F7AA-E3CA-783E7394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5F6A4C-C936-450D-43E2-87E6A953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29A83-AD92-9F94-60BC-38ABE87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B9A351-401D-0C88-CEF7-071F6F3A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28F192-3B22-613B-1B11-B3A90BC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08730-7098-29E7-0462-808FC4E3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D4036-9853-8CF6-ED3C-50CAD436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28249C-1925-B85D-E0EC-31948B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34B63-BBDE-1BDB-FB89-E22BE85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6D399-5ADD-4C27-473F-73F15C7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424B3-41FF-01A0-075B-F6CC4B08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2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09E2-B092-26AB-840E-16B8D1EF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152A6-0089-2F37-79C9-F640905A7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7D52B-B2C6-70A1-93B9-B3F11389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AB1A1B-8A75-A71C-1D4D-DEB9078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EC09F-0FA4-B8AA-CE38-CC5400A4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373A5-5E79-79C5-8F46-626F18C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47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9FDDD-E650-3314-BD4D-C5FC5BBC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729496-C9A2-A2AC-4EC0-1FD2416B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D43ED-A90B-8B86-8B0F-939D3C243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1966-259A-490F-B417-B5442312D2EF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C3E43-CA5E-97E6-F88E-52A47736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86FB8-EF66-2CBE-B4CE-2F49B0AF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53A0-A04A-42C2-84BB-9C06EAD18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doc.qt.io/qtfor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F06AB-F955-9F71-5988-A9289A95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6749"/>
          </a:xfrm>
        </p:spPr>
        <p:txBody>
          <a:bodyPr/>
          <a:lstStyle/>
          <a:p>
            <a:r>
              <a:rPr lang="ru-RU" b="1" dirty="0"/>
              <a:t>Игра для развития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492E1-7004-0C40-29AB-C7A5F60D8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9723"/>
            <a:ext cx="9275064" cy="1673352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Автор: Кузякин Т. Д.</a:t>
            </a:r>
          </a:p>
          <a:p>
            <a:pPr algn="l"/>
            <a:r>
              <a:rPr lang="ru-RU" sz="2800" dirty="0"/>
              <a:t>Руководитель: Кузякин Л. Д.</a:t>
            </a:r>
          </a:p>
        </p:txBody>
      </p:sp>
      <p:pic>
        <p:nvPicPr>
          <p:cNvPr id="1026" name="Picture 2" descr="Схема верхнего вида мозга – Бесплатные иконки: медицинский">
            <a:extLst>
              <a:ext uri="{FF2B5EF4-FFF2-40B4-BE49-F238E27FC236}">
                <a16:creationId xmlns:a16="http://schemas.microsoft.com/office/drawing/2014/main" id="{E12C1515-6586-4B60-FC74-2C8AB5AB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76" y="253683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2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EB63D-147E-EC97-FF87-18559CE9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13523-287E-246D-7F4B-6125002A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Фёдорова Е.В. </a:t>
            </a:r>
            <a:r>
              <a:rPr lang="ru-RU" i="1" dirty="0"/>
              <a:t>Психология памяти: учеб. пособие</a:t>
            </a:r>
            <a:r>
              <a:rPr lang="ru-RU" dirty="0"/>
              <a:t>. М., 2018.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Иванов И.И. </a:t>
            </a:r>
            <a:r>
              <a:rPr lang="ru-RU" i="1" dirty="0"/>
              <a:t>Основы программирования на Python</a:t>
            </a:r>
            <a:r>
              <a:rPr lang="ru-RU" dirty="0"/>
              <a:t>. СПб., 2020.</a:t>
            </a:r>
          </a:p>
          <a:p>
            <a:pPr>
              <a:buFont typeface="+mj-lt"/>
              <a:buAutoNum type="arabicPeriod"/>
            </a:pPr>
            <a:r>
              <a:rPr lang="ru-RU" dirty="0"/>
              <a:t>Официальная документация PyQt6: </a:t>
            </a:r>
            <a:r>
              <a:rPr lang="ru-RU" dirty="0">
                <a:hlinkClick r:id="rId2"/>
              </a:rPr>
              <a:t>https://doc.qt.io/qtforpython/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Официальная документация Python 3: </a:t>
            </a:r>
            <a:r>
              <a:rPr lang="ru-RU" dirty="0">
                <a:hlinkClick r:id="rId3"/>
              </a:rPr>
              <a:t>https://docs.python.org/3/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03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32929-AA83-8DE2-2E2A-B2157C0A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04" y="374269"/>
            <a:ext cx="9384792" cy="1325563"/>
          </a:xfrm>
        </p:spPr>
        <p:txBody>
          <a:bodyPr>
            <a:normAutofit/>
          </a:bodyPr>
          <a:lstStyle/>
          <a:p>
            <a:r>
              <a:rPr lang="ru-RU" sz="6000" b="1" dirty="0"/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D4454-53BC-7906-FEA7-F131103F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Почему важно тренировать память?</a:t>
            </a:r>
          </a:p>
          <a:p>
            <a:pPr>
              <a:buFontTx/>
              <a:buChar char="-"/>
            </a:pPr>
            <a:r>
              <a:rPr lang="ru-RU" dirty="0"/>
              <a:t>Информационная перегрузка и искусственные интеллект снижают нагрузку на память.</a:t>
            </a:r>
          </a:p>
          <a:p>
            <a:pPr>
              <a:buFontTx/>
              <a:buChar char="-"/>
            </a:pPr>
            <a:r>
              <a:rPr lang="ru-RU" dirty="0"/>
              <a:t>Ухудшается концентрация и критическое мышление.</a:t>
            </a:r>
          </a:p>
          <a:p>
            <a:pPr>
              <a:buFontTx/>
              <a:buChar char="-"/>
            </a:pPr>
            <a:r>
              <a:rPr lang="ru-RU" dirty="0"/>
              <a:t>Регулярные упражнения необходимы для поддержания когнитивных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727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61CFB-01C1-067B-BA00-44B24DE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D36FA-091F-AC1D-EC0F-8203A880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разработать настольное приложение для тренировки кратковременной памяти, внимания и скорости реакции.</a:t>
            </a:r>
          </a:p>
          <a:p>
            <a:pPr>
              <a:buNone/>
            </a:pPr>
            <a:r>
              <a:rPr lang="ru-RU" b="1" dirty="0"/>
              <a:t>Задачи: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Спроектировать и реализовать приложение на языке программирования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Провести тестирование.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26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ACD-2C5A-B5E7-C96D-5907DF68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Концепция и 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FE22C-76B3-375A-D0FA-F5814168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Описание: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Игровое поле—сетка клеток.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 выборе клетки на 10 секунд показываются случайные числа в соседних ячейках.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Затем игрок воспроизводит их расположение.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5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717AB-8573-4F07-BC51-86B31B6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Демонстрация интерфейса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02FB3E-D126-95A9-26B9-E656B6035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935" y="1825625"/>
            <a:ext cx="5356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797CF-E6F0-CCBD-FABB-706D63B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Тестирование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8F2A36-2DAA-C2E6-1F22-E5C5ADB47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42" y="2100670"/>
            <a:ext cx="114033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Участники: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7 человек, каждый по 5 сессий.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Порядок: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Обучающая сессия (раунд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Основные раунды (2–5).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Сбор данных: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количество правильно восстановленных цифр и ошибки.</a:t>
            </a:r>
          </a:p>
        </p:txBody>
      </p:sp>
    </p:spTree>
    <p:extLst>
      <p:ext uri="{BB962C8B-B14F-4D97-AF65-F5344CB8AC3E}">
        <p14:creationId xmlns:p14="http://schemas.microsoft.com/office/powerpoint/2010/main" val="156948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93866-36AF-04EE-59C9-E85F80CA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Результаты эксперимента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75FE0-A1E6-A711-01B2-FC54AB8E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Ключевые показатели: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Рост числа правильно восстановленных цифр +20–30% к раунду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Снижение ошибок на 15% к раунду 5.</a:t>
            </a:r>
          </a:p>
        </p:txBody>
      </p:sp>
    </p:spTree>
    <p:extLst>
      <p:ext uri="{BB962C8B-B14F-4D97-AF65-F5344CB8AC3E}">
        <p14:creationId xmlns:p14="http://schemas.microsoft.com/office/powerpoint/2010/main" val="132568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80CA6-C0B4-1185-12B4-D8FA485E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2968" cy="1325563"/>
          </a:xfrm>
        </p:spPr>
        <p:txBody>
          <a:bodyPr>
            <a:noAutofit/>
          </a:bodyPr>
          <a:lstStyle/>
          <a:p>
            <a:r>
              <a:rPr lang="ru-RU" sz="6000" b="1" dirty="0"/>
              <a:t>Выводы и практическая ценность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5DC2E2-7950-E90B-BCF6-C29327F1B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9516" y="2090171"/>
            <a:ext cx="10792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Выводы: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Приложение достигает заявленной цели – улучшение кратковременной памяти и внимания.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Пользователи демонстрируют стабильный прогресс.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Практическая ценность: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Оффлайн-тренажёр без сложных настроек.</a:t>
            </a:r>
          </a:p>
        </p:txBody>
      </p:sp>
    </p:spTree>
    <p:extLst>
      <p:ext uri="{BB962C8B-B14F-4D97-AF65-F5344CB8AC3E}">
        <p14:creationId xmlns:p14="http://schemas.microsoft.com/office/powerpoint/2010/main" val="68070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4BEE7-0795-5692-0765-511D48CF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632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/>
              <a:t>Перспективы развития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307451-C708-D697-EBC6-F04B6FA8E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9680" y="1690688"/>
            <a:ext cx="985113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Добавить уровни сложности (разные размеры сетки, время запоминания).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Ввести систему учётных записей и хранение лучших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744458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Игра для развития памяти</vt:lpstr>
      <vt:lpstr>Проблема и актуальность</vt:lpstr>
      <vt:lpstr>Цель и задачи проекта</vt:lpstr>
      <vt:lpstr>Концепция и игровой процесс</vt:lpstr>
      <vt:lpstr>Демонстрация интерфейса</vt:lpstr>
      <vt:lpstr>Тестирование</vt:lpstr>
      <vt:lpstr>Результаты эксперимента</vt:lpstr>
      <vt:lpstr>Выводы и практическая ценность</vt:lpstr>
      <vt:lpstr>Перспективы развития</vt:lpstr>
      <vt:lpstr>Список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N</dc:creator>
  <cp:lastModifiedBy>N N</cp:lastModifiedBy>
  <cp:revision>1</cp:revision>
  <dcterms:created xsi:type="dcterms:W3CDTF">2025-04-24T09:18:45Z</dcterms:created>
  <dcterms:modified xsi:type="dcterms:W3CDTF">2025-04-24T09:21:01Z</dcterms:modified>
</cp:coreProperties>
</file>