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8">
  <p:sldMasterIdLst>
    <p:sldMasterId id="2147483648" r:id="rId1"/>
  </p:sldMasterIdLst>
  <p:notesMasterIdLst>
    <p:notesMasterId r:id="rId15"/>
  </p:notesMasterIdLst>
  <p:handoutMasterIdLst>
    <p:handoutMasterId r:id="rId16"/>
  </p:handoutMasterIdLst>
  <p:sldIdLst>
    <p:sldId id="6765" r:id="rId2"/>
    <p:sldId id="6852" r:id="rId3"/>
    <p:sldId id="6770" r:id="rId4"/>
    <p:sldId id="7110" r:id="rId5"/>
    <p:sldId id="6767" r:id="rId6"/>
    <p:sldId id="7230" r:id="rId7"/>
    <p:sldId id="7253" r:id="rId8"/>
    <p:sldId id="7158" r:id="rId9"/>
    <p:sldId id="7157" r:id="rId10"/>
    <p:sldId id="7166" r:id="rId11"/>
    <p:sldId id="7245" r:id="rId12"/>
    <p:sldId id="7246" r:id="rId13"/>
    <p:sldId id="262" r:id="rId14"/>
  </p:sldIdLst>
  <p:sldSz cx="18288000" cy="10287000"/>
  <p:notesSz cx="6858000" cy="9144000"/>
  <p:defaultTextStyle>
    <a:defPPr>
      <a:defRPr lang="zh-CN"/>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FC92DD-DC26-443F-A45A-9A03E6898BBA}">
          <p14:sldIdLst>
            <p14:sldId id="6765"/>
            <p14:sldId id="6852"/>
            <p14:sldId id="6770"/>
            <p14:sldId id="7110"/>
            <p14:sldId id="6767"/>
            <p14:sldId id="7230"/>
            <p14:sldId id="7253"/>
            <p14:sldId id="7158"/>
            <p14:sldId id="7157"/>
            <p14:sldId id="7166"/>
            <p14:sldId id="7245"/>
            <p14:sldId id="7246"/>
            <p14:sldId id="262"/>
          </p14:sldIdLst>
        </p14:section>
      </p14:sectionLst>
    </p:ext>
    <p:ext uri="{EFAFB233-063F-42B5-8137-9DF3F51BA10A}">
      <p15:sldGuideLst xmlns:p15="http://schemas.microsoft.com/office/powerpoint/2012/main" xmlns="">
        <p15:guide id="1" orient="horz" pos="3240">
          <p15:clr>
            <a:srgbClr val="A4A3A4"/>
          </p15:clr>
        </p15:guide>
        <p15:guide id="2" pos="576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ONG"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6EFB"/>
    <a:srgbClr val="666FFA"/>
    <a:srgbClr val="F0543B"/>
    <a:srgbClr val="F7C94A"/>
    <a:srgbClr val="FAC747"/>
    <a:srgbClr val="57E4A0"/>
    <a:srgbClr val="22A3F4"/>
    <a:srgbClr val="FF1655"/>
    <a:srgbClr val="E1DED9"/>
    <a:srgbClr val="E0DD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82"/>
  </p:normalViewPr>
  <p:slideViewPr>
    <p:cSldViewPr snapToGrid="0">
      <p:cViewPr varScale="1">
        <p:scale>
          <a:sx n="43" d="100"/>
          <a:sy n="43" d="100"/>
        </p:scale>
        <p:origin x="-696" y="-52"/>
      </p:cViewPr>
      <p:guideLst>
        <p:guide orient="horz" pos="3240"/>
        <p:guide pos="57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4-23T18:40:56.504"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ontserrat Light" panose="00000400000000000000" pitchFamily="50" charset="0"/>
              <a:ea typeface="Microsoft YaHei Light" panose="020B0502040204020203"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1F343E-A4B4-4945-A289-F71CC24FF5E2}" type="datetimeFigureOut">
              <a:rPr lang="zh-CN" altLang="en-US" smtClean="0">
                <a:latin typeface="Montserrat Light" panose="00000400000000000000" pitchFamily="50" charset="0"/>
                <a:ea typeface="Microsoft YaHei Light" panose="020B0502040204020203" pitchFamily="34" charset="-122"/>
              </a:rPr>
              <a:t>2023/7/8</a:t>
            </a:fld>
            <a:endParaRPr lang="zh-CN" altLang="en-US">
              <a:latin typeface="Montserrat Light" panose="00000400000000000000" pitchFamily="50" charset="0"/>
              <a:ea typeface="Microsoft YaHei Light" panose="020B0502040204020203"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ontserrat Light" panose="00000400000000000000" pitchFamily="50" charset="0"/>
              <a:ea typeface="Microsoft YaHei Light" panose="020B0502040204020203"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FE3BE7-4887-454D-AC07-8146F5385083}" type="slidenum">
              <a:rPr lang="zh-CN" altLang="en-US" smtClean="0">
                <a:latin typeface="Montserrat Light" panose="00000400000000000000" pitchFamily="50" charset="0"/>
                <a:ea typeface="Microsoft YaHei Light" panose="020B0502040204020203" pitchFamily="34" charset="-122"/>
              </a:rPr>
              <a:t>‹#›</a:t>
            </a:fld>
            <a:endParaRPr lang="zh-CN" altLang="en-US">
              <a:latin typeface="Montserrat Light" panose="00000400000000000000" pitchFamily="50" charset="0"/>
              <a:ea typeface="Microsoft YaHei Light" panose="020B0502040204020203" pitchFamily="34" charset="-122"/>
            </a:endParaRPr>
          </a:p>
        </p:txBody>
      </p:sp>
    </p:spTree>
    <p:extLst>
      <p:ext uri="{BB962C8B-B14F-4D97-AF65-F5344CB8AC3E}">
        <p14:creationId xmlns:p14="http://schemas.microsoft.com/office/powerpoint/2010/main" val="3179312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ontserrat Light" panose="00000400000000000000" pitchFamily="50" charset="0"/>
                <a:ea typeface="Microsoft YaHei Light" panose="020B0502040204020203"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ontserrat Light" panose="00000400000000000000" pitchFamily="50" charset="0"/>
                <a:ea typeface="Microsoft YaHei Light" panose="020B0502040204020203" pitchFamily="34" charset="-122"/>
              </a:defRPr>
            </a:lvl1pPr>
          </a:lstStyle>
          <a:p>
            <a:fld id="{184EC83E-688E-43DA-BB76-712D53DE601D}" type="datetimeFigureOut">
              <a:rPr lang="zh-CN" altLang="en-US" smtClean="0"/>
              <a:t>2023/7/8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ontserrat Light" panose="00000400000000000000" pitchFamily="50" charset="0"/>
                <a:ea typeface="Microsoft YaHei Light" panose="020B0502040204020203"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ontserrat Light" panose="00000400000000000000" pitchFamily="50" charset="0"/>
                <a:ea typeface="Microsoft YaHei Light" panose="020B0502040204020203" pitchFamily="34" charset="-122"/>
              </a:defRPr>
            </a:lvl1pPr>
          </a:lstStyle>
          <a:p>
            <a:fld id="{BFEC4DAE-4541-43CA-A4FF-DC618A162F89}" type="slidenum">
              <a:rPr lang="zh-CN" altLang="en-US" smtClean="0"/>
              <a:t>‹#›</a:t>
            </a:fld>
            <a:endParaRPr lang="zh-CN" altLang="en-US"/>
          </a:p>
        </p:txBody>
      </p:sp>
    </p:spTree>
    <p:extLst>
      <p:ext uri="{BB962C8B-B14F-4D97-AF65-F5344CB8AC3E}">
        <p14:creationId xmlns:p14="http://schemas.microsoft.com/office/powerpoint/2010/main" val="2074971040"/>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ontserrat Light" panose="00000400000000000000" pitchFamily="50" charset="0"/>
        <a:ea typeface="Microsoft YaHei Light" panose="020B0502040204020203" pitchFamily="34" charset="-122"/>
        <a:cs typeface="+mn-cs"/>
      </a:defRPr>
    </a:lvl1pPr>
    <a:lvl2pPr marL="685800" algn="l" defTabSz="1371600" rtl="0" eaLnBrk="1" latinLnBrk="0" hangingPunct="1">
      <a:defRPr sz="1800" kern="1200">
        <a:solidFill>
          <a:schemeClr val="tx1"/>
        </a:solidFill>
        <a:latin typeface="Montserrat Light" panose="00000400000000000000" pitchFamily="50" charset="0"/>
        <a:ea typeface="Microsoft YaHei Light" panose="020B0502040204020203" pitchFamily="34" charset="-122"/>
        <a:cs typeface="+mn-cs"/>
      </a:defRPr>
    </a:lvl2pPr>
    <a:lvl3pPr marL="1371600" algn="l" defTabSz="1371600" rtl="0" eaLnBrk="1" latinLnBrk="0" hangingPunct="1">
      <a:defRPr sz="1800" kern="1200">
        <a:solidFill>
          <a:schemeClr val="tx1"/>
        </a:solidFill>
        <a:latin typeface="Montserrat Light" panose="00000400000000000000" pitchFamily="50" charset="0"/>
        <a:ea typeface="Microsoft YaHei Light" panose="020B0502040204020203" pitchFamily="34" charset="-122"/>
        <a:cs typeface="+mn-cs"/>
      </a:defRPr>
    </a:lvl3pPr>
    <a:lvl4pPr marL="2057400" algn="l" defTabSz="1371600" rtl="0" eaLnBrk="1" latinLnBrk="0" hangingPunct="1">
      <a:defRPr sz="1800" kern="1200">
        <a:solidFill>
          <a:schemeClr val="tx1"/>
        </a:solidFill>
        <a:latin typeface="Montserrat Light" panose="00000400000000000000" pitchFamily="50" charset="0"/>
        <a:ea typeface="Microsoft YaHei Light" panose="020B0502040204020203" pitchFamily="34" charset="-122"/>
        <a:cs typeface="+mn-cs"/>
      </a:defRPr>
    </a:lvl4pPr>
    <a:lvl5pPr marL="2743200" algn="l" defTabSz="1371600" rtl="0" eaLnBrk="1" latinLnBrk="0" hangingPunct="1">
      <a:defRPr sz="1800" kern="1200">
        <a:solidFill>
          <a:schemeClr val="tx1"/>
        </a:solidFill>
        <a:latin typeface="Montserrat Light" panose="00000400000000000000" pitchFamily="50" charset="0"/>
        <a:ea typeface="Microsoft YaHei Light" panose="020B0502040204020203" pitchFamily="34" charset="-122"/>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BFEC4DAE-4541-43CA-A4FF-DC618A162F89}" type="slidenum">
              <a:rPr lang="zh-CN" altLang="en-US" smtClean="0"/>
              <a:t>7</a:t>
            </a:fld>
            <a:endParaRPr lang="zh-CN" altLang="en-US"/>
          </a:p>
        </p:txBody>
      </p:sp>
    </p:spTree>
    <p:extLst>
      <p:ext uri="{BB962C8B-B14F-4D97-AF65-F5344CB8AC3E}">
        <p14:creationId xmlns:p14="http://schemas.microsoft.com/office/powerpoint/2010/main" val="2789566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Cover">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9_3-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15566" y="1887359"/>
            <a:ext cx="9719378" cy="6078971"/>
          </a:xfrm>
          <a:custGeom>
            <a:avLst/>
            <a:gdLst>
              <a:gd name="connsiteX0" fmla="*/ 0 w 9719378"/>
              <a:gd name="connsiteY0" fmla="*/ 0 h 6078971"/>
              <a:gd name="connsiteX1" fmla="*/ 9719378 w 9719378"/>
              <a:gd name="connsiteY1" fmla="*/ 0 h 6078971"/>
              <a:gd name="connsiteX2" fmla="*/ 9719378 w 9719378"/>
              <a:gd name="connsiteY2" fmla="*/ 6078971 h 6078971"/>
              <a:gd name="connsiteX3" fmla="*/ 0 w 9719378"/>
              <a:gd name="connsiteY3" fmla="*/ 6078971 h 6078971"/>
            </a:gdLst>
            <a:ahLst/>
            <a:cxnLst>
              <a:cxn ang="0">
                <a:pos x="connsiteX0" y="connsiteY0"/>
              </a:cxn>
              <a:cxn ang="0">
                <a:pos x="connsiteX1" y="connsiteY1"/>
              </a:cxn>
              <a:cxn ang="0">
                <a:pos x="connsiteX2" y="connsiteY2"/>
              </a:cxn>
              <a:cxn ang="0">
                <a:pos x="connsiteX3" y="connsiteY3"/>
              </a:cxn>
            </a:cxnLst>
            <a:rect l="l" t="t" r="r" b="b"/>
            <a:pathLst>
              <a:path w="9719378" h="6078971">
                <a:moveTo>
                  <a:pt x="0" y="0"/>
                </a:moveTo>
                <a:lnTo>
                  <a:pt x="9719378" y="0"/>
                </a:lnTo>
                <a:lnTo>
                  <a:pt x="9719378" y="6078971"/>
                </a:lnTo>
                <a:lnTo>
                  <a:pt x="0" y="6078971"/>
                </a:lnTo>
                <a:close/>
              </a:path>
            </a:pathLst>
          </a:custGeom>
          <a:solidFill>
            <a:schemeClr val="bg1">
              <a:lumMod val="75000"/>
            </a:schemeClr>
          </a:solidFill>
        </p:spPr>
        <p:txBody>
          <a:bodyPr wrap="square">
            <a:noAutofit/>
          </a:bodyPr>
          <a:lstStyle/>
          <a:p>
            <a:endParaRPr lang="en-US"/>
          </a:p>
        </p:txBody>
      </p:sp>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7144485"/>
            <a:ext cx="18288000" cy="1152126"/>
          </a:xfrm>
          <a:prstGeom prst="rect">
            <a:avLst/>
          </a:prstGeom>
        </p:spPr>
        <p:txBody>
          <a:bodyPr anchor="ctr"/>
          <a:lstStyle>
            <a:lvl1pPr marL="0" indent="0" algn="ctr">
              <a:buNone/>
              <a:defRPr sz="7200" b="0" baseline="0">
                <a:solidFill>
                  <a:schemeClr val="tx1">
                    <a:lumMod val="75000"/>
                    <a:lumOff val="25000"/>
                  </a:schemeClr>
                </a:solidFill>
                <a:latin typeface="+mj-lt"/>
                <a:cs typeface="Arial" panose="020B0604020202020204"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96" y="8296612"/>
            <a:ext cx="18288000" cy="576064"/>
          </a:xfrm>
          <a:prstGeom prst="rect">
            <a:avLst/>
          </a:prstGeom>
        </p:spPr>
        <p:txBody>
          <a:bodyPr anchor="ctr"/>
          <a:lstStyle>
            <a:lvl1pPr marL="0" indent="0" algn="ctr">
              <a:buNone/>
              <a:defRPr sz="28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4" name="Oval 3"/>
          <p:cNvSpPr/>
          <p:nvPr userDrawn="1"/>
        </p:nvSpPr>
        <p:spPr>
          <a:xfrm>
            <a:off x="6623720" y="1475284"/>
            <a:ext cx="5040560" cy="50405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5400"/>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24702" y="2278422"/>
            <a:ext cx="1638596" cy="36367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1_3-Content">
    <p:spTree>
      <p:nvGrpSpPr>
        <p:cNvPr id="1" name=""/>
        <p:cNvGrpSpPr/>
        <p:nvPr/>
      </p:nvGrpSpPr>
      <p:grpSpPr>
        <a:xfrm>
          <a:off x="0" y="0"/>
          <a:ext cx="0" cy="0"/>
          <a:chOff x="0" y="0"/>
          <a:chExt cx="0" cy="0"/>
        </a:xfrm>
      </p:grpSpPr>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2_3-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248245" y="1875713"/>
            <a:ext cx="6535574" cy="6535574"/>
          </a:xfrm>
          <a:custGeom>
            <a:avLst/>
            <a:gdLst>
              <a:gd name="connsiteX0" fmla="*/ 3267787 w 6535574"/>
              <a:gd name="connsiteY0" fmla="*/ 0 h 6535574"/>
              <a:gd name="connsiteX1" fmla="*/ 6535574 w 6535574"/>
              <a:gd name="connsiteY1" fmla="*/ 3267787 h 6535574"/>
              <a:gd name="connsiteX2" fmla="*/ 3267787 w 6535574"/>
              <a:gd name="connsiteY2" fmla="*/ 6535574 h 6535574"/>
              <a:gd name="connsiteX3" fmla="*/ 0 w 6535574"/>
              <a:gd name="connsiteY3" fmla="*/ 3267787 h 6535574"/>
              <a:gd name="connsiteX4" fmla="*/ 3267787 w 6535574"/>
              <a:gd name="connsiteY4" fmla="*/ 0 h 653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5574" h="6535574">
                <a:moveTo>
                  <a:pt x="3267787" y="0"/>
                </a:moveTo>
                <a:cubicBezTo>
                  <a:pt x="5072536" y="0"/>
                  <a:pt x="6535574" y="1463038"/>
                  <a:pt x="6535574" y="3267787"/>
                </a:cubicBezTo>
                <a:cubicBezTo>
                  <a:pt x="6535574" y="5072536"/>
                  <a:pt x="5072536" y="6535574"/>
                  <a:pt x="3267787" y="6535574"/>
                </a:cubicBezTo>
                <a:cubicBezTo>
                  <a:pt x="1463038" y="6535574"/>
                  <a:pt x="0" y="5072536"/>
                  <a:pt x="0" y="3267787"/>
                </a:cubicBezTo>
                <a:cubicBezTo>
                  <a:pt x="0" y="1463038"/>
                  <a:pt x="1463038" y="0"/>
                  <a:pt x="3267787" y="0"/>
                </a:cubicBezTo>
                <a:close/>
              </a:path>
            </a:pathLst>
          </a:custGeom>
          <a:solidFill>
            <a:schemeClr val="bg1">
              <a:lumMod val="75000"/>
            </a:schemeClr>
          </a:solidFill>
        </p:spPr>
        <p:txBody>
          <a:bodyPr wrap="square">
            <a:noAutofit/>
          </a:bodyPr>
          <a:lstStyle/>
          <a:p>
            <a:endParaRPr lang="en-US"/>
          </a:p>
        </p:txBody>
      </p:sp>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9"/>
                                        </p:tgtEl>
                                        <p:attrNameLst>
                                          <p:attrName>style.visibility</p:attrName>
                                        </p:attrNameLst>
                                      </p:cBhvr>
                                      <p:to>
                                        <p:strVal val="visible"/>
                                      </p:to>
                                    </p:set>
                                    <p:anim to="" calcmode="lin" valueType="num">
                                      <p:cBhvr>
                                        <p:cTn id="7" dur="1000" fill="hold">
                                          <p:stCondLst>
                                            <p:cond delay="0"/>
                                          </p:stCondLst>
                                        </p:cTn>
                                        <p:tgtEl>
                                          <p:spTgt spid="9"/>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9"/>
                                        </p:tgtEl>
                                        <p:attrNameLst>
                                          <p:attrName>ppt_w</p:attrName>
                                        </p:attrNameLst>
                                      </p:cBhvr>
                                      <p:tavLst>
                                        <p:tav tm="0" fmla="#ppt_w-#ppt_w*((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3_3-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8979876" cy="10287000"/>
          </a:xfrm>
          <a:custGeom>
            <a:avLst/>
            <a:gdLst>
              <a:gd name="connsiteX0" fmla="*/ 0 w 8979876"/>
              <a:gd name="connsiteY0" fmla="*/ 0 h 10287000"/>
              <a:gd name="connsiteX1" fmla="*/ 7205087 w 8979876"/>
              <a:gd name="connsiteY1" fmla="*/ 0 h 10287000"/>
              <a:gd name="connsiteX2" fmla="*/ 7321010 w 8979876"/>
              <a:gd name="connsiteY2" fmla="*/ 147513 h 10287000"/>
              <a:gd name="connsiteX3" fmla="*/ 8979876 w 8979876"/>
              <a:gd name="connsiteY3" fmla="*/ 5143502 h 10287000"/>
              <a:gd name="connsiteX4" fmla="*/ 7321010 w 8979876"/>
              <a:gd name="connsiteY4" fmla="*/ 10139488 h 10287000"/>
              <a:gd name="connsiteX5" fmla="*/ 7205088 w 8979876"/>
              <a:gd name="connsiteY5" fmla="*/ 10287000 h 10287000"/>
              <a:gd name="connsiteX6" fmla="*/ 0 w 8979876"/>
              <a:gd name="connsiteY6" fmla="*/ 10287000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79876" h="10287000">
                <a:moveTo>
                  <a:pt x="0" y="0"/>
                </a:moveTo>
                <a:lnTo>
                  <a:pt x="7205087" y="0"/>
                </a:lnTo>
                <a:lnTo>
                  <a:pt x="7321010" y="147513"/>
                </a:lnTo>
                <a:cubicBezTo>
                  <a:pt x="8362884" y="1540663"/>
                  <a:pt x="8979876" y="3270030"/>
                  <a:pt x="8979876" y="5143502"/>
                </a:cubicBezTo>
                <a:cubicBezTo>
                  <a:pt x="8979876" y="7016973"/>
                  <a:pt x="8362884" y="8746338"/>
                  <a:pt x="7321010" y="10139488"/>
                </a:cubicBezTo>
                <a:lnTo>
                  <a:pt x="7205088" y="10287000"/>
                </a:lnTo>
                <a:lnTo>
                  <a:pt x="0" y="10287000"/>
                </a:lnTo>
                <a:close/>
              </a:path>
            </a:pathLst>
          </a:custGeom>
          <a:solidFill>
            <a:schemeClr val="bg1">
              <a:lumMod val="75000"/>
            </a:schemeClr>
          </a:solidFill>
        </p:spPr>
        <p:txBody>
          <a:bodyPr wrap="square">
            <a:noAutofit/>
          </a:bodyPr>
          <a:lstStyle/>
          <a:p>
            <a:endParaRPr lang="en-US"/>
          </a:p>
        </p:txBody>
      </p:sp>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4_3-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8288000" cy="10287000"/>
          </a:xfrm>
          <a:custGeom>
            <a:avLst/>
            <a:gdLst>
              <a:gd name="connsiteX0" fmla="*/ 0 w 18288000"/>
              <a:gd name="connsiteY0" fmla="*/ 0 h 10287000"/>
              <a:gd name="connsiteX1" fmla="*/ 18288000 w 18288000"/>
              <a:gd name="connsiteY1" fmla="*/ 0 h 10287000"/>
              <a:gd name="connsiteX2" fmla="*/ 18288000 w 18288000"/>
              <a:gd name="connsiteY2" fmla="*/ 10287000 h 10287000"/>
              <a:gd name="connsiteX3" fmla="*/ 0 w 182880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18288000" h="10287000">
                <a:moveTo>
                  <a:pt x="0" y="0"/>
                </a:moveTo>
                <a:lnTo>
                  <a:pt x="18288000" y="0"/>
                </a:lnTo>
                <a:lnTo>
                  <a:pt x="18288000" y="10287000"/>
                </a:lnTo>
                <a:lnTo>
                  <a:pt x="0" y="10287000"/>
                </a:lnTo>
                <a:close/>
              </a:path>
            </a:pathLst>
          </a:custGeom>
          <a:solidFill>
            <a:schemeClr val="bg1">
              <a:lumMod val="75000"/>
            </a:schemeClr>
          </a:solidFill>
        </p:spPr>
        <p:txBody>
          <a:bodyPr wrap="square">
            <a:noAutofit/>
          </a:bodyPr>
          <a:lstStyle/>
          <a:p>
            <a:endParaRPr lang="en-US"/>
          </a:p>
        </p:txBody>
      </p:sp>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5_3-Conten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2313531" y="3267487"/>
            <a:ext cx="3261360" cy="3261360"/>
          </a:xfrm>
          <a:custGeom>
            <a:avLst/>
            <a:gdLst>
              <a:gd name="connsiteX0" fmla="*/ 1630680 w 3261360"/>
              <a:gd name="connsiteY0" fmla="*/ 0 h 3261360"/>
              <a:gd name="connsiteX1" fmla="*/ 3261360 w 3261360"/>
              <a:gd name="connsiteY1" fmla="*/ 1630680 h 3261360"/>
              <a:gd name="connsiteX2" fmla="*/ 1630680 w 3261360"/>
              <a:gd name="connsiteY2" fmla="*/ 3261360 h 3261360"/>
              <a:gd name="connsiteX3" fmla="*/ 0 w 3261360"/>
              <a:gd name="connsiteY3" fmla="*/ 1630680 h 3261360"/>
              <a:gd name="connsiteX4" fmla="*/ 1630680 w 3261360"/>
              <a:gd name="connsiteY4" fmla="*/ 0 h 326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1360" h="3261360">
                <a:moveTo>
                  <a:pt x="1630680" y="0"/>
                </a:moveTo>
                <a:cubicBezTo>
                  <a:pt x="2531280" y="0"/>
                  <a:pt x="3261360" y="730080"/>
                  <a:pt x="3261360" y="1630680"/>
                </a:cubicBezTo>
                <a:cubicBezTo>
                  <a:pt x="3261360" y="2531280"/>
                  <a:pt x="2531280" y="3261360"/>
                  <a:pt x="1630680" y="3261360"/>
                </a:cubicBezTo>
                <a:cubicBezTo>
                  <a:pt x="730080" y="3261360"/>
                  <a:pt x="0" y="2531280"/>
                  <a:pt x="0" y="1630680"/>
                </a:cubicBezTo>
                <a:cubicBezTo>
                  <a:pt x="0" y="730080"/>
                  <a:pt x="730080" y="0"/>
                  <a:pt x="1630680" y="0"/>
                </a:cubicBezTo>
                <a:close/>
              </a:path>
            </a:pathLst>
          </a:custGeom>
          <a:solidFill>
            <a:schemeClr val="bg1">
              <a:lumMod val="75000"/>
            </a:schemeClr>
          </a:solidFill>
        </p:spPr>
        <p:txBody>
          <a:bodyPr wrap="square">
            <a:noAutofit/>
          </a:bodyPr>
          <a:lstStyle/>
          <a:p>
            <a:endParaRPr lang="en-US"/>
          </a:p>
        </p:txBody>
      </p:sp>
      <p:sp>
        <p:nvSpPr>
          <p:cNvPr id="12" name="Picture Placeholder 11"/>
          <p:cNvSpPr>
            <a:spLocks noGrp="1"/>
          </p:cNvSpPr>
          <p:nvPr>
            <p:ph type="pic" sz="quarter" idx="11"/>
          </p:nvPr>
        </p:nvSpPr>
        <p:spPr>
          <a:xfrm>
            <a:off x="7513320" y="5385846"/>
            <a:ext cx="3261360" cy="3261360"/>
          </a:xfrm>
          <a:custGeom>
            <a:avLst/>
            <a:gdLst>
              <a:gd name="connsiteX0" fmla="*/ 1630680 w 3261360"/>
              <a:gd name="connsiteY0" fmla="*/ 0 h 3261360"/>
              <a:gd name="connsiteX1" fmla="*/ 3261360 w 3261360"/>
              <a:gd name="connsiteY1" fmla="*/ 1630680 h 3261360"/>
              <a:gd name="connsiteX2" fmla="*/ 1630680 w 3261360"/>
              <a:gd name="connsiteY2" fmla="*/ 3261360 h 3261360"/>
              <a:gd name="connsiteX3" fmla="*/ 0 w 3261360"/>
              <a:gd name="connsiteY3" fmla="*/ 1630680 h 3261360"/>
              <a:gd name="connsiteX4" fmla="*/ 1630680 w 3261360"/>
              <a:gd name="connsiteY4" fmla="*/ 0 h 326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1360" h="3261360">
                <a:moveTo>
                  <a:pt x="1630680" y="0"/>
                </a:moveTo>
                <a:cubicBezTo>
                  <a:pt x="2531280" y="0"/>
                  <a:pt x="3261360" y="730080"/>
                  <a:pt x="3261360" y="1630680"/>
                </a:cubicBezTo>
                <a:cubicBezTo>
                  <a:pt x="3261360" y="2531280"/>
                  <a:pt x="2531280" y="3261360"/>
                  <a:pt x="1630680" y="3261360"/>
                </a:cubicBezTo>
                <a:cubicBezTo>
                  <a:pt x="730080" y="3261360"/>
                  <a:pt x="0" y="2531280"/>
                  <a:pt x="0" y="1630680"/>
                </a:cubicBezTo>
                <a:cubicBezTo>
                  <a:pt x="0" y="730080"/>
                  <a:pt x="730080" y="0"/>
                  <a:pt x="1630680" y="0"/>
                </a:cubicBezTo>
                <a:close/>
              </a:path>
            </a:pathLst>
          </a:custGeom>
          <a:solidFill>
            <a:schemeClr val="bg1">
              <a:lumMod val="75000"/>
            </a:schemeClr>
          </a:solidFill>
        </p:spPr>
        <p:txBody>
          <a:bodyPr wrap="square">
            <a:noAutofit/>
          </a:bodyPr>
          <a:lstStyle/>
          <a:p>
            <a:endParaRPr lang="en-US"/>
          </a:p>
        </p:txBody>
      </p:sp>
      <p:sp>
        <p:nvSpPr>
          <p:cNvPr id="13" name="Picture Placeholder 12"/>
          <p:cNvSpPr>
            <a:spLocks noGrp="1"/>
          </p:cNvSpPr>
          <p:nvPr>
            <p:ph type="pic" sz="quarter" idx="12"/>
          </p:nvPr>
        </p:nvSpPr>
        <p:spPr>
          <a:xfrm>
            <a:off x="12713109" y="3267486"/>
            <a:ext cx="3261360" cy="3261360"/>
          </a:xfrm>
          <a:custGeom>
            <a:avLst/>
            <a:gdLst>
              <a:gd name="connsiteX0" fmla="*/ 1630680 w 3261360"/>
              <a:gd name="connsiteY0" fmla="*/ 0 h 3261360"/>
              <a:gd name="connsiteX1" fmla="*/ 3261360 w 3261360"/>
              <a:gd name="connsiteY1" fmla="*/ 1630680 h 3261360"/>
              <a:gd name="connsiteX2" fmla="*/ 1630680 w 3261360"/>
              <a:gd name="connsiteY2" fmla="*/ 3261360 h 3261360"/>
              <a:gd name="connsiteX3" fmla="*/ 0 w 3261360"/>
              <a:gd name="connsiteY3" fmla="*/ 1630680 h 3261360"/>
              <a:gd name="connsiteX4" fmla="*/ 1630680 w 3261360"/>
              <a:gd name="connsiteY4" fmla="*/ 0 h 326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1360" h="3261360">
                <a:moveTo>
                  <a:pt x="1630680" y="0"/>
                </a:moveTo>
                <a:cubicBezTo>
                  <a:pt x="2531280" y="0"/>
                  <a:pt x="3261360" y="730080"/>
                  <a:pt x="3261360" y="1630680"/>
                </a:cubicBezTo>
                <a:cubicBezTo>
                  <a:pt x="3261360" y="2531280"/>
                  <a:pt x="2531280" y="3261360"/>
                  <a:pt x="1630680" y="3261360"/>
                </a:cubicBezTo>
                <a:cubicBezTo>
                  <a:pt x="730080" y="3261360"/>
                  <a:pt x="0" y="2531280"/>
                  <a:pt x="0" y="1630680"/>
                </a:cubicBezTo>
                <a:cubicBezTo>
                  <a:pt x="0" y="730080"/>
                  <a:pt x="730080" y="0"/>
                  <a:pt x="1630680" y="0"/>
                </a:cubicBezTo>
                <a:close/>
              </a:path>
            </a:pathLst>
          </a:custGeom>
          <a:solidFill>
            <a:schemeClr val="bg1">
              <a:lumMod val="75000"/>
            </a:schemeClr>
          </a:solidFill>
        </p:spPr>
        <p:txBody>
          <a:bodyPr wrap="square">
            <a:noAutofit/>
          </a:bodyPr>
          <a:lstStyle/>
          <a:p>
            <a:endParaRPr lang="en-US"/>
          </a:p>
        </p:txBody>
      </p:sp>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11"/>
                                        </p:tgtEl>
                                        <p:attrNameLst>
                                          <p:attrName>style.visibility</p:attrName>
                                        </p:attrNameLst>
                                      </p:cBhvr>
                                      <p:to>
                                        <p:strVal val="visible"/>
                                      </p:to>
                                    </p:set>
                                    <p:anim to="" calcmode="lin" valueType="num">
                                      <p:cBhvr>
                                        <p:cTn id="7" dur="1000" fill="hold">
                                          <p:stCondLst>
                                            <p:cond delay="0"/>
                                          </p:stCondLst>
                                        </p:cTn>
                                        <p:tgtEl>
                                          <p:spTgt spid="11"/>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11"/>
                                        </p:tgtEl>
                                        <p:attrNameLst>
                                          <p:attrName>ppt_w</p:attrName>
                                        </p:attrNameLst>
                                      </p:cBhvr>
                                      <p:tavLst>
                                        <p:tav tm="0" fmla="#ppt_w-#ppt_w*((1.5-1.5*$)^3-(1.5-1.5*$)^2)">
                                          <p:val>
                                            <p:fltVal val="0"/>
                                          </p:val>
                                        </p:tav>
                                        <p:tav tm="100000">
                                          <p:val>
                                            <p:flt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12"/>
                                        </p:tgtEl>
                                        <p:attrNameLst>
                                          <p:attrName>style.visibility</p:attrName>
                                        </p:attrNameLst>
                                      </p:cBhvr>
                                      <p:to>
                                        <p:strVal val="visible"/>
                                      </p:to>
                                    </p:set>
                                    <p:anim to="" calcmode="lin" valueType="num">
                                      <p:cBhvr>
                                        <p:cTn id="11" dur="1000" fill="hold">
                                          <p:stCondLst>
                                            <p:cond delay="0"/>
                                          </p:stCondLst>
                                        </p:cTn>
                                        <p:tgtEl>
                                          <p:spTgt spid="12"/>
                                        </p:tgtEl>
                                        <p:attrNameLst>
                                          <p:attrName>ppt_h</p:attrName>
                                        </p:attrNameLst>
                                      </p:cBhvr>
                                      <p:tavLst>
                                        <p:tav tm="0" fmla="#ppt_h-#ppt_h*((1.5-1.5*$)^3-(1.5-1.5*$)^2)">
                                          <p:val>
                                            <p:fltVal val="0"/>
                                          </p:val>
                                        </p:tav>
                                        <p:tav tm="100000">
                                          <p:val>
                                            <p:fltVal val="1"/>
                                          </p:val>
                                        </p:tav>
                                      </p:tavLst>
                                    </p:anim>
                                    <p:anim to="" calcmode="lin" valueType="num">
                                      <p:cBhvr>
                                        <p:cTn id="12" dur="1000" fill="hold">
                                          <p:stCondLst>
                                            <p:cond delay="0"/>
                                          </p:stCondLst>
                                        </p:cTn>
                                        <p:tgtEl>
                                          <p:spTgt spid="12"/>
                                        </p:tgtEl>
                                        <p:attrNameLst>
                                          <p:attrName>ppt_w</p:attrName>
                                        </p:attrNameLst>
                                      </p:cBhvr>
                                      <p:tavLst>
                                        <p:tav tm="0" fmla="#ppt_w-#ppt_w*((1.5-1.5*$)^3-(1.5-1.5*$)^2)">
                                          <p:val>
                                            <p:fltVal val="0"/>
                                          </p:val>
                                        </p:tav>
                                        <p:tav tm="100000">
                                          <p:val>
                                            <p:fltVal val="1"/>
                                          </p:val>
                                        </p:tav>
                                      </p:tavLst>
                                    </p:anim>
                                  </p:childTnLst>
                                </p:cTn>
                              </p:par>
                              <p:par>
                                <p:cTn id="13" presetID="0" presetClass="entr" presetSubtype="0" fill="hold" grpId="0" nodeType="withEffect">
                                  <p:stCondLst>
                                    <p:cond delay="0"/>
                                  </p:stCondLst>
                                  <p:childTnLst>
                                    <p:set>
                                      <p:cBhvr>
                                        <p:cTn id="14" dur="1000" fill="hold">
                                          <p:stCondLst>
                                            <p:cond delay="0"/>
                                          </p:stCondLst>
                                        </p:cTn>
                                        <p:tgtEl>
                                          <p:spTgt spid="13"/>
                                        </p:tgtEl>
                                        <p:attrNameLst>
                                          <p:attrName>style.visibility</p:attrName>
                                        </p:attrNameLst>
                                      </p:cBhvr>
                                      <p:to>
                                        <p:strVal val="visible"/>
                                      </p:to>
                                    </p:set>
                                    <p:anim to="" calcmode="lin" valueType="num">
                                      <p:cBhvr>
                                        <p:cTn id="15" dur="1000" fill="hold">
                                          <p:stCondLst>
                                            <p:cond delay="0"/>
                                          </p:stCondLst>
                                        </p:cTn>
                                        <p:tgtEl>
                                          <p:spTgt spid="13"/>
                                        </p:tgtEl>
                                        <p:attrNameLst>
                                          <p:attrName>ppt_h</p:attrName>
                                        </p:attrNameLst>
                                      </p:cBhvr>
                                      <p:tavLst>
                                        <p:tav tm="0" fmla="#ppt_h-#ppt_h*((1.5-1.5*$)^3-(1.5-1.5*$)^2)">
                                          <p:val>
                                            <p:fltVal val="0"/>
                                          </p:val>
                                        </p:tav>
                                        <p:tav tm="100000">
                                          <p:val>
                                            <p:fltVal val="1"/>
                                          </p:val>
                                        </p:tav>
                                      </p:tavLst>
                                    </p:anim>
                                    <p:anim to="" calcmode="lin" valueType="num">
                                      <p:cBhvr>
                                        <p:cTn id="16" dur="1000" fill="hold">
                                          <p:stCondLst>
                                            <p:cond delay="0"/>
                                          </p:stCondLst>
                                        </p:cTn>
                                        <p:tgtEl>
                                          <p:spTgt spid="13"/>
                                        </p:tgtEl>
                                        <p:attrNameLst>
                                          <p:attrName>ppt_w</p:attrName>
                                        </p:attrNameLst>
                                      </p:cBhvr>
                                      <p:tavLst>
                                        <p:tav tm="0" fmla="#ppt_w-#ppt_w*((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6_3-Content">
    <p:spTree>
      <p:nvGrpSpPr>
        <p:cNvPr id="1" name=""/>
        <p:cNvGrpSpPr/>
        <p:nvPr/>
      </p:nvGrpSpPr>
      <p:grpSpPr>
        <a:xfrm>
          <a:off x="0" y="0"/>
          <a:ext cx="0" cy="0"/>
          <a:chOff x="0" y="0"/>
          <a:chExt cx="0" cy="0"/>
        </a:xfrm>
      </p:grpSpPr>
      <p:sp>
        <p:nvSpPr>
          <p:cNvPr id="13" name="Picture Placeholder 12"/>
          <p:cNvSpPr>
            <a:spLocks noGrp="1"/>
          </p:cNvSpPr>
          <p:nvPr>
            <p:ph type="pic" sz="quarter" idx="11"/>
          </p:nvPr>
        </p:nvSpPr>
        <p:spPr>
          <a:xfrm>
            <a:off x="9378525" y="5306253"/>
            <a:ext cx="3255116" cy="3255116"/>
          </a:xfrm>
          <a:custGeom>
            <a:avLst/>
            <a:gdLst>
              <a:gd name="connsiteX0" fmla="*/ 1627558 w 3255116"/>
              <a:gd name="connsiteY0" fmla="*/ 0 h 3255116"/>
              <a:gd name="connsiteX1" fmla="*/ 3255116 w 3255116"/>
              <a:gd name="connsiteY1" fmla="*/ 1627558 h 3255116"/>
              <a:gd name="connsiteX2" fmla="*/ 1627558 w 3255116"/>
              <a:gd name="connsiteY2" fmla="*/ 3255116 h 3255116"/>
              <a:gd name="connsiteX3" fmla="*/ 0 w 3255116"/>
              <a:gd name="connsiteY3" fmla="*/ 1627558 h 3255116"/>
              <a:gd name="connsiteX4" fmla="*/ 1627558 w 3255116"/>
              <a:gd name="connsiteY4" fmla="*/ 0 h 3255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5116" h="3255116">
                <a:moveTo>
                  <a:pt x="1627558" y="0"/>
                </a:moveTo>
                <a:cubicBezTo>
                  <a:pt x="2526433" y="0"/>
                  <a:pt x="3255116" y="728683"/>
                  <a:pt x="3255116" y="1627558"/>
                </a:cubicBezTo>
                <a:cubicBezTo>
                  <a:pt x="3255116" y="2526433"/>
                  <a:pt x="2526433" y="3255116"/>
                  <a:pt x="1627558" y="3255116"/>
                </a:cubicBezTo>
                <a:cubicBezTo>
                  <a:pt x="728683" y="3255116"/>
                  <a:pt x="0" y="2526433"/>
                  <a:pt x="0" y="1627558"/>
                </a:cubicBezTo>
                <a:cubicBezTo>
                  <a:pt x="0" y="728683"/>
                  <a:pt x="728683" y="0"/>
                  <a:pt x="1627558" y="0"/>
                </a:cubicBezTo>
                <a:close/>
              </a:path>
            </a:pathLst>
          </a:custGeom>
          <a:solidFill>
            <a:schemeClr val="bg1">
              <a:lumMod val="75000"/>
            </a:schemeClr>
          </a:solidFill>
        </p:spPr>
        <p:txBody>
          <a:bodyPr wrap="square">
            <a:noAutofit/>
          </a:bodyPr>
          <a:lstStyle/>
          <a:p>
            <a:endParaRPr lang="en-US"/>
          </a:p>
        </p:txBody>
      </p:sp>
      <p:sp>
        <p:nvSpPr>
          <p:cNvPr id="14" name="Picture Placeholder 13"/>
          <p:cNvSpPr>
            <a:spLocks noGrp="1"/>
          </p:cNvSpPr>
          <p:nvPr>
            <p:ph type="pic" sz="quarter" idx="12"/>
          </p:nvPr>
        </p:nvSpPr>
        <p:spPr>
          <a:xfrm>
            <a:off x="12959151" y="5306253"/>
            <a:ext cx="3255116" cy="3255116"/>
          </a:xfrm>
          <a:custGeom>
            <a:avLst/>
            <a:gdLst>
              <a:gd name="connsiteX0" fmla="*/ 1627558 w 3255116"/>
              <a:gd name="connsiteY0" fmla="*/ 0 h 3255116"/>
              <a:gd name="connsiteX1" fmla="*/ 3255116 w 3255116"/>
              <a:gd name="connsiteY1" fmla="*/ 1627558 h 3255116"/>
              <a:gd name="connsiteX2" fmla="*/ 1627558 w 3255116"/>
              <a:gd name="connsiteY2" fmla="*/ 3255116 h 3255116"/>
              <a:gd name="connsiteX3" fmla="*/ 0 w 3255116"/>
              <a:gd name="connsiteY3" fmla="*/ 1627558 h 3255116"/>
              <a:gd name="connsiteX4" fmla="*/ 1627558 w 3255116"/>
              <a:gd name="connsiteY4" fmla="*/ 0 h 3255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5116" h="3255116">
                <a:moveTo>
                  <a:pt x="1627558" y="0"/>
                </a:moveTo>
                <a:cubicBezTo>
                  <a:pt x="2526433" y="0"/>
                  <a:pt x="3255116" y="728683"/>
                  <a:pt x="3255116" y="1627558"/>
                </a:cubicBezTo>
                <a:cubicBezTo>
                  <a:pt x="3255116" y="2526433"/>
                  <a:pt x="2526433" y="3255116"/>
                  <a:pt x="1627558" y="3255116"/>
                </a:cubicBezTo>
                <a:cubicBezTo>
                  <a:pt x="728683" y="3255116"/>
                  <a:pt x="0" y="2526433"/>
                  <a:pt x="0" y="1627558"/>
                </a:cubicBezTo>
                <a:cubicBezTo>
                  <a:pt x="0" y="728683"/>
                  <a:pt x="728683" y="0"/>
                  <a:pt x="1627558" y="0"/>
                </a:cubicBezTo>
                <a:close/>
              </a:path>
            </a:pathLst>
          </a:custGeom>
          <a:solidFill>
            <a:schemeClr val="bg1">
              <a:lumMod val="75000"/>
            </a:schemeClr>
          </a:solidFill>
        </p:spPr>
        <p:txBody>
          <a:bodyPr wrap="square">
            <a:noAutofit/>
          </a:bodyPr>
          <a:lstStyle/>
          <a:p>
            <a:endParaRPr lang="en-US"/>
          </a:p>
        </p:txBody>
      </p:sp>
      <p:sp>
        <p:nvSpPr>
          <p:cNvPr id="15" name="Picture Placeholder 14"/>
          <p:cNvSpPr>
            <a:spLocks noGrp="1"/>
          </p:cNvSpPr>
          <p:nvPr>
            <p:ph type="pic" sz="quarter" idx="13"/>
          </p:nvPr>
        </p:nvSpPr>
        <p:spPr>
          <a:xfrm>
            <a:off x="12959151" y="1725627"/>
            <a:ext cx="3255116" cy="3255116"/>
          </a:xfrm>
          <a:custGeom>
            <a:avLst/>
            <a:gdLst>
              <a:gd name="connsiteX0" fmla="*/ 1627558 w 3255116"/>
              <a:gd name="connsiteY0" fmla="*/ 0 h 3255116"/>
              <a:gd name="connsiteX1" fmla="*/ 3255116 w 3255116"/>
              <a:gd name="connsiteY1" fmla="*/ 1627558 h 3255116"/>
              <a:gd name="connsiteX2" fmla="*/ 1627558 w 3255116"/>
              <a:gd name="connsiteY2" fmla="*/ 3255116 h 3255116"/>
              <a:gd name="connsiteX3" fmla="*/ 0 w 3255116"/>
              <a:gd name="connsiteY3" fmla="*/ 1627558 h 3255116"/>
              <a:gd name="connsiteX4" fmla="*/ 1627558 w 3255116"/>
              <a:gd name="connsiteY4" fmla="*/ 0 h 3255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5116" h="3255116">
                <a:moveTo>
                  <a:pt x="1627558" y="0"/>
                </a:moveTo>
                <a:cubicBezTo>
                  <a:pt x="2526433" y="0"/>
                  <a:pt x="3255116" y="728683"/>
                  <a:pt x="3255116" y="1627558"/>
                </a:cubicBezTo>
                <a:cubicBezTo>
                  <a:pt x="3255116" y="2526433"/>
                  <a:pt x="2526433" y="3255116"/>
                  <a:pt x="1627558" y="3255116"/>
                </a:cubicBezTo>
                <a:cubicBezTo>
                  <a:pt x="728683" y="3255116"/>
                  <a:pt x="0" y="2526433"/>
                  <a:pt x="0" y="1627558"/>
                </a:cubicBezTo>
                <a:cubicBezTo>
                  <a:pt x="0" y="728683"/>
                  <a:pt x="728683" y="0"/>
                  <a:pt x="1627558" y="0"/>
                </a:cubicBezTo>
                <a:close/>
              </a:path>
            </a:pathLst>
          </a:custGeom>
          <a:solidFill>
            <a:schemeClr val="bg1">
              <a:lumMod val="75000"/>
            </a:schemeClr>
          </a:solidFill>
        </p:spPr>
        <p:txBody>
          <a:bodyPr wrap="square">
            <a:noAutofit/>
          </a:bodyPr>
          <a:lstStyle/>
          <a:p>
            <a:endParaRPr lang="en-US"/>
          </a:p>
        </p:txBody>
      </p:sp>
      <p:sp>
        <p:nvSpPr>
          <p:cNvPr id="12" name="Picture Placeholder 11"/>
          <p:cNvSpPr>
            <a:spLocks noGrp="1"/>
          </p:cNvSpPr>
          <p:nvPr>
            <p:ph type="pic" sz="quarter" idx="10"/>
          </p:nvPr>
        </p:nvSpPr>
        <p:spPr>
          <a:xfrm>
            <a:off x="9378525" y="1725627"/>
            <a:ext cx="3255116" cy="3255116"/>
          </a:xfrm>
          <a:custGeom>
            <a:avLst/>
            <a:gdLst>
              <a:gd name="connsiteX0" fmla="*/ 1627558 w 3255116"/>
              <a:gd name="connsiteY0" fmla="*/ 0 h 3255116"/>
              <a:gd name="connsiteX1" fmla="*/ 3255116 w 3255116"/>
              <a:gd name="connsiteY1" fmla="*/ 1627558 h 3255116"/>
              <a:gd name="connsiteX2" fmla="*/ 1627558 w 3255116"/>
              <a:gd name="connsiteY2" fmla="*/ 3255116 h 3255116"/>
              <a:gd name="connsiteX3" fmla="*/ 0 w 3255116"/>
              <a:gd name="connsiteY3" fmla="*/ 1627558 h 3255116"/>
              <a:gd name="connsiteX4" fmla="*/ 1627558 w 3255116"/>
              <a:gd name="connsiteY4" fmla="*/ 0 h 3255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5116" h="3255116">
                <a:moveTo>
                  <a:pt x="1627558" y="0"/>
                </a:moveTo>
                <a:cubicBezTo>
                  <a:pt x="2526433" y="0"/>
                  <a:pt x="3255116" y="728683"/>
                  <a:pt x="3255116" y="1627558"/>
                </a:cubicBezTo>
                <a:cubicBezTo>
                  <a:pt x="3255116" y="2526433"/>
                  <a:pt x="2526433" y="3255116"/>
                  <a:pt x="1627558" y="3255116"/>
                </a:cubicBezTo>
                <a:cubicBezTo>
                  <a:pt x="728683" y="3255116"/>
                  <a:pt x="0" y="2526433"/>
                  <a:pt x="0" y="1627558"/>
                </a:cubicBezTo>
                <a:cubicBezTo>
                  <a:pt x="0" y="728683"/>
                  <a:pt x="728683" y="0"/>
                  <a:pt x="1627558" y="0"/>
                </a:cubicBezTo>
                <a:close/>
              </a:path>
            </a:pathLst>
          </a:custGeom>
          <a:solidFill>
            <a:schemeClr val="bg1">
              <a:lumMod val="75000"/>
            </a:schemeClr>
          </a:solidFill>
        </p:spPr>
        <p:txBody>
          <a:bodyPr wrap="square">
            <a:noAutofit/>
          </a:bodyPr>
          <a:lstStyle/>
          <a:p>
            <a:endParaRPr lang="en-US"/>
          </a:p>
        </p:txBody>
      </p:sp>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ppt_x"/>
                                          </p:val>
                                        </p:tav>
                                        <p:tav tm="100000">
                                          <p:val>
                                            <p:strVal val="#ppt_x"/>
                                          </p:val>
                                        </p:tav>
                                      </p:tavLst>
                                    </p:anim>
                                    <p:anim calcmode="lin" valueType="num">
                                      <p:cBhvr additive="base">
                                        <p:cTn id="8" dur="10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000" fill="hold"/>
                                        <p:tgtEl>
                                          <p:spTgt spid="15"/>
                                        </p:tgtEl>
                                        <p:attrNameLst>
                                          <p:attrName>ppt_x</p:attrName>
                                        </p:attrNameLst>
                                      </p:cBhvr>
                                      <p:tavLst>
                                        <p:tav tm="0">
                                          <p:val>
                                            <p:strVal val="#ppt_x"/>
                                          </p:val>
                                        </p:tav>
                                        <p:tav tm="100000">
                                          <p:val>
                                            <p:strVal val="#ppt_x"/>
                                          </p:val>
                                        </p:tav>
                                      </p:tavLst>
                                    </p:anim>
                                    <p:anim calcmode="lin" valueType="num">
                                      <p:cBhvr additive="base">
                                        <p:cTn id="12" dur="10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000" fill="hold"/>
                                        <p:tgtEl>
                                          <p:spTgt spid="14"/>
                                        </p:tgtEl>
                                        <p:attrNameLst>
                                          <p:attrName>ppt_x</p:attrName>
                                        </p:attrNameLst>
                                      </p:cBhvr>
                                      <p:tavLst>
                                        <p:tav tm="0">
                                          <p:val>
                                            <p:strVal val="#ppt_x"/>
                                          </p:val>
                                        </p:tav>
                                        <p:tav tm="100000">
                                          <p:val>
                                            <p:strVal val="#ppt_x"/>
                                          </p:val>
                                        </p:tav>
                                      </p:tavLst>
                                    </p:anim>
                                    <p:anim calcmode="lin" valueType="num">
                                      <p:cBhvr additive="base">
                                        <p:cTn id="20"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2"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7_3-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274878" y="1598082"/>
            <a:ext cx="5435591" cy="11764206"/>
          </a:xfrm>
          <a:custGeom>
            <a:avLst/>
            <a:gdLst>
              <a:gd name="connsiteX0" fmla="*/ 1047359 w 5435591"/>
              <a:gd name="connsiteY0" fmla="*/ 0 h 11764206"/>
              <a:gd name="connsiteX1" fmla="*/ 1116815 w 5435591"/>
              <a:gd name="connsiteY1" fmla="*/ 3817 h 11764206"/>
              <a:gd name="connsiteX2" fmla="*/ 1163117 w 5435591"/>
              <a:gd name="connsiteY2" fmla="*/ 17982 h 11764206"/>
              <a:gd name="connsiteX3" fmla="*/ 1194070 w 5435591"/>
              <a:gd name="connsiteY3" fmla="*/ 79005 h 11764206"/>
              <a:gd name="connsiteX4" fmla="*/ 1199353 w 5435591"/>
              <a:gd name="connsiteY4" fmla="*/ 153646 h 11764206"/>
              <a:gd name="connsiteX5" fmla="*/ 1282900 w 5435591"/>
              <a:gd name="connsiteY5" fmla="*/ 339437 h 11764206"/>
              <a:gd name="connsiteX6" fmla="*/ 1481452 w 5435591"/>
              <a:gd name="connsiteY6" fmla="*/ 435875 h 11764206"/>
              <a:gd name="connsiteX7" fmla="*/ 1518442 w 5435591"/>
              <a:gd name="connsiteY7" fmla="*/ 437508 h 11764206"/>
              <a:gd name="connsiteX8" fmla="*/ 2648343 w 5435591"/>
              <a:gd name="connsiteY8" fmla="*/ 437508 h 11764206"/>
              <a:gd name="connsiteX9" fmla="*/ 2787250 w 5435591"/>
              <a:gd name="connsiteY9" fmla="*/ 437508 h 11764206"/>
              <a:gd name="connsiteX10" fmla="*/ 3917148 w 5435591"/>
              <a:gd name="connsiteY10" fmla="*/ 437508 h 11764206"/>
              <a:gd name="connsiteX11" fmla="*/ 3954141 w 5435591"/>
              <a:gd name="connsiteY11" fmla="*/ 435875 h 11764206"/>
              <a:gd name="connsiteX12" fmla="*/ 4152692 w 5435591"/>
              <a:gd name="connsiteY12" fmla="*/ 339437 h 11764206"/>
              <a:gd name="connsiteX13" fmla="*/ 4236239 w 5435591"/>
              <a:gd name="connsiteY13" fmla="*/ 153646 h 11764206"/>
              <a:gd name="connsiteX14" fmla="*/ 4241523 w 5435591"/>
              <a:gd name="connsiteY14" fmla="*/ 79005 h 11764206"/>
              <a:gd name="connsiteX15" fmla="*/ 4272476 w 5435591"/>
              <a:gd name="connsiteY15" fmla="*/ 17982 h 11764206"/>
              <a:gd name="connsiteX16" fmla="*/ 4318780 w 5435591"/>
              <a:gd name="connsiteY16" fmla="*/ 3817 h 11764206"/>
              <a:gd name="connsiteX17" fmla="*/ 4388234 w 5435591"/>
              <a:gd name="connsiteY17" fmla="*/ 0 h 11764206"/>
              <a:gd name="connsiteX18" fmla="*/ 4831637 w 5435591"/>
              <a:gd name="connsiteY18" fmla="*/ 5450 h 11764206"/>
              <a:gd name="connsiteX19" fmla="*/ 5069446 w 5435591"/>
              <a:gd name="connsiteY19" fmla="*/ 37051 h 11764206"/>
              <a:gd name="connsiteX20" fmla="*/ 5266485 w 5435591"/>
              <a:gd name="connsiteY20" fmla="*/ 162363 h 11764206"/>
              <a:gd name="connsiteX21" fmla="*/ 5392308 w 5435591"/>
              <a:gd name="connsiteY21" fmla="*/ 360142 h 11764206"/>
              <a:gd name="connsiteX22" fmla="*/ 5430056 w 5435591"/>
              <a:gd name="connsiteY22" fmla="*/ 576444 h 11764206"/>
              <a:gd name="connsiteX23" fmla="*/ 5435591 w 5435591"/>
              <a:gd name="connsiteY23" fmla="*/ 881554 h 11764206"/>
              <a:gd name="connsiteX24" fmla="*/ 5435591 w 5435591"/>
              <a:gd name="connsiteY24" fmla="*/ 10872847 h 11764206"/>
              <a:gd name="connsiteX25" fmla="*/ 5430056 w 5435591"/>
              <a:gd name="connsiteY25" fmla="*/ 11180137 h 11764206"/>
              <a:gd name="connsiteX26" fmla="*/ 5392308 w 5435591"/>
              <a:gd name="connsiteY26" fmla="*/ 11398074 h 11764206"/>
              <a:gd name="connsiteX27" fmla="*/ 5266485 w 5435591"/>
              <a:gd name="connsiteY27" fmla="*/ 11594761 h 11764206"/>
              <a:gd name="connsiteX28" fmla="*/ 5069446 w 5435591"/>
              <a:gd name="connsiteY28" fmla="*/ 11720619 h 11764206"/>
              <a:gd name="connsiteX29" fmla="*/ 4853279 w 5435591"/>
              <a:gd name="connsiteY29" fmla="*/ 11758756 h 11764206"/>
              <a:gd name="connsiteX30" fmla="*/ 4549793 w 5435591"/>
              <a:gd name="connsiteY30" fmla="*/ 11764206 h 11764206"/>
              <a:gd name="connsiteX31" fmla="*/ 885803 w 5435591"/>
              <a:gd name="connsiteY31" fmla="*/ 11764206 h 11764206"/>
              <a:gd name="connsiteX32" fmla="*/ 582312 w 5435591"/>
              <a:gd name="connsiteY32" fmla="*/ 11758756 h 11764206"/>
              <a:gd name="connsiteX33" fmla="*/ 366147 w 5435591"/>
              <a:gd name="connsiteY33" fmla="*/ 11720619 h 11764206"/>
              <a:gd name="connsiteX34" fmla="*/ 169112 w 5435591"/>
              <a:gd name="connsiteY34" fmla="*/ 11594761 h 11764206"/>
              <a:gd name="connsiteX35" fmla="*/ 44039 w 5435591"/>
              <a:gd name="connsiteY35" fmla="*/ 11398074 h 11764206"/>
              <a:gd name="connsiteX36" fmla="*/ 5537 w 5435591"/>
              <a:gd name="connsiteY36" fmla="*/ 11180137 h 11764206"/>
              <a:gd name="connsiteX37" fmla="*/ 0 w 5435591"/>
              <a:gd name="connsiteY37" fmla="*/ 10872847 h 11764206"/>
              <a:gd name="connsiteX38" fmla="*/ 0 w 5435591"/>
              <a:gd name="connsiteY38" fmla="*/ 881554 h 11764206"/>
              <a:gd name="connsiteX39" fmla="*/ 5537 w 5435591"/>
              <a:gd name="connsiteY39" fmla="*/ 576444 h 11764206"/>
              <a:gd name="connsiteX40" fmla="*/ 44039 w 5435591"/>
              <a:gd name="connsiteY40" fmla="*/ 360142 h 11764206"/>
              <a:gd name="connsiteX41" fmla="*/ 169112 w 5435591"/>
              <a:gd name="connsiteY41" fmla="*/ 162363 h 11764206"/>
              <a:gd name="connsiteX42" fmla="*/ 366147 w 5435591"/>
              <a:gd name="connsiteY42" fmla="*/ 37051 h 11764206"/>
              <a:gd name="connsiteX43" fmla="*/ 604712 w 5435591"/>
              <a:gd name="connsiteY43" fmla="*/ 5450 h 11764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435591" h="11764206">
                <a:moveTo>
                  <a:pt x="1047359" y="0"/>
                </a:moveTo>
                <a:cubicBezTo>
                  <a:pt x="1070763" y="0"/>
                  <a:pt x="1094167" y="1093"/>
                  <a:pt x="1116815" y="3817"/>
                </a:cubicBezTo>
                <a:cubicBezTo>
                  <a:pt x="1132919" y="5995"/>
                  <a:pt x="1149528" y="8174"/>
                  <a:pt x="1163117" y="17982"/>
                </a:cubicBezTo>
                <a:cubicBezTo>
                  <a:pt x="1182242" y="31603"/>
                  <a:pt x="1190294" y="55576"/>
                  <a:pt x="1194070" y="79005"/>
                </a:cubicBezTo>
                <a:cubicBezTo>
                  <a:pt x="1198096" y="104067"/>
                  <a:pt x="1197089" y="126949"/>
                  <a:pt x="1199353" y="153646"/>
                </a:cubicBezTo>
                <a:cubicBezTo>
                  <a:pt x="1205898" y="225019"/>
                  <a:pt x="1235592" y="289312"/>
                  <a:pt x="1282900" y="339437"/>
                </a:cubicBezTo>
                <a:cubicBezTo>
                  <a:pt x="1332982" y="392289"/>
                  <a:pt x="1403190" y="429336"/>
                  <a:pt x="1481452" y="435875"/>
                </a:cubicBezTo>
                <a:cubicBezTo>
                  <a:pt x="1503595" y="437508"/>
                  <a:pt x="1517187" y="437508"/>
                  <a:pt x="1518442" y="437508"/>
                </a:cubicBezTo>
                <a:lnTo>
                  <a:pt x="2648343" y="437508"/>
                </a:lnTo>
                <a:lnTo>
                  <a:pt x="2787250" y="437508"/>
                </a:lnTo>
                <a:lnTo>
                  <a:pt x="3917148" y="437508"/>
                </a:lnTo>
                <a:cubicBezTo>
                  <a:pt x="3918408" y="437508"/>
                  <a:pt x="3931998" y="437508"/>
                  <a:pt x="3954141" y="435875"/>
                </a:cubicBezTo>
                <a:cubicBezTo>
                  <a:pt x="4032404" y="429336"/>
                  <a:pt x="4102614" y="392289"/>
                  <a:pt x="4152692" y="339437"/>
                </a:cubicBezTo>
                <a:cubicBezTo>
                  <a:pt x="4200001" y="289312"/>
                  <a:pt x="4229698" y="225019"/>
                  <a:pt x="4236239" y="153646"/>
                </a:cubicBezTo>
                <a:cubicBezTo>
                  <a:pt x="4238503" y="126949"/>
                  <a:pt x="4237495" y="104067"/>
                  <a:pt x="4241523" y="79005"/>
                </a:cubicBezTo>
                <a:cubicBezTo>
                  <a:pt x="4245299" y="55576"/>
                  <a:pt x="4253351" y="31603"/>
                  <a:pt x="4272476" y="17982"/>
                </a:cubicBezTo>
                <a:cubicBezTo>
                  <a:pt x="4286065" y="8174"/>
                  <a:pt x="4302674" y="5995"/>
                  <a:pt x="4318780" y="3817"/>
                </a:cubicBezTo>
                <a:cubicBezTo>
                  <a:pt x="4341430" y="1093"/>
                  <a:pt x="4364828" y="0"/>
                  <a:pt x="4388234" y="0"/>
                </a:cubicBezTo>
                <a:lnTo>
                  <a:pt x="4831637" y="5450"/>
                </a:lnTo>
                <a:cubicBezTo>
                  <a:pt x="4917702" y="-4358"/>
                  <a:pt x="4994957" y="8174"/>
                  <a:pt x="5069446" y="37051"/>
                </a:cubicBezTo>
                <a:cubicBezTo>
                  <a:pt x="5143680" y="66473"/>
                  <a:pt x="5211123" y="107336"/>
                  <a:pt x="5266485" y="162363"/>
                </a:cubicBezTo>
                <a:cubicBezTo>
                  <a:pt x="5321593" y="217394"/>
                  <a:pt x="5365130" y="284954"/>
                  <a:pt x="5392308" y="360142"/>
                </a:cubicBezTo>
                <a:cubicBezTo>
                  <a:pt x="5413950" y="428792"/>
                  <a:pt x="5424520" y="494719"/>
                  <a:pt x="5430056" y="576444"/>
                </a:cubicBezTo>
                <a:cubicBezTo>
                  <a:pt x="5435591" y="657627"/>
                  <a:pt x="5435591" y="754061"/>
                  <a:pt x="5435591" y="881554"/>
                </a:cubicBezTo>
                <a:lnTo>
                  <a:pt x="5435591" y="10872847"/>
                </a:lnTo>
                <a:cubicBezTo>
                  <a:pt x="5435591" y="11001975"/>
                  <a:pt x="5435591" y="11098413"/>
                  <a:pt x="5430056" y="11180137"/>
                </a:cubicBezTo>
                <a:cubicBezTo>
                  <a:pt x="5424520" y="11261862"/>
                  <a:pt x="5413950" y="11329426"/>
                  <a:pt x="5392308" y="11398074"/>
                </a:cubicBezTo>
                <a:cubicBezTo>
                  <a:pt x="5364879" y="11473262"/>
                  <a:pt x="5321344" y="11539733"/>
                  <a:pt x="5266485" y="11594761"/>
                </a:cubicBezTo>
                <a:cubicBezTo>
                  <a:pt x="5211375" y="11649789"/>
                  <a:pt x="5144437" y="11693373"/>
                  <a:pt x="5069446" y="11720619"/>
                </a:cubicBezTo>
                <a:cubicBezTo>
                  <a:pt x="5000995" y="11742412"/>
                  <a:pt x="4934308" y="11753311"/>
                  <a:pt x="4853279" y="11758756"/>
                </a:cubicBezTo>
                <a:cubicBezTo>
                  <a:pt x="4772248" y="11764206"/>
                  <a:pt x="4676623" y="11764206"/>
                  <a:pt x="4549793" y="11764206"/>
                </a:cubicBezTo>
                <a:lnTo>
                  <a:pt x="885803" y="11764206"/>
                </a:lnTo>
                <a:cubicBezTo>
                  <a:pt x="758972" y="11764206"/>
                  <a:pt x="663345" y="11764206"/>
                  <a:pt x="582312" y="11758756"/>
                </a:cubicBezTo>
                <a:cubicBezTo>
                  <a:pt x="501284" y="11753311"/>
                  <a:pt x="434598" y="11742412"/>
                  <a:pt x="366147" y="11720619"/>
                </a:cubicBezTo>
                <a:cubicBezTo>
                  <a:pt x="291159" y="11693373"/>
                  <a:pt x="224220" y="11649789"/>
                  <a:pt x="169112" y="11594761"/>
                </a:cubicBezTo>
                <a:cubicBezTo>
                  <a:pt x="114249" y="11539733"/>
                  <a:pt x="71468" y="11473262"/>
                  <a:pt x="44039" y="11398074"/>
                </a:cubicBezTo>
                <a:cubicBezTo>
                  <a:pt x="22397" y="11329426"/>
                  <a:pt x="11072" y="11261862"/>
                  <a:pt x="5537" y="11180137"/>
                </a:cubicBezTo>
                <a:cubicBezTo>
                  <a:pt x="0" y="11098413"/>
                  <a:pt x="0" y="11001975"/>
                  <a:pt x="0" y="10872847"/>
                </a:cubicBezTo>
                <a:lnTo>
                  <a:pt x="0" y="881554"/>
                </a:lnTo>
                <a:cubicBezTo>
                  <a:pt x="0" y="754061"/>
                  <a:pt x="0" y="657627"/>
                  <a:pt x="5537" y="576444"/>
                </a:cubicBezTo>
                <a:cubicBezTo>
                  <a:pt x="11072" y="494719"/>
                  <a:pt x="22397" y="428792"/>
                  <a:pt x="44039" y="360142"/>
                </a:cubicBezTo>
                <a:cubicBezTo>
                  <a:pt x="71216" y="284954"/>
                  <a:pt x="113999" y="217394"/>
                  <a:pt x="169112" y="162363"/>
                </a:cubicBezTo>
                <a:cubicBezTo>
                  <a:pt x="224472" y="107336"/>
                  <a:pt x="291913" y="66473"/>
                  <a:pt x="366147" y="37051"/>
                </a:cubicBezTo>
                <a:cubicBezTo>
                  <a:pt x="440635" y="8174"/>
                  <a:pt x="518648" y="-4358"/>
                  <a:pt x="604712" y="5450"/>
                </a:cubicBezTo>
                <a:close/>
              </a:path>
            </a:pathLst>
          </a:custGeom>
          <a:solidFill>
            <a:schemeClr val="bg1">
              <a:lumMod val="75000"/>
            </a:schemeClr>
          </a:solidFill>
        </p:spPr>
        <p:txBody>
          <a:bodyPr wrap="square">
            <a:noAutofit/>
          </a:bodyPr>
          <a:lstStyle/>
          <a:p>
            <a:endParaRPr lang="en-US"/>
          </a:p>
        </p:txBody>
      </p:sp>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8_3-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752093" y="1945038"/>
            <a:ext cx="8512118" cy="6366204"/>
          </a:xfrm>
          <a:custGeom>
            <a:avLst/>
            <a:gdLst>
              <a:gd name="connsiteX0" fmla="*/ 0 w 8512118"/>
              <a:gd name="connsiteY0" fmla="*/ 0 h 6366204"/>
              <a:gd name="connsiteX1" fmla="*/ 8512118 w 8512118"/>
              <a:gd name="connsiteY1" fmla="*/ 0 h 6366204"/>
              <a:gd name="connsiteX2" fmla="*/ 8512118 w 8512118"/>
              <a:gd name="connsiteY2" fmla="*/ 6366204 h 6366204"/>
              <a:gd name="connsiteX3" fmla="*/ 0 w 8512118"/>
              <a:gd name="connsiteY3" fmla="*/ 6366204 h 6366204"/>
            </a:gdLst>
            <a:ahLst/>
            <a:cxnLst>
              <a:cxn ang="0">
                <a:pos x="connsiteX0" y="connsiteY0"/>
              </a:cxn>
              <a:cxn ang="0">
                <a:pos x="connsiteX1" y="connsiteY1"/>
              </a:cxn>
              <a:cxn ang="0">
                <a:pos x="connsiteX2" y="connsiteY2"/>
              </a:cxn>
              <a:cxn ang="0">
                <a:pos x="connsiteX3" y="connsiteY3"/>
              </a:cxn>
            </a:cxnLst>
            <a:rect l="l" t="t" r="r" b="b"/>
            <a:pathLst>
              <a:path w="8512118" h="6366204">
                <a:moveTo>
                  <a:pt x="0" y="0"/>
                </a:moveTo>
                <a:lnTo>
                  <a:pt x="8512118" y="0"/>
                </a:lnTo>
                <a:lnTo>
                  <a:pt x="8512118" y="6366204"/>
                </a:lnTo>
                <a:lnTo>
                  <a:pt x="0" y="6366204"/>
                </a:lnTo>
                <a:close/>
              </a:path>
            </a:pathLst>
          </a:custGeom>
          <a:solidFill>
            <a:schemeClr val="bg1">
              <a:lumMod val="75000"/>
            </a:schemeClr>
          </a:solidFill>
        </p:spPr>
        <p:txBody>
          <a:bodyPr wrap="square">
            <a:noAutofit/>
          </a:bodyPr>
          <a:lstStyle/>
          <a:p>
            <a:endParaRPr lang="en-US"/>
          </a:p>
        </p:txBody>
      </p:sp>
      <p:sp>
        <p:nvSpPr>
          <p:cNvPr id="8" name="TextBox 7"/>
          <p:cNvSpPr txBox="1"/>
          <p:nvPr userDrawn="1"/>
        </p:nvSpPr>
        <p:spPr>
          <a:xfrm>
            <a:off x="14872970" y="786218"/>
            <a:ext cx="2084007" cy="261610"/>
          </a:xfrm>
          <a:prstGeom prst="rect">
            <a:avLst/>
          </a:prstGeom>
          <a:noFill/>
        </p:spPr>
        <p:txBody>
          <a:bodyPr wrap="square" rtlCol="0">
            <a:spAutoFit/>
          </a:bodyPr>
          <a:lstStyle/>
          <a:p>
            <a:pPr algn="r"/>
            <a:r>
              <a:rPr lang="en-US" altLang="zh-CN" sz="1100" spc="0">
                <a:solidFill>
                  <a:schemeClr val="bg1">
                    <a:lumMod val="65000"/>
                  </a:schemeClr>
                </a:solidFill>
                <a:latin typeface="+mn-lt"/>
              </a:rPr>
              <a:t>Data Analysis Report</a:t>
            </a:r>
            <a:endParaRPr lang="en-US" sz="1100" spc="0">
              <a:solidFill>
                <a:schemeClr val="bg1">
                  <a:lumMod val="65000"/>
                </a:schemeClr>
              </a:solidFill>
              <a:latin typeface="+mn-lt"/>
            </a:endParaRPr>
          </a:p>
        </p:txBody>
      </p:sp>
      <p:grpSp>
        <p:nvGrpSpPr>
          <p:cNvPr id="4" name="Group 3"/>
          <p:cNvGrpSpPr/>
          <p:nvPr userDrawn="1"/>
        </p:nvGrpSpPr>
        <p:grpSpPr>
          <a:xfrm>
            <a:off x="16982274" y="675640"/>
            <a:ext cx="482766" cy="482766"/>
            <a:chOff x="8740140" y="1159892"/>
            <a:chExt cx="807720" cy="807720"/>
          </a:xfrm>
        </p:grpSpPr>
        <p:sp>
          <p:nvSpPr>
            <p:cNvPr id="5" name="Oval 6"/>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Freeform: Shape 5"/>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
          <p:cNvSpPr/>
          <p:nvPr/>
        </p:nvSpPr>
        <p:spPr>
          <a:xfrm>
            <a:off x="4630420" y="7628255"/>
            <a:ext cx="9026525" cy="26593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4" name="Oval 6"/>
          <p:cNvSpPr/>
          <p:nvPr/>
        </p:nvSpPr>
        <p:spPr>
          <a:xfrm>
            <a:off x="1437828" y="1702446"/>
            <a:ext cx="1058034" cy="1058034"/>
          </a:xfrm>
          <a:prstGeom prst="ellipse">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5" name="Oval 6"/>
          <p:cNvSpPr/>
          <p:nvPr/>
        </p:nvSpPr>
        <p:spPr>
          <a:xfrm>
            <a:off x="15843733" y="4829176"/>
            <a:ext cx="2290538" cy="229053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Oval 5"/>
          <p:cNvSpPr/>
          <p:nvPr/>
        </p:nvSpPr>
        <p:spPr>
          <a:xfrm>
            <a:off x="-1239141" y="6235825"/>
            <a:ext cx="3280724" cy="3280724"/>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7" name="Oval 6"/>
          <p:cNvSpPr/>
          <p:nvPr/>
        </p:nvSpPr>
        <p:spPr>
          <a:xfrm>
            <a:off x="13280252" y="-2735655"/>
            <a:ext cx="3837432" cy="3837432"/>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11" name="TextBox 10" descr="e7d195523061f1c0cef09ac28eaae964ec9988a5cce77c8b8C1E4685C6E6B40CD7615480512384A61EE159C6FE0045D14B61E85D0A95589D558B81FFC809322ACC20DC2254D928200A3EA0841B8B181401EC87BC981B1815DADB6418FBC2551CC9D332DE5664B3940F63757AB6A4C024650771445E27B83B02EDEEA8340516921653AAE451D04756"/>
          <p:cNvSpPr txBox="1"/>
          <p:nvPr/>
        </p:nvSpPr>
        <p:spPr>
          <a:xfrm flipH="1">
            <a:off x="3096260" y="1721821"/>
            <a:ext cx="10972800" cy="2616101"/>
          </a:xfrm>
          <a:prstGeom prst="rect">
            <a:avLst/>
          </a:prstGeom>
          <a:noFill/>
        </p:spPr>
        <p:txBody>
          <a:bodyPr wrap="square" rtlCol="0">
            <a:spAutoFit/>
          </a:bodyPr>
          <a:lstStyle/>
          <a:p>
            <a:pPr algn="ctr">
              <a:spcBef>
                <a:spcPts val="1200"/>
              </a:spcBef>
            </a:pPr>
            <a:r>
              <a:rPr lang="en-US" altLang="zh-CN" sz="4000" b="1" dirty="0">
                <a:solidFill>
                  <a:srgbClr val="FF0000"/>
                </a:solidFill>
                <a:latin typeface="Times New Roman" panose="02020603050405020304" pitchFamily="18" charset="0"/>
                <a:ea typeface="Permanent Marker" panose="02000000000000000000" pitchFamily="2" charset="0"/>
                <a:cs typeface="Times New Roman" panose="02020603050405020304" pitchFamily="18" charset="0"/>
              </a:rPr>
              <a:t>      BÁO CÁO HỌC PHẦN</a:t>
            </a:r>
          </a:p>
          <a:p>
            <a:pPr algn="ctr">
              <a:spcBef>
                <a:spcPts val="1200"/>
              </a:spcBef>
            </a:pPr>
            <a:r>
              <a:rPr lang="en-US" altLang="zh-CN" sz="5000" b="1" dirty="0">
                <a:solidFill>
                  <a:srgbClr val="00B0F0"/>
                </a:solidFill>
                <a:latin typeface="Times New Roman" panose="02020603050405020304" pitchFamily="18" charset="0"/>
                <a:ea typeface="Permanent Marker" panose="02000000000000000000" pitchFamily="2" charset="0"/>
                <a:cs typeface="Times New Roman" panose="02020603050405020304" pitchFamily="18" charset="0"/>
              </a:rPr>
              <a:t>     </a:t>
            </a:r>
            <a:r>
              <a:rPr lang="vi-VN" altLang="zh-CN" sz="5400" b="1" dirty="0" smtClean="0">
                <a:solidFill>
                  <a:srgbClr val="00B0F0"/>
                </a:solidFill>
              </a:rPr>
              <a:t>CÔNG NGHỆ PHẦN MỀM</a:t>
            </a:r>
            <a:endParaRPr lang="vi-VN" sz="5400" dirty="0">
              <a:solidFill>
                <a:srgbClr val="00B0F0"/>
              </a:solidFill>
            </a:endParaRPr>
          </a:p>
          <a:p>
            <a:pPr algn="ctr">
              <a:spcBef>
                <a:spcPts val="1200"/>
              </a:spcBef>
            </a:pPr>
            <a:endParaRPr lang="en-US" altLang="zh-CN" sz="5000" b="1" dirty="0">
              <a:solidFill>
                <a:srgbClr val="00B0F0"/>
              </a:solidFill>
              <a:latin typeface="Times New Roman" panose="02020603050405020304" pitchFamily="18" charset="0"/>
              <a:ea typeface="Permanent Marker" panose="02000000000000000000" pitchFamily="2" charset="0"/>
              <a:cs typeface="Times New Roman" panose="02020603050405020304" pitchFamily="18" charset="0"/>
            </a:endParaRPr>
          </a:p>
        </p:txBody>
      </p:sp>
      <p:sp>
        <p:nvSpPr>
          <p:cNvPr id="3" name="TextBox 2" descr="e7d195523061f1c0cef09ac28eaae964ec9988a5cce77c8b8C1E4685C6E6B40CD7615480512384A61EE159C6FE0045D14B61E85D0A95589D558B81FFC809322ACC20DC2254D928200A3EA0841B8B181401EC87BC981B1815DADB6418FBC2551CC9D332DE5664B3940F63757AB6A4C024650771445E27B83B02EDEEA8340516921653AAE451D04756"/>
          <p:cNvSpPr txBox="1"/>
          <p:nvPr/>
        </p:nvSpPr>
        <p:spPr>
          <a:xfrm flipH="1">
            <a:off x="1953704" y="3481254"/>
            <a:ext cx="13658849" cy="1754326"/>
          </a:xfrm>
          <a:prstGeom prst="rect">
            <a:avLst/>
          </a:prstGeom>
          <a:noFill/>
        </p:spPr>
        <p:txBody>
          <a:bodyPr wrap="square" rtlCol="0">
            <a:spAutoFit/>
          </a:bodyPr>
          <a:lstStyle/>
          <a:p>
            <a:pPr algn="ctr">
              <a:spcBef>
                <a:spcPts val="1200"/>
              </a:spcBef>
            </a:pPr>
            <a:r>
              <a:rPr lang="vi-VN" sz="4000" b="1" dirty="0">
                <a:solidFill>
                  <a:schemeClr val="accent4">
                    <a:lumMod val="60000"/>
                    <a:lumOff val="40000"/>
                  </a:schemeClr>
                </a:solidFill>
              </a:rPr>
              <a:t> </a:t>
            </a:r>
            <a:r>
              <a:rPr lang="vi-VN" sz="6000" b="1" dirty="0"/>
              <a:t> </a:t>
            </a:r>
            <a:r>
              <a:rPr lang="en-US" sz="4800" b="1" dirty="0">
                <a:latin typeface="Times New Roman" pitchFamily="18" charset="0"/>
                <a:cs typeface="Times New Roman" pitchFamily="18" charset="0"/>
              </a:rPr>
              <a:t>TÌM HIỂU VỀ PHÁT TRIỂN PHẦN MỀM VÀ MINH HỌA BẰNG STRAPI</a:t>
            </a:r>
            <a:r>
              <a:rPr lang="vi-VN" sz="4800" b="1" dirty="0" smtClean="0">
                <a:solidFill>
                  <a:schemeClr val="accent4">
                    <a:lumMod val="60000"/>
                    <a:lumOff val="40000"/>
                  </a:schemeClr>
                </a:solidFill>
                <a:latin typeface="Times New Roman" pitchFamily="18" charset="0"/>
                <a:cs typeface="Times New Roman" pitchFamily="18" charset="0"/>
              </a:rPr>
              <a:t> </a:t>
            </a:r>
            <a:endParaRPr lang="en-US" altLang="zh-CN" sz="4800" b="1" dirty="0">
              <a:solidFill>
                <a:schemeClr val="accent4">
                  <a:lumMod val="60000"/>
                  <a:lumOff val="40000"/>
                </a:schemeClr>
              </a:solidFill>
              <a:latin typeface="Times New Roman" pitchFamily="18" charset="0"/>
              <a:ea typeface="Permanent Marker" panose="02000000000000000000" pitchFamily="2" charset="0"/>
              <a:cs typeface="Times New Roman" pitchFamily="18" charset="0"/>
            </a:endParaRPr>
          </a:p>
        </p:txBody>
      </p:sp>
      <p:sp>
        <p:nvSpPr>
          <p:cNvPr id="10" name="TextBox 9"/>
          <p:cNvSpPr txBox="1"/>
          <p:nvPr/>
        </p:nvSpPr>
        <p:spPr>
          <a:xfrm>
            <a:off x="2041583" y="5765503"/>
            <a:ext cx="3744855" cy="1246495"/>
          </a:xfrm>
          <a:prstGeom prst="rect">
            <a:avLst/>
          </a:prstGeom>
          <a:noFill/>
        </p:spPr>
        <p:txBody>
          <a:bodyPr wrap="square" rtlCol="0">
            <a:spAutoFit/>
          </a:bodyPr>
          <a:lstStyle/>
          <a:p>
            <a:pPr>
              <a:lnSpc>
                <a:spcPct val="150000"/>
              </a:lnSpc>
            </a:pPr>
            <a:r>
              <a:rPr lang="en-US" sz="2500" b="1" dirty="0" err="1">
                <a:latin typeface="Times New Roman" panose="02020603050405020304" pitchFamily="18" charset="0"/>
                <a:cs typeface="Times New Roman" panose="02020603050405020304" pitchFamily="18" charset="0"/>
              </a:rPr>
              <a:t>Giảng</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viên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hướng</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dẫn</a:t>
            </a:r>
            <a:r>
              <a:rPr lang="en-US" sz="2500" b="1"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 </a:t>
            </a:r>
            <a:endParaRPr lang="vi-VN" sz="2500" dirty="0">
              <a:latin typeface="Times New Roman" panose="02020603050405020304" pitchFamily="18" charset="0"/>
              <a:cs typeface="Times New Roman" panose="02020603050405020304" pitchFamily="18" charset="0"/>
            </a:endParaRPr>
          </a:p>
          <a:p>
            <a:pPr>
              <a:lnSpc>
                <a:spcPct val="150000"/>
              </a:lnSpc>
            </a:pPr>
            <a:r>
              <a:rPr lang="vi-VN" sz="2500" b="1" dirty="0" smtClean="0">
                <a:latin typeface="Times New Roman" panose="02020603050405020304" pitchFamily="18" charset="0"/>
                <a:cs typeface="Times New Roman" panose="02020603050405020304" pitchFamily="18" charset="0"/>
              </a:rPr>
              <a:t>Nguyễn Bảo ân</a:t>
            </a:r>
            <a:endParaRPr lang="en-US" sz="2500" b="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0696732" y="5419428"/>
            <a:ext cx="5920426" cy="2400657"/>
          </a:xfrm>
          <a:prstGeom prst="rect">
            <a:avLst/>
          </a:prstGeom>
          <a:noFill/>
        </p:spPr>
        <p:txBody>
          <a:bodyPr wrap="square" rtlCol="0">
            <a:spAutoFit/>
          </a:bodyPr>
          <a:lstStyle/>
          <a:p>
            <a:pPr>
              <a:lnSpc>
                <a:spcPct val="150000"/>
              </a:lnSpc>
            </a:pPr>
            <a:r>
              <a:rPr lang="en-US" sz="2500" b="1" dirty="0" err="1">
                <a:latin typeface="Times New Roman" panose="02020603050405020304" pitchFamily="18" charset="0"/>
                <a:cs typeface="Times New Roman" panose="02020603050405020304" pitchFamily="18" charset="0"/>
              </a:rPr>
              <a:t>Nhóm</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sinh</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viên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thực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hiện</a:t>
            </a:r>
            <a:r>
              <a:rPr lang="en-US" sz="2500" b="1" dirty="0">
                <a:latin typeface="Times New Roman" panose="02020603050405020304" pitchFamily="18" charset="0"/>
                <a:cs typeface="Times New Roman" panose="02020603050405020304" pitchFamily="18" charset="0"/>
              </a:rPr>
              <a:t>(DA20TTB):</a:t>
            </a:r>
          </a:p>
          <a:p>
            <a:pPr>
              <a:lnSpc>
                <a:spcPct val="150000"/>
              </a:lnSpc>
            </a:pPr>
            <a:r>
              <a:rPr lang="vi-VN" sz="2500" b="1" dirty="0" smtClean="0">
                <a:latin typeface="Times New Roman" panose="02020603050405020304" pitchFamily="18" charset="0"/>
                <a:cs typeface="Times New Roman" panose="02020603050405020304" pitchFamily="18" charset="0"/>
              </a:rPr>
              <a:t>Lê Thanh Truyền </a:t>
            </a:r>
            <a:r>
              <a:rPr lang="en-US" sz="2500" b="1" dirty="0" smtClean="0">
                <a:latin typeface="Times New Roman" panose="02020603050405020304" pitchFamily="18" charset="0"/>
                <a:cs typeface="Times New Roman" panose="02020603050405020304" pitchFamily="18" charset="0"/>
              </a:rPr>
              <a:t>– 110120163</a:t>
            </a:r>
            <a:endParaRPr lang="en-US" sz="2500" b="1" dirty="0">
              <a:latin typeface="Times New Roman" panose="02020603050405020304" pitchFamily="18" charset="0"/>
              <a:cs typeface="Times New Roman" panose="02020603050405020304" pitchFamily="18" charset="0"/>
            </a:endParaRPr>
          </a:p>
          <a:p>
            <a:pPr>
              <a:lnSpc>
                <a:spcPct val="150000"/>
              </a:lnSpc>
            </a:pPr>
            <a:r>
              <a:rPr lang="en-US" sz="2500" b="1" dirty="0" smtClean="0">
                <a:latin typeface="Times New Roman" panose="02020603050405020304" pitchFamily="18" charset="0"/>
                <a:cs typeface="Times New Roman" panose="02020603050405020304" pitchFamily="18" charset="0"/>
              </a:rPr>
              <a:t>T</a:t>
            </a:r>
            <a:r>
              <a:rPr lang="vi-VN" sz="2500" b="1" dirty="0" smtClean="0">
                <a:latin typeface="Times New Roman" panose="02020603050405020304" pitchFamily="18" charset="0"/>
                <a:cs typeface="Times New Roman" panose="02020603050405020304" pitchFamily="18" charset="0"/>
              </a:rPr>
              <a:t>rần Minh Trí</a:t>
            </a:r>
            <a:r>
              <a:rPr lang="en-US" sz="2500" b="1" dirty="0" smtClean="0">
                <a:latin typeface="Times New Roman" panose="02020603050405020304" pitchFamily="18" charset="0"/>
                <a:cs typeface="Times New Roman" panose="02020603050405020304" pitchFamily="18" charset="0"/>
              </a:rPr>
              <a:t>– 110120122</a:t>
            </a:r>
            <a:endParaRPr lang="en-US" sz="2500" b="1" dirty="0">
              <a:latin typeface="Times New Roman" panose="02020603050405020304" pitchFamily="18" charset="0"/>
              <a:cs typeface="Times New Roman" panose="02020603050405020304" pitchFamily="18" charset="0"/>
            </a:endParaRPr>
          </a:p>
          <a:p>
            <a:pPr>
              <a:lnSpc>
                <a:spcPct val="150000"/>
              </a:lnSpc>
            </a:pPr>
            <a:r>
              <a:rPr lang="en-US" sz="2500" b="1" dirty="0">
                <a:latin typeface="Times New Roman" panose="02020603050405020304" pitchFamily="18" charset="0"/>
                <a:cs typeface="Times New Roman" panose="02020603050405020304" pitchFamily="18" charset="0"/>
              </a:rPr>
              <a:t>Phan </a:t>
            </a:r>
            <a:r>
              <a:rPr lang="en-US" sz="2500" b="1" dirty="0" err="1">
                <a:latin typeface="Times New Roman" panose="02020603050405020304" pitchFamily="18" charset="0"/>
                <a:cs typeface="Times New Roman" panose="02020603050405020304" pitchFamily="18" charset="0"/>
              </a:rPr>
              <a:t>Vĩ</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Khang</a:t>
            </a:r>
            <a:r>
              <a:rPr lang="en-US" sz="2500" b="1" dirty="0">
                <a:latin typeface="Times New Roman" panose="02020603050405020304" pitchFamily="18" charset="0"/>
                <a:cs typeface="Times New Roman" panose="02020603050405020304" pitchFamily="18" charset="0"/>
              </a:rPr>
              <a:t> - 110120037</a:t>
            </a:r>
          </a:p>
        </p:txBody>
      </p:sp>
      <p:pic>
        <p:nvPicPr>
          <p:cNvPr id="16" name="Picture 15"/>
          <p:cNvPicPr>
            <a:picLocks noChangeAspect="1"/>
          </p:cNvPicPr>
          <p:nvPr/>
        </p:nvPicPr>
        <p:blipFill>
          <a:blip r:embed="rId2"/>
          <a:stretch>
            <a:fillRect/>
          </a:stretch>
        </p:blipFill>
        <p:spPr>
          <a:xfrm>
            <a:off x="401221" y="165208"/>
            <a:ext cx="1958731" cy="1958731"/>
          </a:xfrm>
          <a:prstGeom prst="rect">
            <a:avLst/>
          </a:prstGeom>
        </p:spPr>
      </p:pic>
      <p:sp>
        <p:nvSpPr>
          <p:cNvPr id="17" name="TextBox 16"/>
          <p:cNvSpPr txBox="1"/>
          <p:nvPr/>
        </p:nvSpPr>
        <p:spPr>
          <a:xfrm>
            <a:off x="5007749" y="419750"/>
            <a:ext cx="7551435" cy="954107"/>
          </a:xfrm>
          <a:prstGeom prst="rect">
            <a:avLst/>
          </a:prstGeom>
          <a:noFill/>
        </p:spPr>
        <p:txBody>
          <a:bodyPr wrap="square" rtlCol="0">
            <a:spAutoFit/>
          </a:bodyPr>
          <a:lstStyle/>
          <a:p>
            <a:pPr algn="ctr"/>
            <a:r>
              <a:rPr lang="vi-VN"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TRƯỜNG ĐẠI HỌC TRÀ VINH</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a:r>
            <a:b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vi-VN"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KHOA KỸ THUẬT VÀ CÔNG NGHỆ</a:t>
            </a:r>
            <a:endParaRPr lang="en-US" b="1"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6266732" y="8997802"/>
            <a:ext cx="5754536" cy="400110"/>
          </a:xfrm>
          <a:prstGeom prst="rect">
            <a:avLst/>
          </a:prstGeom>
          <a:noFill/>
        </p:spPr>
        <p:txBody>
          <a:bodyPr wrap="square">
            <a:spAutoFit/>
          </a:bodyPr>
          <a:lstStyle/>
          <a:p>
            <a:pPr marL="0" marR="0" algn="ctr">
              <a:spcBef>
                <a:spcPts val="0"/>
              </a:spcBef>
              <a:spcAft>
                <a:spcPts val="0"/>
              </a:spcAft>
            </a:pPr>
            <a:r>
              <a:rPr lang="en-US" sz="2000" b="1" dirty="0" err="1">
                <a:effectLst/>
                <a:latin typeface="Times New Roman" panose="02020603050405020304" pitchFamily="18" charset="0"/>
                <a:ea typeface="Times New Roman" panose="02020603050405020304" pitchFamily="18" charset="0"/>
                <a:cs typeface="Times New Roman" panose="02020603050405020304" pitchFamily="18" charset="0"/>
              </a:rPr>
              <a:t>Trà</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Vinh, </a:t>
            </a:r>
            <a:r>
              <a:rPr lang="en-US" sz="2000" b="1" dirty="0" err="1">
                <a:effectLst/>
                <a:latin typeface="Times New Roman" panose="02020603050405020304" pitchFamily="18" charset="0"/>
                <a:ea typeface="Times New Roman" panose="02020603050405020304" pitchFamily="18" charset="0"/>
                <a:cs typeface="Times New Roman" panose="02020603050405020304" pitchFamily="18" charset="0"/>
              </a:rPr>
              <a:t>tháng</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smtClean="0">
                <a:effectLst/>
                <a:latin typeface="Times New Roman" panose="02020603050405020304" pitchFamily="18" charset="0"/>
                <a:ea typeface="Times New Roman" panose="02020603050405020304" pitchFamily="18" charset="0"/>
                <a:cs typeface="Times New Roman" panose="02020603050405020304" pitchFamily="18" charset="0"/>
              </a:rPr>
              <a:t>07 </a:t>
            </a:r>
            <a:r>
              <a:rPr lang="en-US" sz="2000" b="1" dirty="0" err="1">
                <a:effectLst/>
                <a:latin typeface="Times New Roman" panose="02020603050405020304" pitchFamily="18" charset="0"/>
                <a:ea typeface="Times New Roman" panose="02020603050405020304" pitchFamily="18" charset="0"/>
                <a:cs typeface="Times New Roman" panose="02020603050405020304" pitchFamily="18" charset="0"/>
              </a:rPr>
              <a:t>năm</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2023</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0" presetClass="entr" presetSubtype="0" fill="hold" grpId="0" nodeType="withEffect">
                                  <p:stCondLst>
                                    <p:cond delay="0"/>
                                  </p:stCondLst>
                                  <p:childTnLst>
                                    <p:set>
                                      <p:cBhvr>
                                        <p:cTn id="15" dur="1000" fill="hold">
                                          <p:stCondLst>
                                            <p:cond delay="0"/>
                                          </p:stCondLst>
                                        </p:cTn>
                                        <p:tgtEl>
                                          <p:spTgt spid="7"/>
                                        </p:tgtEl>
                                        <p:attrNameLst>
                                          <p:attrName>style.visibility</p:attrName>
                                        </p:attrNameLst>
                                      </p:cBhvr>
                                      <p:to>
                                        <p:strVal val="visible"/>
                                      </p:to>
                                    </p:set>
                                    <p:anim to="" calcmode="lin" valueType="num">
                                      <p:cBhvr>
                                        <p:cTn id="16" dur="1000" fill="hold">
                                          <p:stCondLst>
                                            <p:cond delay="0"/>
                                          </p:stCondLst>
                                        </p:cTn>
                                        <p:tgtEl>
                                          <p:spTgt spid="7"/>
                                        </p:tgtEl>
                                        <p:attrNameLst>
                                          <p:attrName>ppt_h</p:attrName>
                                        </p:attrNameLst>
                                      </p:cBhvr>
                                      <p:tavLst>
                                        <p:tav tm="0" fmla="#ppt_h-#ppt_h*((1.5-1.5*$)^3-(1.5-1.5*$)^2)">
                                          <p:val>
                                            <p:fltVal val="0"/>
                                          </p:val>
                                        </p:tav>
                                        <p:tav tm="100000">
                                          <p:val>
                                            <p:fltVal val="1"/>
                                          </p:val>
                                        </p:tav>
                                      </p:tavLst>
                                    </p:anim>
                                    <p:anim to="" calcmode="lin" valueType="num">
                                      <p:cBhvr>
                                        <p:cTn id="17" dur="1000" fill="hold">
                                          <p:stCondLst>
                                            <p:cond delay="0"/>
                                          </p:stCondLst>
                                        </p:cTn>
                                        <p:tgtEl>
                                          <p:spTgt spid="7"/>
                                        </p:tgtEl>
                                        <p:attrNameLst>
                                          <p:attrName>ppt_w</p:attrName>
                                        </p:attrNameLst>
                                      </p:cBhvr>
                                      <p:tavLst>
                                        <p:tav tm="0" fmla="#ppt_w-#ppt_w*((1.5-1.5*$)^3-(1.5-1.5*$)^2)">
                                          <p:val>
                                            <p:fltVal val="0"/>
                                          </p:val>
                                        </p:tav>
                                        <p:tav tm="100000">
                                          <p:val>
                                            <p:fltVal val="1"/>
                                          </p:val>
                                        </p:tav>
                                      </p:tavLst>
                                    </p:anim>
                                  </p:childTnLst>
                                </p:cTn>
                              </p:par>
                              <p:par>
                                <p:cTn id="18" presetID="0" presetClass="entr" presetSubtype="0" fill="hold" grpId="0" nodeType="withEffect">
                                  <p:stCondLst>
                                    <p:cond delay="0"/>
                                  </p:stCondLst>
                                  <p:childTnLst>
                                    <p:set>
                                      <p:cBhvr>
                                        <p:cTn id="19" dur="1000" fill="hold">
                                          <p:stCondLst>
                                            <p:cond delay="0"/>
                                          </p:stCondLst>
                                        </p:cTn>
                                        <p:tgtEl>
                                          <p:spTgt spid="5"/>
                                        </p:tgtEl>
                                        <p:attrNameLst>
                                          <p:attrName>style.visibility</p:attrName>
                                        </p:attrNameLst>
                                      </p:cBhvr>
                                      <p:to>
                                        <p:strVal val="visible"/>
                                      </p:to>
                                    </p:set>
                                    <p:anim to="" calcmode="lin" valueType="num">
                                      <p:cBhvr>
                                        <p:cTn id="20" dur="1000" fill="hold">
                                          <p:stCondLst>
                                            <p:cond delay="0"/>
                                          </p:stCondLst>
                                        </p:cTn>
                                        <p:tgtEl>
                                          <p:spTgt spid="5"/>
                                        </p:tgtEl>
                                        <p:attrNameLst>
                                          <p:attrName>ppt_h</p:attrName>
                                        </p:attrNameLst>
                                      </p:cBhvr>
                                      <p:tavLst>
                                        <p:tav tm="0" fmla="#ppt_h-#ppt_h*((1.5-1.5*$)^3-(1.5-1.5*$)^2)">
                                          <p:val>
                                            <p:fltVal val="0"/>
                                          </p:val>
                                        </p:tav>
                                        <p:tav tm="100000">
                                          <p:val>
                                            <p:fltVal val="1"/>
                                          </p:val>
                                        </p:tav>
                                      </p:tavLst>
                                    </p:anim>
                                    <p:anim to="" calcmode="lin" valueType="num">
                                      <p:cBhvr>
                                        <p:cTn id="21" dur="1000" fill="hold">
                                          <p:stCondLst>
                                            <p:cond delay="0"/>
                                          </p:stCondLst>
                                        </p:cTn>
                                        <p:tgtEl>
                                          <p:spTgt spid="5"/>
                                        </p:tgtEl>
                                        <p:attrNameLst>
                                          <p:attrName>ppt_w</p:attrName>
                                        </p:attrNameLst>
                                      </p:cBhvr>
                                      <p:tavLst>
                                        <p:tav tm="0" fmla="#ppt_w-#ppt_w*((1.5-1.5*$)^3-(1.5-1.5*$)^2)">
                                          <p:val>
                                            <p:fltVal val="0"/>
                                          </p:val>
                                        </p:tav>
                                        <p:tav tm="100000">
                                          <p:val>
                                            <p:fltVal val="1"/>
                                          </p:val>
                                        </p:tav>
                                      </p:tavLst>
                                    </p:anim>
                                  </p:childTnLst>
                                </p:cTn>
                              </p:par>
                              <p:par>
                                <p:cTn id="22" presetID="0" presetClass="entr" presetSubtype="0" fill="hold" grpId="0" nodeType="withEffect">
                                  <p:stCondLst>
                                    <p:cond delay="0"/>
                                  </p:stCondLst>
                                  <p:childTnLst>
                                    <p:set>
                                      <p:cBhvr>
                                        <p:cTn id="23" dur="1000" fill="hold">
                                          <p:stCondLst>
                                            <p:cond delay="0"/>
                                          </p:stCondLst>
                                        </p:cTn>
                                        <p:tgtEl>
                                          <p:spTgt spid="2"/>
                                        </p:tgtEl>
                                        <p:attrNameLst>
                                          <p:attrName>style.visibility</p:attrName>
                                        </p:attrNameLst>
                                      </p:cBhvr>
                                      <p:to>
                                        <p:strVal val="visible"/>
                                      </p:to>
                                    </p:set>
                                    <p:anim to="" calcmode="lin" valueType="num">
                                      <p:cBhvr>
                                        <p:cTn id="24" dur="1000" fill="hold">
                                          <p:stCondLst>
                                            <p:cond delay="0"/>
                                          </p:stCondLst>
                                        </p:cTn>
                                        <p:tgtEl>
                                          <p:spTgt spid="2"/>
                                        </p:tgtEl>
                                        <p:attrNameLst>
                                          <p:attrName>ppt_h</p:attrName>
                                        </p:attrNameLst>
                                      </p:cBhvr>
                                      <p:tavLst>
                                        <p:tav tm="0" fmla="#ppt_h-#ppt_h*((1.5-1.5*$)^3-(1.5-1.5*$)^2)">
                                          <p:val>
                                            <p:fltVal val="0"/>
                                          </p:val>
                                        </p:tav>
                                        <p:tav tm="100000">
                                          <p:val>
                                            <p:fltVal val="1"/>
                                          </p:val>
                                        </p:tav>
                                      </p:tavLst>
                                    </p:anim>
                                    <p:anim to="" calcmode="lin" valueType="num">
                                      <p:cBhvr>
                                        <p:cTn id="25" dur="1000" fill="hold">
                                          <p:stCondLst>
                                            <p:cond delay="0"/>
                                          </p:stCondLst>
                                        </p:cTn>
                                        <p:tgtEl>
                                          <p:spTgt spid="2"/>
                                        </p:tgtEl>
                                        <p:attrNameLst>
                                          <p:attrName>ppt_w</p:attrName>
                                        </p:attrNameLst>
                                      </p:cBhvr>
                                      <p:tavLst>
                                        <p:tav tm="0" fmla="#ppt_w-#ppt_w*((1.5-1.5*$)^3-(1.5-1.5*$)^2)">
                                          <p:val>
                                            <p:fltVal val="0"/>
                                          </p:val>
                                        </p:tav>
                                        <p:tav tm="100000">
                                          <p:val>
                                            <p:fltVal val="1"/>
                                          </p:val>
                                        </p:tav>
                                      </p:tavLst>
                                    </p:anim>
                                  </p:childTnLst>
                                </p:cTn>
                              </p:par>
                              <p:par>
                                <p:cTn id="26" presetID="0" presetClass="entr" presetSubtype="0" fill="hold" grpId="0" nodeType="withEffect">
                                  <p:stCondLst>
                                    <p:cond delay="0"/>
                                  </p:stCondLst>
                                  <p:childTnLst>
                                    <p:set>
                                      <p:cBhvr>
                                        <p:cTn id="27" dur="1000" fill="hold">
                                          <p:stCondLst>
                                            <p:cond delay="0"/>
                                          </p:stCondLst>
                                        </p:cTn>
                                        <p:tgtEl>
                                          <p:spTgt spid="6"/>
                                        </p:tgtEl>
                                        <p:attrNameLst>
                                          <p:attrName>style.visibility</p:attrName>
                                        </p:attrNameLst>
                                      </p:cBhvr>
                                      <p:to>
                                        <p:strVal val="visible"/>
                                      </p:to>
                                    </p:set>
                                    <p:anim to="" calcmode="lin" valueType="num">
                                      <p:cBhvr>
                                        <p:cTn id="28" dur="1000" fill="hold">
                                          <p:stCondLst>
                                            <p:cond delay="0"/>
                                          </p:stCondLst>
                                        </p:cTn>
                                        <p:tgtEl>
                                          <p:spTgt spid="6"/>
                                        </p:tgtEl>
                                        <p:attrNameLst>
                                          <p:attrName>ppt_h</p:attrName>
                                        </p:attrNameLst>
                                      </p:cBhvr>
                                      <p:tavLst>
                                        <p:tav tm="0" fmla="#ppt_h-#ppt_h*((1.5-1.5*$)^3-(1.5-1.5*$)^2)">
                                          <p:val>
                                            <p:fltVal val="0"/>
                                          </p:val>
                                        </p:tav>
                                        <p:tav tm="100000">
                                          <p:val>
                                            <p:fltVal val="1"/>
                                          </p:val>
                                        </p:tav>
                                      </p:tavLst>
                                    </p:anim>
                                    <p:anim to="" calcmode="lin" valueType="num">
                                      <p:cBhvr>
                                        <p:cTn id="29" dur="1000" fill="hold">
                                          <p:stCondLst>
                                            <p:cond delay="0"/>
                                          </p:stCondLst>
                                        </p:cTn>
                                        <p:tgtEl>
                                          <p:spTgt spid="6"/>
                                        </p:tgtEl>
                                        <p:attrNameLst>
                                          <p:attrName>ppt_w</p:attrName>
                                        </p:attrNameLst>
                                      </p:cBhvr>
                                      <p:tavLst>
                                        <p:tav tm="0" fmla="#ppt_w-#ppt_w*((1.5-1.5*$)^3-(1.5-1.5*$)^2)">
                                          <p:val>
                                            <p:fltVal val="0"/>
                                          </p:val>
                                        </p:tav>
                                        <p:tav tm="100000">
                                          <p:val>
                                            <p:fltVal val="1"/>
                                          </p:val>
                                        </p:tav>
                                      </p:tavLst>
                                    </p:anim>
                                  </p:childTnLst>
                                </p:cTn>
                              </p:par>
                              <p:par>
                                <p:cTn id="30" presetID="0" presetClass="entr" presetSubtype="0" fill="hold" grpId="0" nodeType="withEffect">
                                  <p:stCondLst>
                                    <p:cond delay="0"/>
                                  </p:stCondLst>
                                  <p:childTnLst>
                                    <p:set>
                                      <p:cBhvr>
                                        <p:cTn id="31" dur="1000" fill="hold">
                                          <p:stCondLst>
                                            <p:cond delay="0"/>
                                          </p:stCondLst>
                                        </p:cTn>
                                        <p:tgtEl>
                                          <p:spTgt spid="4"/>
                                        </p:tgtEl>
                                        <p:attrNameLst>
                                          <p:attrName>style.visibility</p:attrName>
                                        </p:attrNameLst>
                                      </p:cBhvr>
                                      <p:to>
                                        <p:strVal val="visible"/>
                                      </p:to>
                                    </p:set>
                                    <p:anim to="" calcmode="lin" valueType="num">
                                      <p:cBhvr>
                                        <p:cTn id="32" dur="1000" fill="hold">
                                          <p:stCondLst>
                                            <p:cond delay="0"/>
                                          </p:stCondLst>
                                        </p:cTn>
                                        <p:tgtEl>
                                          <p:spTgt spid="4"/>
                                        </p:tgtEl>
                                        <p:attrNameLst>
                                          <p:attrName>ppt_h</p:attrName>
                                        </p:attrNameLst>
                                      </p:cBhvr>
                                      <p:tavLst>
                                        <p:tav tm="0" fmla="#ppt_h-#ppt_h*((1.5-1.5*$)^3-(1.5-1.5*$)^2)">
                                          <p:val>
                                            <p:fltVal val="0"/>
                                          </p:val>
                                        </p:tav>
                                        <p:tav tm="100000">
                                          <p:val>
                                            <p:fltVal val="1"/>
                                          </p:val>
                                        </p:tav>
                                      </p:tavLst>
                                    </p:anim>
                                    <p:anim to="" calcmode="lin" valueType="num">
                                      <p:cBhvr>
                                        <p:cTn id="33" dur="1000" fill="hold">
                                          <p:stCondLst>
                                            <p:cond delay="0"/>
                                          </p:stCondLst>
                                        </p:cTn>
                                        <p:tgtEl>
                                          <p:spTgt spid="4"/>
                                        </p:tgtEl>
                                        <p:attrNameLst>
                                          <p:attrName>ppt_w</p:attrName>
                                        </p:attrNameLst>
                                      </p:cBhvr>
                                      <p:tavLst>
                                        <p:tav tm="0" fmla="#ppt_w-#ppt_w*((1.5-1.5*$)^3-(1.5-1.5*$)^2)">
                                          <p:val>
                                            <p:fltVal val="0"/>
                                          </p:val>
                                        </p:tav>
                                        <p:tav tm="100000">
                                          <p:val>
                                            <p:fltVal val="1"/>
                                          </p:val>
                                        </p:tav>
                                      </p:tavLst>
                                    </p:anim>
                                  </p:childTnLst>
                                </p:cTn>
                              </p:par>
                            </p:childTnLst>
                          </p:cTn>
                        </p:par>
                        <p:par>
                          <p:cTn id="34" fill="hold">
                            <p:stCondLst>
                              <p:cond delay="2000"/>
                            </p:stCondLst>
                            <p:childTnLst>
                              <p:par>
                                <p:cTn id="35" presetID="0" presetClass="entr" presetSubtype="0" fill="hold" grpId="0" nodeType="afterEffect">
                                  <p:stCondLst>
                                    <p:cond delay="0"/>
                                  </p:stCondLst>
                                  <p:iterate type="lt">
                                    <p:tmPct val="3000"/>
                                  </p:iterate>
                                  <p:childTnLst>
                                    <p:set>
                                      <p:cBhvr>
                                        <p:cTn id="36" dur="750" fill="hold">
                                          <p:stCondLst>
                                            <p:cond delay="0"/>
                                          </p:stCondLst>
                                        </p:cTn>
                                        <p:tgtEl>
                                          <p:spTgt spid="11"/>
                                        </p:tgtEl>
                                        <p:attrNameLst>
                                          <p:attrName>style.visibility</p:attrName>
                                        </p:attrNameLst>
                                      </p:cBhvr>
                                      <p:to>
                                        <p:strVal val="visible"/>
                                      </p:to>
                                    </p:set>
                                    <p:anim to="" calcmode="lin" valueType="num">
                                      <p:cBhvr>
                                        <p:cTn id="37" dur="750" fill="hold">
                                          <p:stCondLst>
                                            <p:cond delay="0"/>
                                          </p:stCondLst>
                                        </p:cTn>
                                        <p:tgtEl>
                                          <p:spTgt spid="11"/>
                                        </p:tgtEl>
                                        <p:attrNameLst>
                                          <p:attrName>ppt_x</p:attrName>
                                        </p:attrNameLst>
                                      </p:cBhvr>
                                      <p:tavLst>
                                        <p:tav tm="0" fmla="#ppt_x+#ppt_w*((1.5-1.5*$)^3-(1.5-1.5*$)^2)">
                                          <p:val>
                                            <p:fltVal val="0"/>
                                          </p:val>
                                        </p:tav>
                                        <p:tav tm="100000">
                                          <p:val>
                                            <p:fltVal val="1"/>
                                          </p:val>
                                        </p:tav>
                                      </p:tavLst>
                                    </p:anim>
                                    <p:animEffect filter="fade">
                                      <p:cBhvr>
                                        <p:cTn id="38" dur="750">
                                          <p:stCondLst>
                                            <p:cond delay="0"/>
                                          </p:stCondLst>
                                        </p:cTn>
                                        <p:tgtEl>
                                          <p:spTgt spid="11"/>
                                        </p:tgtEl>
                                      </p:cBhvr>
                                    </p:animEffect>
                                  </p:childTnLst>
                                </p:cTn>
                              </p:par>
                            </p:childTnLst>
                          </p:cTn>
                        </p:par>
                        <p:par>
                          <p:cTn id="39" fill="hold">
                            <p:stCondLst>
                              <p:cond delay="3358"/>
                            </p:stCondLst>
                            <p:childTnLst>
                              <p:par>
                                <p:cTn id="40" presetID="0" presetClass="entr" presetSubtype="0" fill="hold" grpId="0" nodeType="afterEffect">
                                  <p:stCondLst>
                                    <p:cond delay="0"/>
                                  </p:stCondLst>
                                  <p:iterate type="lt">
                                    <p:tmPct val="3000"/>
                                  </p:iterate>
                                  <p:childTnLst>
                                    <p:set>
                                      <p:cBhvr>
                                        <p:cTn id="41" dur="750" fill="hold">
                                          <p:stCondLst>
                                            <p:cond delay="0"/>
                                          </p:stCondLst>
                                        </p:cTn>
                                        <p:tgtEl>
                                          <p:spTgt spid="3"/>
                                        </p:tgtEl>
                                        <p:attrNameLst>
                                          <p:attrName>style.visibility</p:attrName>
                                        </p:attrNameLst>
                                      </p:cBhvr>
                                      <p:to>
                                        <p:strVal val="visible"/>
                                      </p:to>
                                    </p:set>
                                    <p:anim to="" calcmode="lin" valueType="num">
                                      <p:cBhvr>
                                        <p:cTn id="42" dur="750" fill="hold">
                                          <p:stCondLst>
                                            <p:cond delay="0"/>
                                          </p:stCondLst>
                                        </p:cTn>
                                        <p:tgtEl>
                                          <p:spTgt spid="3"/>
                                        </p:tgtEl>
                                        <p:attrNameLst>
                                          <p:attrName>ppt_x</p:attrName>
                                        </p:attrNameLst>
                                      </p:cBhvr>
                                      <p:tavLst>
                                        <p:tav tm="0" fmla="#ppt_x+#ppt_w*((1.5-1.5*$)^3-(1.5-1.5*$)^2)">
                                          <p:val>
                                            <p:fltVal val="0"/>
                                          </p:val>
                                        </p:tav>
                                        <p:tav tm="100000">
                                          <p:val>
                                            <p:fltVal val="1"/>
                                          </p:val>
                                        </p:tav>
                                      </p:tavLst>
                                    </p:anim>
                                    <p:animEffect filter="fade">
                                      <p:cBhvr>
                                        <p:cTn id="43" dur="750">
                                          <p:stCondLst>
                                            <p:cond delay="0"/>
                                          </p:stCondLst>
                                        </p:cTn>
                                        <p:tgtEl>
                                          <p:spTgt spid="3"/>
                                        </p:tgtEl>
                                      </p:cBhvr>
                                    </p:animEffect>
                                  </p:childTnLst>
                                </p:cTn>
                              </p:par>
                            </p:childTnLst>
                          </p:cTn>
                        </p:par>
                        <p:par>
                          <p:cTn id="44" fill="hold">
                            <p:stCondLst>
                              <p:cond delay="5075"/>
                            </p:stCondLst>
                            <p:childTnLst>
                              <p:par>
                                <p:cTn id="45" presetID="1"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par>
                          <p:cTn id="47" fill="hold">
                            <p:stCondLst>
                              <p:cond delay="5075"/>
                            </p:stCondLst>
                            <p:childTnLst>
                              <p:par>
                                <p:cTn id="48" presetID="1" presetClass="entr" presetSubtype="0"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childTnLst>
                                </p:cTn>
                              </p:par>
                            </p:childTnLst>
                          </p:cTn>
                        </p:par>
                        <p:par>
                          <p:cTn id="50" fill="hold">
                            <p:stCondLst>
                              <p:cond delay="5075"/>
                            </p:stCondLst>
                            <p:childTnLst>
                              <p:par>
                                <p:cTn id="51" presetID="42" presetClass="entr" presetSubtype="0"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1000"/>
                                        <p:tgtEl>
                                          <p:spTgt spid="18"/>
                                        </p:tgtEl>
                                      </p:cBhvr>
                                    </p:animEffect>
                                    <p:anim calcmode="lin" valueType="num">
                                      <p:cBhvr>
                                        <p:cTn id="54" dur="1000" fill="hold"/>
                                        <p:tgtEl>
                                          <p:spTgt spid="18"/>
                                        </p:tgtEl>
                                        <p:attrNameLst>
                                          <p:attrName>ppt_x</p:attrName>
                                        </p:attrNameLst>
                                      </p:cBhvr>
                                      <p:tavLst>
                                        <p:tav tm="0">
                                          <p:val>
                                            <p:strVal val="#ppt_x"/>
                                          </p:val>
                                        </p:tav>
                                        <p:tav tm="100000">
                                          <p:val>
                                            <p:strVal val="#ppt_x"/>
                                          </p:val>
                                        </p:tav>
                                      </p:tavLst>
                                    </p:anim>
                                    <p:anim calcmode="lin" valueType="num">
                                      <p:cBhvr>
                                        <p:cTn id="5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animBg="1"/>
      <p:bldP spid="5" grpId="0" animBg="1"/>
      <p:bldP spid="6" grpId="0" animBg="1"/>
      <p:bldP spid="7" grpId="0" animBg="1"/>
      <p:bldP spid="11" grpId="0"/>
      <p:bldP spid="3" grpId="0"/>
      <p:bldP spid="10" grpId="0"/>
      <p:bldP spid="13" grpId="0"/>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4944762" y="1439009"/>
            <a:ext cx="7408984" cy="74089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err="1">
                <a:solidFill>
                  <a:schemeClr val="tx1"/>
                </a:solidFill>
                <a:latin typeface="Times New Roman" panose="02020603050405020304" pitchFamily="18" charset="0"/>
                <a:cs typeface="Times New Roman" panose="02020603050405020304" pitchFamily="18" charset="0"/>
              </a:rPr>
              <a:t>Chương</a:t>
            </a:r>
            <a:r>
              <a:rPr lang="en-US" sz="4800" b="1" dirty="0">
                <a:solidFill>
                  <a:schemeClr val="tx1"/>
                </a:solidFill>
                <a:latin typeface="Times New Roman" panose="02020603050405020304" pitchFamily="18" charset="0"/>
                <a:cs typeface="Times New Roman" panose="02020603050405020304" pitchFamily="18" charset="0"/>
              </a:rPr>
              <a:t> III</a:t>
            </a:r>
          </a:p>
          <a:p>
            <a:pPr algn="ctr"/>
            <a:r>
              <a:rPr lang="en-US" sz="4800" dirty="0"/>
              <a:t>PHƯƠNG PHÁP NGHIÊN CỨU</a:t>
            </a:r>
            <a:endParaRPr lang="en-US" sz="48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5"/>
                                        </p:tgtEl>
                                        <p:attrNameLst>
                                          <p:attrName>style.visibility</p:attrName>
                                        </p:attrNameLst>
                                      </p:cBhvr>
                                      <p:to>
                                        <p:strVal val="visible"/>
                                      </p:to>
                                    </p:set>
                                    <p:anim to="" calcmode="lin" valueType="num">
                                      <p:cBhvr>
                                        <p:cTn id="7" dur="1000" fill="hold">
                                          <p:stCondLst>
                                            <p:cond delay="0"/>
                                          </p:stCondLst>
                                        </p:cTn>
                                        <p:tgtEl>
                                          <p:spTgt spid="5"/>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5"/>
                                        </p:tgtEl>
                                        <p:attrNameLst>
                                          <p:attrName>ppt_w</p:attrName>
                                        </p:attrNameLst>
                                      </p:cBhvr>
                                      <p:tavLst>
                                        <p:tav tm="0" fmla="#ppt_w-#ppt_w*((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4944762" y="1439009"/>
            <a:ext cx="7408984" cy="74089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err="1">
                <a:solidFill>
                  <a:schemeClr val="tx1"/>
                </a:solidFill>
                <a:latin typeface="Times New Roman" panose="02020603050405020304" pitchFamily="18" charset="0"/>
                <a:cs typeface="Times New Roman" panose="02020603050405020304" pitchFamily="18" charset="0"/>
              </a:rPr>
              <a:t>Chương</a:t>
            </a:r>
            <a:r>
              <a:rPr lang="en-US" sz="4800" b="1" dirty="0">
                <a:solidFill>
                  <a:schemeClr val="tx1"/>
                </a:solidFill>
                <a:latin typeface="Times New Roman" panose="02020603050405020304" pitchFamily="18" charset="0"/>
                <a:cs typeface="Times New Roman" panose="02020603050405020304" pitchFamily="18" charset="0"/>
              </a:rPr>
              <a:t> IV</a:t>
            </a:r>
          </a:p>
          <a:p>
            <a:pPr algn="ctr"/>
            <a:r>
              <a:rPr lang="en-US" sz="4800" dirty="0"/>
              <a:t>KẾT QUẢ THỰC NGHIỆM </a:t>
            </a:r>
            <a:endParaRPr lang="en-US" sz="4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10118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5"/>
                                        </p:tgtEl>
                                        <p:attrNameLst>
                                          <p:attrName>style.visibility</p:attrName>
                                        </p:attrNameLst>
                                      </p:cBhvr>
                                      <p:to>
                                        <p:strVal val="visible"/>
                                      </p:to>
                                    </p:set>
                                    <p:anim to="" calcmode="lin" valueType="num">
                                      <p:cBhvr>
                                        <p:cTn id="7" dur="1000" fill="hold">
                                          <p:stCondLst>
                                            <p:cond delay="0"/>
                                          </p:stCondLst>
                                        </p:cTn>
                                        <p:tgtEl>
                                          <p:spTgt spid="5"/>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5"/>
                                        </p:tgtEl>
                                        <p:attrNameLst>
                                          <p:attrName>ppt_w</p:attrName>
                                        </p:attrNameLst>
                                      </p:cBhvr>
                                      <p:tavLst>
                                        <p:tav tm="0" fmla="#ppt_w-#ppt_w*((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4944762" y="1439009"/>
            <a:ext cx="7408984" cy="74089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err="1">
                <a:solidFill>
                  <a:schemeClr val="tx1"/>
                </a:solidFill>
                <a:latin typeface="Times New Roman" panose="02020603050405020304" pitchFamily="18" charset="0"/>
                <a:cs typeface="Times New Roman" panose="02020603050405020304" pitchFamily="18" charset="0"/>
              </a:rPr>
              <a:t>Chương</a:t>
            </a:r>
            <a:r>
              <a:rPr lang="en-US" sz="4800" b="1" dirty="0">
                <a:solidFill>
                  <a:schemeClr val="tx1"/>
                </a:solidFill>
                <a:latin typeface="Times New Roman" panose="02020603050405020304" pitchFamily="18" charset="0"/>
                <a:cs typeface="Times New Roman" panose="02020603050405020304" pitchFamily="18" charset="0"/>
              </a:rPr>
              <a:t> V</a:t>
            </a:r>
            <a:endParaRPr lang="vi-VN" sz="4800" b="1" dirty="0">
              <a:solidFill>
                <a:schemeClr val="tx1"/>
              </a:solidFill>
              <a:latin typeface="Times New Roman" panose="02020603050405020304" pitchFamily="18" charset="0"/>
              <a:cs typeface="Times New Roman" panose="02020603050405020304" pitchFamily="18" charset="0"/>
            </a:endParaRPr>
          </a:p>
          <a:p>
            <a:pPr algn="ctr"/>
            <a:r>
              <a:rPr lang="vi-VN" sz="4800" dirty="0"/>
              <a:t>KẾT LUẬN</a:t>
            </a:r>
            <a:endParaRPr lang="en-US" sz="4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6005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5"/>
                                        </p:tgtEl>
                                        <p:attrNameLst>
                                          <p:attrName>style.visibility</p:attrName>
                                        </p:attrNameLst>
                                      </p:cBhvr>
                                      <p:to>
                                        <p:strVal val="visible"/>
                                      </p:to>
                                    </p:set>
                                    <p:anim to="" calcmode="lin" valueType="num">
                                      <p:cBhvr>
                                        <p:cTn id="7" dur="1000" fill="hold">
                                          <p:stCondLst>
                                            <p:cond delay="0"/>
                                          </p:stCondLst>
                                        </p:cTn>
                                        <p:tgtEl>
                                          <p:spTgt spid="5"/>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5"/>
                                        </p:tgtEl>
                                        <p:attrNameLst>
                                          <p:attrName>ppt_w</p:attrName>
                                        </p:attrNameLst>
                                      </p:cBhvr>
                                      <p:tavLst>
                                        <p:tav tm="0" fmla="#ppt_w-#ppt_w*((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7122389"/>
            <a:ext cx="18288000" cy="1152126"/>
          </a:xfrm>
        </p:spPr>
        <p:txBody>
          <a:bodyPr/>
          <a:lstStyle/>
          <a:p>
            <a:r>
              <a:rPr lang="en-US" altLang="ko-KR" dirty="0"/>
              <a:t>Thank you</a:t>
            </a:r>
            <a:endParaRPr lang="ko-KR" alt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Box 88"/>
          <p:cNvSpPr txBox="1"/>
          <p:nvPr/>
        </p:nvSpPr>
        <p:spPr>
          <a:xfrm>
            <a:off x="1745654" y="4174004"/>
            <a:ext cx="5302845" cy="1015663"/>
          </a:xfrm>
          <a:prstGeom prst="rect">
            <a:avLst/>
          </a:prstGeom>
          <a:noFill/>
        </p:spPr>
        <p:txBody>
          <a:bodyPr wrap="square" rtlCol="0">
            <a:spAutoFit/>
          </a:bodyPr>
          <a:lstStyle>
            <a:defPPr>
              <a:defRPr lang="zh-CN"/>
            </a:defPPr>
            <a:lvl1pPr>
              <a:spcBef>
                <a:spcPts val="1200"/>
              </a:spcBef>
              <a:defRPr sz="6600" b="1">
                <a:solidFill>
                  <a:schemeClr val="tx1">
                    <a:lumMod val="85000"/>
                    <a:lumOff val="15000"/>
                  </a:schemeClr>
                </a:solidFill>
                <a:latin typeface="Outfit Black" pitchFamily="2" charset="0"/>
                <a:ea typeface="Permanent Marker" panose="02000000000000000000" pitchFamily="2" charset="0"/>
                <a:cs typeface="Times New Roman" panose="02020603050405020304" pitchFamily="18" charset="0"/>
              </a:defRPr>
            </a:lvl1pPr>
          </a:lstStyle>
          <a:p>
            <a:r>
              <a:rPr lang="en-US" altLang="zh-CN" sz="6000" dirty="0" err="1">
                <a:latin typeface="+mj-lt"/>
              </a:rPr>
              <a:t>Nội</a:t>
            </a:r>
            <a:r>
              <a:rPr lang="en-US" altLang="zh-CN" sz="6000" dirty="0">
                <a:latin typeface="+mj-lt"/>
              </a:rPr>
              <a:t> Dung</a:t>
            </a:r>
          </a:p>
        </p:txBody>
      </p:sp>
      <p:sp>
        <p:nvSpPr>
          <p:cNvPr id="3" name="Freeform 9"/>
          <p:cNvSpPr/>
          <p:nvPr/>
        </p:nvSpPr>
        <p:spPr>
          <a:xfrm>
            <a:off x="6304365" y="491568"/>
            <a:ext cx="516751" cy="8614379"/>
          </a:xfrm>
          <a:prstGeom prst="leftBrace">
            <a:avLst>
              <a:gd name="adj1" fmla="val 65304"/>
              <a:gd name="adj2" fmla="val 50000"/>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4050">
              <a:latin typeface="Microsoft YaHei UI" panose="020B0503020204020204" pitchFamily="34" charset="-122"/>
              <a:ea typeface="Microsoft YaHei UI" panose="020B0503020204020204" pitchFamily="34" charset="-122"/>
              <a:sym typeface="思源黑体 CN Medium" panose="020B0600000000000000" pitchFamily="34" charset="-122"/>
            </a:endParaRPr>
          </a:p>
        </p:txBody>
      </p:sp>
      <p:sp>
        <p:nvSpPr>
          <p:cNvPr id="4" name="Oval 10"/>
          <p:cNvSpPr/>
          <p:nvPr/>
        </p:nvSpPr>
        <p:spPr>
          <a:xfrm>
            <a:off x="7263228" y="231440"/>
            <a:ext cx="1058460" cy="1082805"/>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latin typeface="Microsoft YaHei Light" panose="020B0502040204020203" pitchFamily="34" charset="-122"/>
              <a:ea typeface="Microsoft YaHei Light" panose="020B0502040204020203" pitchFamily="34" charset="-122"/>
              <a:sym typeface="思源黑体 CN Medium" panose="020B0600000000000000" pitchFamily="34" charset="-122"/>
            </a:endParaRPr>
          </a:p>
        </p:txBody>
      </p:sp>
      <p:sp>
        <p:nvSpPr>
          <p:cNvPr id="5" name="Oval 13"/>
          <p:cNvSpPr/>
          <p:nvPr/>
        </p:nvSpPr>
        <p:spPr>
          <a:xfrm>
            <a:off x="7330704" y="1606095"/>
            <a:ext cx="1064022" cy="1051448"/>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latin typeface="Microsoft YaHei Light" panose="020B0502040204020203" pitchFamily="34" charset="-122"/>
              <a:ea typeface="Microsoft YaHei Light" panose="020B0502040204020203" pitchFamily="34" charset="-122"/>
              <a:sym typeface="思源黑体 CN Medium" panose="020B0600000000000000" pitchFamily="34" charset="-122"/>
            </a:endParaRPr>
          </a:p>
        </p:txBody>
      </p:sp>
      <p:sp>
        <p:nvSpPr>
          <p:cNvPr id="6" name="Oval 22"/>
          <p:cNvSpPr/>
          <p:nvPr/>
        </p:nvSpPr>
        <p:spPr>
          <a:xfrm>
            <a:off x="7359499" y="5076628"/>
            <a:ext cx="1011525" cy="1007683"/>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latin typeface="Microsoft YaHei Light" panose="020B0502040204020203" pitchFamily="34" charset="-122"/>
              <a:ea typeface="Microsoft YaHei Light" panose="020B0502040204020203" pitchFamily="34" charset="-122"/>
              <a:sym typeface="思源黑体 CN Medium" panose="020B0600000000000000" pitchFamily="34" charset="-122"/>
            </a:endParaRPr>
          </a:p>
        </p:txBody>
      </p:sp>
      <p:sp>
        <p:nvSpPr>
          <p:cNvPr id="7" name="Rectangle 8"/>
          <p:cNvSpPr/>
          <p:nvPr/>
        </p:nvSpPr>
        <p:spPr>
          <a:xfrm>
            <a:off x="8966350" y="550133"/>
            <a:ext cx="6901179" cy="523220"/>
          </a:xfrm>
          <a:prstGeom prst="rect">
            <a:avLst/>
          </a:prstGeom>
        </p:spPr>
        <p:txBody>
          <a:bodyPr wrap="square">
            <a:spAutoFit/>
          </a:bodyPr>
          <a:lstStyle/>
          <a:p>
            <a:pPr>
              <a:spcBef>
                <a:spcPts val="1200"/>
              </a:spcBef>
            </a:pPr>
            <a:r>
              <a:rPr lang="vi-VN" altLang="zh-CN" sz="2800" b="1" dirty="0" smtClean="0">
                <a:solidFill>
                  <a:schemeClr val="tx1">
                    <a:lumMod val="85000"/>
                    <a:lumOff val="15000"/>
                  </a:schemeClr>
                </a:solidFill>
                <a:latin typeface="Times New Roman" pitchFamily="18" charset="0"/>
                <a:ea typeface="Lato Light" panose="020F0502020204030203" pitchFamily="34" charset="0"/>
                <a:cs typeface="Times New Roman" pitchFamily="18" charset="0"/>
              </a:rPr>
              <a:t>CHƯƠNG </a:t>
            </a:r>
            <a:r>
              <a:rPr lang="vi-VN" altLang="zh-CN" sz="2800" b="1" dirty="0">
                <a:solidFill>
                  <a:schemeClr val="tx1">
                    <a:lumMod val="85000"/>
                    <a:lumOff val="15000"/>
                  </a:schemeClr>
                </a:solidFill>
                <a:latin typeface="Times New Roman" pitchFamily="18" charset="0"/>
                <a:ea typeface="Lato Light" panose="020F0502020204030203" pitchFamily="34" charset="0"/>
                <a:cs typeface="Times New Roman" pitchFamily="18" charset="0"/>
              </a:rPr>
              <a:t>I </a:t>
            </a:r>
            <a:r>
              <a:rPr lang="vi-VN" altLang="zh-CN" sz="2800" dirty="0">
                <a:solidFill>
                  <a:schemeClr val="tx1">
                    <a:lumMod val="85000"/>
                    <a:lumOff val="15000"/>
                  </a:schemeClr>
                </a:solidFill>
                <a:latin typeface="Times New Roman" pitchFamily="18" charset="0"/>
                <a:ea typeface="Lato Light" panose="020F0502020204030203" pitchFamily="34" charset="0"/>
                <a:cs typeface="Times New Roman" pitchFamily="18" charset="0"/>
              </a:rPr>
              <a:t>: </a:t>
            </a:r>
            <a:r>
              <a:rPr lang="en-US" sz="2800" dirty="0">
                <a:latin typeface="Times New Roman" pitchFamily="18" charset="0"/>
                <a:cs typeface="Times New Roman" pitchFamily="18" charset="0"/>
              </a:rPr>
              <a:t>GIỚI THIỆU</a:t>
            </a:r>
            <a:endParaRPr lang="en-US" altLang="zh-CN" sz="2800" dirty="0">
              <a:solidFill>
                <a:schemeClr val="tx1">
                  <a:lumMod val="85000"/>
                  <a:lumOff val="15000"/>
                </a:schemeClr>
              </a:solidFill>
              <a:latin typeface="Times New Roman" pitchFamily="18" charset="0"/>
              <a:ea typeface="Lato Light" panose="020F0502020204030203" pitchFamily="34" charset="0"/>
              <a:cs typeface="Times New Roman" pitchFamily="18" charset="0"/>
            </a:endParaRPr>
          </a:p>
        </p:txBody>
      </p:sp>
      <p:sp>
        <p:nvSpPr>
          <p:cNvPr id="8" name="Rectangle 8"/>
          <p:cNvSpPr/>
          <p:nvPr/>
        </p:nvSpPr>
        <p:spPr>
          <a:xfrm>
            <a:off x="9144000" y="3563483"/>
            <a:ext cx="7969647" cy="523220"/>
          </a:xfrm>
          <a:prstGeom prst="rect">
            <a:avLst/>
          </a:prstGeom>
        </p:spPr>
        <p:txBody>
          <a:bodyPr wrap="square">
            <a:spAutoFit/>
          </a:bodyPr>
          <a:lstStyle/>
          <a:p>
            <a:pPr>
              <a:spcBef>
                <a:spcPts val="1200"/>
              </a:spcBef>
            </a:pPr>
            <a:r>
              <a:rPr lang="vi-VN" altLang="zh-CN" sz="2800" b="1" dirty="0" smtClean="0">
                <a:solidFill>
                  <a:schemeClr val="tx1">
                    <a:lumMod val="85000"/>
                    <a:lumOff val="15000"/>
                  </a:schemeClr>
                </a:solidFill>
                <a:latin typeface="Times New Roman" pitchFamily="18" charset="0"/>
                <a:ea typeface="Lato Light" panose="020F0502020204030203" pitchFamily="34" charset="0"/>
                <a:cs typeface="Times New Roman" pitchFamily="18" charset="0"/>
              </a:rPr>
              <a:t>CHƯƠNG III:</a:t>
            </a:r>
            <a:r>
              <a:rPr lang="vi-VN" altLang="zh-CN" sz="2800" dirty="0" smtClean="0">
                <a:solidFill>
                  <a:schemeClr val="tx1">
                    <a:lumMod val="85000"/>
                    <a:lumOff val="15000"/>
                  </a:schemeClr>
                </a:solidFill>
                <a:latin typeface="Times New Roman" pitchFamily="18" charset="0"/>
                <a:ea typeface="Lato Light" panose="020F0502020204030203" pitchFamily="34" charset="0"/>
                <a:cs typeface="Times New Roman" pitchFamily="18" charset="0"/>
              </a:rPr>
              <a:t>THIẾT KẾ KIẾN TRÚC</a:t>
            </a:r>
            <a:endParaRPr lang="vi-VN" altLang="zh-CN" sz="2800" dirty="0">
              <a:solidFill>
                <a:schemeClr val="bg1">
                  <a:lumMod val="65000"/>
                </a:schemeClr>
              </a:solidFill>
              <a:latin typeface="Times New Roman" pitchFamily="18" charset="0"/>
              <a:ea typeface="Lato Light" panose="020F0502020204030203" pitchFamily="34" charset="0"/>
              <a:cs typeface="Times New Roman" pitchFamily="18" charset="0"/>
            </a:endParaRPr>
          </a:p>
        </p:txBody>
      </p:sp>
      <p:sp>
        <p:nvSpPr>
          <p:cNvPr id="9" name="Rectangle 8"/>
          <p:cNvSpPr/>
          <p:nvPr/>
        </p:nvSpPr>
        <p:spPr>
          <a:xfrm>
            <a:off x="8966349" y="1870209"/>
            <a:ext cx="6901179" cy="523220"/>
          </a:xfrm>
          <a:prstGeom prst="rect">
            <a:avLst/>
          </a:prstGeom>
        </p:spPr>
        <p:txBody>
          <a:bodyPr wrap="square">
            <a:spAutoFit/>
          </a:bodyPr>
          <a:lstStyle/>
          <a:p>
            <a:pPr>
              <a:spcBef>
                <a:spcPts val="1200"/>
              </a:spcBef>
            </a:pPr>
            <a:r>
              <a:rPr lang="vi-VN" altLang="zh-CN" sz="2800" b="1" dirty="0" smtClean="0">
                <a:solidFill>
                  <a:schemeClr val="tx1">
                    <a:lumMod val="85000"/>
                    <a:lumOff val="15000"/>
                  </a:schemeClr>
                </a:solidFill>
                <a:latin typeface="Times New Roman" pitchFamily="18" charset="0"/>
                <a:ea typeface="Lato Light" panose="020F0502020204030203" pitchFamily="34" charset="0"/>
                <a:cs typeface="Times New Roman" pitchFamily="18" charset="0"/>
              </a:rPr>
              <a:t>CHƯƠNG II</a:t>
            </a:r>
            <a:r>
              <a:rPr lang="vi-VN" altLang="zh-CN" sz="2800" b="1" dirty="0" smtClean="0">
                <a:solidFill>
                  <a:schemeClr val="tx1">
                    <a:lumMod val="85000"/>
                    <a:lumOff val="15000"/>
                  </a:schemeClr>
                </a:solidFill>
                <a:latin typeface="Times New Roman" pitchFamily="18" charset="0"/>
                <a:ea typeface="Lato Light" panose="020F0502020204030203" pitchFamily="34" charset="0"/>
                <a:cs typeface="Times New Roman" pitchFamily="18" charset="0"/>
              </a:rPr>
              <a:t>: </a:t>
            </a:r>
            <a:r>
              <a:rPr lang="vi-VN" sz="2800" dirty="0" smtClean="0">
                <a:latin typeface="Times New Roman" pitchFamily="18" charset="0"/>
                <a:cs typeface="Times New Roman" pitchFamily="18" charset="0"/>
              </a:rPr>
              <a:t>PHÂN TÍCH YÊU CẦU</a:t>
            </a:r>
            <a:endParaRPr lang="vi-VN" altLang="zh-CN" sz="2800" b="1" dirty="0">
              <a:solidFill>
                <a:schemeClr val="tx1">
                  <a:lumMod val="85000"/>
                  <a:lumOff val="15000"/>
                </a:schemeClr>
              </a:solidFill>
              <a:latin typeface="Times New Roman" pitchFamily="18" charset="0"/>
              <a:ea typeface="Lato Light" panose="020F0502020204030203" pitchFamily="34" charset="0"/>
              <a:cs typeface="Times New Roman" pitchFamily="18" charset="0"/>
            </a:endParaRPr>
          </a:p>
        </p:txBody>
      </p:sp>
      <p:sp>
        <p:nvSpPr>
          <p:cNvPr id="12" name="Freeform: Shape 11"/>
          <p:cNvSpPr/>
          <p:nvPr/>
        </p:nvSpPr>
        <p:spPr>
          <a:xfrm>
            <a:off x="7408339" y="931985"/>
            <a:ext cx="23175" cy="23175"/>
          </a:xfrm>
          <a:custGeom>
            <a:avLst/>
            <a:gdLst>
              <a:gd name="connsiteX0" fmla="*/ 18696 w 37390"/>
              <a:gd name="connsiteY0" fmla="*/ 37391 h 37391"/>
              <a:gd name="connsiteX1" fmla="*/ 37390 w 37390"/>
              <a:gd name="connsiteY1" fmla="*/ 18696 h 37391"/>
              <a:gd name="connsiteX2" fmla="*/ 18696 w 37390"/>
              <a:gd name="connsiteY2" fmla="*/ 0 h 37391"/>
              <a:gd name="connsiteX3" fmla="*/ 0 w 37390"/>
              <a:gd name="connsiteY3" fmla="*/ 18696 h 37391"/>
              <a:gd name="connsiteX4" fmla="*/ 18696 w 37390"/>
              <a:gd name="connsiteY4" fmla="*/ 37391 h 37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90" h="37391">
                <a:moveTo>
                  <a:pt x="18696" y="37391"/>
                </a:moveTo>
                <a:cubicBezTo>
                  <a:pt x="29052" y="37391"/>
                  <a:pt x="37390" y="28965"/>
                  <a:pt x="37390" y="18696"/>
                </a:cubicBezTo>
                <a:cubicBezTo>
                  <a:pt x="37390" y="8339"/>
                  <a:pt x="29052" y="0"/>
                  <a:pt x="18696" y="0"/>
                </a:cubicBezTo>
                <a:cubicBezTo>
                  <a:pt x="8338" y="0"/>
                  <a:pt x="0" y="8426"/>
                  <a:pt x="0" y="18696"/>
                </a:cubicBezTo>
                <a:cubicBezTo>
                  <a:pt x="0" y="28965"/>
                  <a:pt x="8338" y="37391"/>
                  <a:pt x="18696" y="37391"/>
                </a:cubicBezTo>
                <a:close/>
              </a:path>
            </a:pathLst>
          </a:custGeom>
          <a:solidFill>
            <a:schemeClr val="bg1"/>
          </a:solidFill>
          <a:ln w="8777" cap="flat">
            <a:noFill/>
            <a:prstDash val="solid"/>
            <a:miter/>
          </a:ln>
        </p:spPr>
        <p:txBody>
          <a:bodyPr rtlCol="0" anchor="ctr"/>
          <a:lstStyle/>
          <a:p>
            <a:endParaRPr lang="en-US" sz="1200"/>
          </a:p>
        </p:txBody>
      </p:sp>
      <p:sp>
        <p:nvSpPr>
          <p:cNvPr id="13" name="Freeform: Shape 12"/>
          <p:cNvSpPr/>
          <p:nvPr/>
        </p:nvSpPr>
        <p:spPr>
          <a:xfrm>
            <a:off x="7402374" y="3301873"/>
            <a:ext cx="780168" cy="390089"/>
          </a:xfrm>
          <a:custGeom>
            <a:avLst/>
            <a:gdLst>
              <a:gd name="connsiteX0" fmla="*/ 1198448 w 1234188"/>
              <a:gd name="connsiteY0" fmla="*/ 187010 h 1234208"/>
              <a:gd name="connsiteX1" fmla="*/ 1199202 w 1234188"/>
              <a:gd name="connsiteY1" fmla="*/ 177385 h 1234208"/>
              <a:gd name="connsiteX2" fmla="*/ 1138182 w 1234188"/>
              <a:gd name="connsiteY2" fmla="*/ 116366 h 1234208"/>
              <a:gd name="connsiteX3" fmla="*/ 1121442 w 1234188"/>
              <a:gd name="connsiteY3" fmla="*/ 118709 h 1234208"/>
              <a:gd name="connsiteX4" fmla="*/ 1034056 w 1234188"/>
              <a:gd name="connsiteY4" fmla="*/ 60955 h 1234208"/>
              <a:gd name="connsiteX5" fmla="*/ 939138 w 1234188"/>
              <a:gd name="connsiteY5" fmla="*/ 150516 h 1234208"/>
              <a:gd name="connsiteX6" fmla="*/ 885318 w 1234188"/>
              <a:gd name="connsiteY6" fmla="*/ 171777 h 1234208"/>
              <a:gd name="connsiteX7" fmla="*/ 825806 w 1234188"/>
              <a:gd name="connsiteY7" fmla="*/ 104229 h 1234208"/>
              <a:gd name="connsiteX8" fmla="*/ 506984 w 1234188"/>
              <a:gd name="connsiteY8" fmla="*/ 2614 h 1234208"/>
              <a:gd name="connsiteX9" fmla="*/ 159536 w 1234188"/>
              <a:gd name="connsiteY9" fmla="*/ 300678 h 1234208"/>
              <a:gd name="connsiteX10" fmla="*/ 76336 w 1234188"/>
              <a:gd name="connsiteY10" fmla="*/ 388733 h 1234208"/>
              <a:gd name="connsiteX11" fmla="*/ 0 w 1234188"/>
              <a:gd name="connsiteY11" fmla="*/ 471514 h 1234208"/>
              <a:gd name="connsiteX12" fmla="*/ 83032 w 1234188"/>
              <a:gd name="connsiteY12" fmla="*/ 554547 h 1234208"/>
              <a:gd name="connsiteX13" fmla="*/ 171171 w 1234188"/>
              <a:gd name="connsiteY13" fmla="*/ 554547 h 1234208"/>
              <a:gd name="connsiteX14" fmla="*/ 310619 w 1234188"/>
              <a:gd name="connsiteY14" fmla="*/ 1013570 h 1234208"/>
              <a:gd name="connsiteX15" fmla="*/ 335311 w 1234188"/>
              <a:gd name="connsiteY15" fmla="*/ 1217803 h 1234208"/>
              <a:gd name="connsiteX16" fmla="*/ 353893 w 1234188"/>
              <a:gd name="connsiteY16" fmla="*/ 1234209 h 1234208"/>
              <a:gd name="connsiteX17" fmla="*/ 752817 w 1234188"/>
              <a:gd name="connsiteY17" fmla="*/ 1234209 h 1234208"/>
              <a:gd name="connsiteX18" fmla="*/ 771400 w 1234188"/>
              <a:gd name="connsiteY18" fmla="*/ 1217803 h 1234208"/>
              <a:gd name="connsiteX19" fmla="*/ 796175 w 1234188"/>
              <a:gd name="connsiteY19" fmla="*/ 1013653 h 1234208"/>
              <a:gd name="connsiteX20" fmla="*/ 947257 w 1234188"/>
              <a:gd name="connsiteY20" fmla="*/ 514370 h 1234208"/>
              <a:gd name="connsiteX21" fmla="*/ 961905 w 1234188"/>
              <a:gd name="connsiteY21" fmla="*/ 408570 h 1234208"/>
              <a:gd name="connsiteX22" fmla="*/ 961738 w 1234188"/>
              <a:gd name="connsiteY22" fmla="*/ 404971 h 1234208"/>
              <a:gd name="connsiteX23" fmla="*/ 1033471 w 1234188"/>
              <a:gd name="connsiteY23" fmla="*/ 404971 h 1234208"/>
              <a:gd name="connsiteX24" fmla="*/ 1116504 w 1234188"/>
              <a:gd name="connsiteY24" fmla="*/ 321938 h 1234208"/>
              <a:gd name="connsiteX25" fmla="*/ 1115917 w 1234188"/>
              <a:gd name="connsiteY25" fmla="*/ 315828 h 1234208"/>
              <a:gd name="connsiteX26" fmla="*/ 1165553 w 1234188"/>
              <a:gd name="connsiteY26" fmla="*/ 315828 h 1234208"/>
              <a:gd name="connsiteX27" fmla="*/ 1234189 w 1234188"/>
              <a:gd name="connsiteY27" fmla="*/ 247109 h 1234208"/>
              <a:gd name="connsiteX28" fmla="*/ 1198448 w 1234188"/>
              <a:gd name="connsiteY28" fmla="*/ 187010 h 1234208"/>
              <a:gd name="connsiteX29" fmla="*/ 543478 w 1234188"/>
              <a:gd name="connsiteY29" fmla="*/ 39109 h 1234208"/>
              <a:gd name="connsiteX30" fmla="*/ 576792 w 1234188"/>
              <a:gd name="connsiteY30" fmla="*/ 46223 h 1234208"/>
              <a:gd name="connsiteX31" fmla="*/ 671878 w 1234188"/>
              <a:gd name="connsiteY31" fmla="*/ 408570 h 1234208"/>
              <a:gd name="connsiteX32" fmla="*/ 623999 w 1234188"/>
              <a:gd name="connsiteY32" fmla="*/ 700272 h 1234208"/>
              <a:gd name="connsiteX33" fmla="*/ 603241 w 1234188"/>
              <a:gd name="connsiteY33" fmla="*/ 825826 h 1234208"/>
              <a:gd name="connsiteX34" fmla="*/ 603241 w 1234188"/>
              <a:gd name="connsiteY34" fmla="*/ 835200 h 1234208"/>
              <a:gd name="connsiteX35" fmla="*/ 553355 w 1234188"/>
              <a:gd name="connsiteY35" fmla="*/ 835200 h 1234208"/>
              <a:gd name="connsiteX36" fmla="*/ 503469 w 1234188"/>
              <a:gd name="connsiteY36" fmla="*/ 835200 h 1234208"/>
              <a:gd name="connsiteX37" fmla="*/ 503469 w 1234188"/>
              <a:gd name="connsiteY37" fmla="*/ 825826 h 1234208"/>
              <a:gd name="connsiteX38" fmla="*/ 482376 w 1234188"/>
              <a:gd name="connsiteY38" fmla="*/ 699435 h 1234208"/>
              <a:gd name="connsiteX39" fmla="*/ 435503 w 1234188"/>
              <a:gd name="connsiteY39" fmla="*/ 370067 h 1234208"/>
              <a:gd name="connsiteX40" fmla="*/ 543478 w 1234188"/>
              <a:gd name="connsiteY40" fmla="*/ 39109 h 1234208"/>
              <a:gd name="connsiteX41" fmla="*/ 656225 w 1234188"/>
              <a:gd name="connsiteY41" fmla="*/ 872615 h 1234208"/>
              <a:gd name="connsiteX42" fmla="*/ 637309 w 1234188"/>
              <a:gd name="connsiteY42" fmla="*/ 991137 h 1234208"/>
              <a:gd name="connsiteX43" fmla="*/ 469737 w 1234188"/>
              <a:gd name="connsiteY43" fmla="*/ 991137 h 1234208"/>
              <a:gd name="connsiteX44" fmla="*/ 450736 w 1234188"/>
              <a:gd name="connsiteY44" fmla="*/ 872615 h 1234208"/>
              <a:gd name="connsiteX45" fmla="*/ 656225 w 1234188"/>
              <a:gd name="connsiteY45" fmla="*/ 872615 h 1234208"/>
              <a:gd name="connsiteX46" fmla="*/ 83116 w 1234188"/>
              <a:gd name="connsiteY46" fmla="*/ 517299 h 1234208"/>
              <a:gd name="connsiteX47" fmla="*/ 37498 w 1234188"/>
              <a:gd name="connsiteY47" fmla="*/ 471682 h 1234208"/>
              <a:gd name="connsiteX48" fmla="*/ 83116 w 1234188"/>
              <a:gd name="connsiteY48" fmla="*/ 426064 h 1234208"/>
              <a:gd name="connsiteX49" fmla="*/ 92407 w 1234188"/>
              <a:gd name="connsiteY49" fmla="*/ 427068 h 1234208"/>
              <a:gd name="connsiteX50" fmla="*/ 109398 w 1234188"/>
              <a:gd name="connsiteY50" fmla="*/ 422214 h 1234208"/>
              <a:gd name="connsiteX51" fmla="*/ 114755 w 1234188"/>
              <a:gd name="connsiteY51" fmla="*/ 405389 h 1234208"/>
              <a:gd name="connsiteX52" fmla="*/ 113667 w 1234188"/>
              <a:gd name="connsiteY52" fmla="*/ 394759 h 1234208"/>
              <a:gd name="connsiteX53" fmla="*/ 171338 w 1234188"/>
              <a:gd name="connsiteY53" fmla="*/ 337172 h 1234208"/>
              <a:gd name="connsiteX54" fmla="*/ 228423 w 1234188"/>
              <a:gd name="connsiteY54" fmla="*/ 387310 h 1234208"/>
              <a:gd name="connsiteX55" fmla="*/ 240476 w 1234188"/>
              <a:gd name="connsiteY55" fmla="*/ 402460 h 1234208"/>
              <a:gd name="connsiteX56" fmla="*/ 259477 w 1234188"/>
              <a:gd name="connsiteY56" fmla="*/ 398777 h 1234208"/>
              <a:gd name="connsiteX57" fmla="*/ 275380 w 1234188"/>
              <a:gd name="connsiteY57" fmla="*/ 392583 h 1234208"/>
              <a:gd name="connsiteX58" fmla="*/ 299068 w 1234188"/>
              <a:gd name="connsiteY58" fmla="*/ 416271 h 1234208"/>
              <a:gd name="connsiteX59" fmla="*/ 295971 w 1234188"/>
              <a:gd name="connsiteY59" fmla="*/ 427905 h 1234208"/>
              <a:gd name="connsiteX60" fmla="*/ 295301 w 1234188"/>
              <a:gd name="connsiteY60" fmla="*/ 444981 h 1234208"/>
              <a:gd name="connsiteX61" fmla="*/ 308777 w 1234188"/>
              <a:gd name="connsiteY61" fmla="*/ 455527 h 1234208"/>
              <a:gd name="connsiteX62" fmla="*/ 334139 w 1234188"/>
              <a:gd name="connsiteY62" fmla="*/ 486162 h 1234208"/>
              <a:gd name="connsiteX63" fmla="*/ 302834 w 1234188"/>
              <a:gd name="connsiteY63" fmla="*/ 517467 h 1234208"/>
              <a:gd name="connsiteX64" fmla="*/ 83116 w 1234188"/>
              <a:gd name="connsiteY64" fmla="*/ 517467 h 1234208"/>
              <a:gd name="connsiteX65" fmla="*/ 302751 w 1234188"/>
              <a:gd name="connsiteY65" fmla="*/ 554630 h 1234208"/>
              <a:gd name="connsiteX66" fmla="*/ 371470 w 1234188"/>
              <a:gd name="connsiteY66" fmla="*/ 485911 h 1234208"/>
              <a:gd name="connsiteX67" fmla="*/ 335646 w 1234188"/>
              <a:gd name="connsiteY67" fmla="*/ 425645 h 1234208"/>
              <a:gd name="connsiteX68" fmla="*/ 336399 w 1234188"/>
              <a:gd name="connsiteY68" fmla="*/ 416020 h 1234208"/>
              <a:gd name="connsiteX69" fmla="*/ 275296 w 1234188"/>
              <a:gd name="connsiteY69" fmla="*/ 355001 h 1234208"/>
              <a:gd name="connsiteX70" fmla="*/ 258639 w 1234188"/>
              <a:gd name="connsiteY70" fmla="*/ 357344 h 1234208"/>
              <a:gd name="connsiteX71" fmla="*/ 197621 w 1234188"/>
              <a:gd name="connsiteY71" fmla="*/ 303440 h 1234208"/>
              <a:gd name="connsiteX72" fmla="*/ 480701 w 1234188"/>
              <a:gd name="connsiteY72" fmla="*/ 44466 h 1234208"/>
              <a:gd name="connsiteX73" fmla="*/ 398255 w 1234188"/>
              <a:gd name="connsiteY73" fmla="*/ 368728 h 1234208"/>
              <a:gd name="connsiteX74" fmla="*/ 447974 w 1234188"/>
              <a:gd name="connsiteY74" fmla="*/ 713832 h 1234208"/>
              <a:gd name="connsiteX75" fmla="*/ 466137 w 1234188"/>
              <a:gd name="connsiteY75" fmla="*/ 825742 h 1234208"/>
              <a:gd name="connsiteX76" fmla="*/ 466137 w 1234188"/>
              <a:gd name="connsiteY76" fmla="*/ 835117 h 1234208"/>
              <a:gd name="connsiteX77" fmla="*/ 400849 w 1234188"/>
              <a:gd name="connsiteY77" fmla="*/ 835117 h 1234208"/>
              <a:gd name="connsiteX78" fmla="*/ 299319 w 1234188"/>
              <a:gd name="connsiteY78" fmla="*/ 678510 h 1234208"/>
              <a:gd name="connsiteX79" fmla="*/ 213524 w 1234188"/>
              <a:gd name="connsiteY79" fmla="*/ 554547 h 1234208"/>
              <a:gd name="connsiteX80" fmla="*/ 302751 w 1234188"/>
              <a:gd name="connsiteY80" fmla="*/ 554547 h 1234208"/>
              <a:gd name="connsiteX81" fmla="*/ 248010 w 1234188"/>
              <a:gd name="connsiteY81" fmla="*/ 678593 h 1234208"/>
              <a:gd name="connsiteX82" fmla="*/ 273790 w 1234188"/>
              <a:gd name="connsiteY82" fmla="*/ 705797 h 1234208"/>
              <a:gd name="connsiteX83" fmla="*/ 364858 w 1234188"/>
              <a:gd name="connsiteY83" fmla="*/ 853866 h 1234208"/>
              <a:gd name="connsiteX84" fmla="*/ 383607 w 1234188"/>
              <a:gd name="connsiteY84" fmla="*/ 872615 h 1234208"/>
              <a:gd name="connsiteX85" fmla="*/ 412903 w 1234188"/>
              <a:gd name="connsiteY85" fmla="*/ 872615 h 1234208"/>
              <a:gd name="connsiteX86" fmla="*/ 431819 w 1234188"/>
              <a:gd name="connsiteY86" fmla="*/ 991137 h 1234208"/>
              <a:gd name="connsiteX87" fmla="*/ 343011 w 1234188"/>
              <a:gd name="connsiteY87" fmla="*/ 991137 h 1234208"/>
              <a:gd name="connsiteX88" fmla="*/ 248010 w 1234188"/>
              <a:gd name="connsiteY88" fmla="*/ 678593 h 1234208"/>
              <a:gd name="connsiteX89" fmla="*/ 736328 w 1234188"/>
              <a:gd name="connsiteY89" fmla="*/ 1196878 h 1234208"/>
              <a:gd name="connsiteX90" fmla="*/ 370549 w 1234188"/>
              <a:gd name="connsiteY90" fmla="*/ 1196878 h 1234208"/>
              <a:gd name="connsiteX91" fmla="*/ 362597 w 1234188"/>
              <a:gd name="connsiteY91" fmla="*/ 1131422 h 1234208"/>
              <a:gd name="connsiteX92" fmla="*/ 744279 w 1234188"/>
              <a:gd name="connsiteY92" fmla="*/ 1131422 h 1234208"/>
              <a:gd name="connsiteX93" fmla="*/ 736328 w 1234188"/>
              <a:gd name="connsiteY93" fmla="*/ 1196878 h 1234208"/>
              <a:gd name="connsiteX94" fmla="*/ 748883 w 1234188"/>
              <a:gd name="connsiteY94" fmla="*/ 1094007 h 1234208"/>
              <a:gd name="connsiteX95" fmla="*/ 358162 w 1234188"/>
              <a:gd name="connsiteY95" fmla="*/ 1094007 h 1234208"/>
              <a:gd name="connsiteX96" fmla="*/ 350210 w 1234188"/>
              <a:gd name="connsiteY96" fmla="*/ 1028469 h 1234208"/>
              <a:gd name="connsiteX97" fmla="*/ 756835 w 1234188"/>
              <a:gd name="connsiteY97" fmla="*/ 1028469 h 1234208"/>
              <a:gd name="connsiteX98" fmla="*/ 748883 w 1234188"/>
              <a:gd name="connsiteY98" fmla="*/ 1094007 h 1234208"/>
              <a:gd name="connsiteX99" fmla="*/ 764034 w 1234188"/>
              <a:gd name="connsiteY99" fmla="*/ 991137 h 1234208"/>
              <a:gd name="connsiteX100" fmla="*/ 675142 w 1234188"/>
              <a:gd name="connsiteY100" fmla="*/ 991137 h 1234208"/>
              <a:gd name="connsiteX101" fmla="*/ 694142 w 1234188"/>
              <a:gd name="connsiteY101" fmla="*/ 872615 h 1234208"/>
              <a:gd name="connsiteX102" fmla="*/ 723438 w 1234188"/>
              <a:gd name="connsiteY102" fmla="*/ 872615 h 1234208"/>
              <a:gd name="connsiteX103" fmla="*/ 736663 w 1234188"/>
              <a:gd name="connsiteY103" fmla="*/ 867175 h 1234208"/>
              <a:gd name="connsiteX104" fmla="*/ 742104 w 1234188"/>
              <a:gd name="connsiteY104" fmla="*/ 853950 h 1234208"/>
              <a:gd name="connsiteX105" fmla="*/ 830744 w 1234188"/>
              <a:gd name="connsiteY105" fmla="*/ 708057 h 1234208"/>
              <a:gd name="connsiteX106" fmla="*/ 858701 w 1234188"/>
              <a:gd name="connsiteY106" fmla="*/ 679347 h 1234208"/>
              <a:gd name="connsiteX107" fmla="*/ 764034 w 1234188"/>
              <a:gd name="connsiteY107" fmla="*/ 991137 h 1234208"/>
              <a:gd name="connsiteX108" fmla="*/ 805382 w 1234188"/>
              <a:gd name="connsiteY108" fmla="*/ 680602 h 1234208"/>
              <a:gd name="connsiteX109" fmla="*/ 706028 w 1234188"/>
              <a:gd name="connsiteY109" fmla="*/ 835200 h 1234208"/>
              <a:gd name="connsiteX110" fmla="*/ 640740 w 1234188"/>
              <a:gd name="connsiteY110" fmla="*/ 835200 h 1234208"/>
              <a:gd name="connsiteX111" fmla="*/ 640740 w 1234188"/>
              <a:gd name="connsiteY111" fmla="*/ 825826 h 1234208"/>
              <a:gd name="connsiteX112" fmla="*/ 658485 w 1234188"/>
              <a:gd name="connsiteY112" fmla="*/ 714836 h 1234208"/>
              <a:gd name="connsiteX113" fmla="*/ 709292 w 1234188"/>
              <a:gd name="connsiteY113" fmla="*/ 408654 h 1234208"/>
              <a:gd name="connsiteX114" fmla="*/ 626595 w 1234188"/>
              <a:gd name="connsiteY114" fmla="*/ 44717 h 1234208"/>
              <a:gd name="connsiteX115" fmla="*/ 800946 w 1234188"/>
              <a:gd name="connsiteY115" fmla="*/ 132102 h 1234208"/>
              <a:gd name="connsiteX116" fmla="*/ 860961 w 1234188"/>
              <a:gd name="connsiteY116" fmla="*/ 201909 h 1234208"/>
              <a:gd name="connsiteX117" fmla="*/ 857948 w 1234188"/>
              <a:gd name="connsiteY117" fmla="*/ 207852 h 1234208"/>
              <a:gd name="connsiteX118" fmla="*/ 841291 w 1234188"/>
              <a:gd name="connsiteY118" fmla="*/ 205509 h 1234208"/>
              <a:gd name="connsiteX119" fmla="*/ 780188 w 1234188"/>
              <a:gd name="connsiteY119" fmla="*/ 266527 h 1234208"/>
              <a:gd name="connsiteX120" fmla="*/ 780941 w 1234188"/>
              <a:gd name="connsiteY120" fmla="*/ 276153 h 1234208"/>
              <a:gd name="connsiteX121" fmla="*/ 745201 w 1234188"/>
              <a:gd name="connsiteY121" fmla="*/ 336335 h 1234208"/>
              <a:gd name="connsiteX122" fmla="*/ 813836 w 1234188"/>
              <a:gd name="connsiteY122" fmla="*/ 405055 h 1234208"/>
              <a:gd name="connsiteX123" fmla="*/ 924407 w 1234188"/>
              <a:gd name="connsiteY123" fmla="*/ 405055 h 1234208"/>
              <a:gd name="connsiteX124" fmla="*/ 924574 w 1234188"/>
              <a:gd name="connsiteY124" fmla="*/ 408654 h 1234208"/>
              <a:gd name="connsiteX125" fmla="*/ 805382 w 1234188"/>
              <a:gd name="connsiteY125" fmla="*/ 680602 h 1234208"/>
              <a:gd name="connsiteX126" fmla="*/ 1033471 w 1234188"/>
              <a:gd name="connsiteY126" fmla="*/ 367640 h 1234208"/>
              <a:gd name="connsiteX127" fmla="*/ 813836 w 1234188"/>
              <a:gd name="connsiteY127" fmla="*/ 367640 h 1234208"/>
              <a:gd name="connsiteX128" fmla="*/ 782616 w 1234188"/>
              <a:gd name="connsiteY128" fmla="*/ 336419 h 1234208"/>
              <a:gd name="connsiteX129" fmla="*/ 807978 w 1234188"/>
              <a:gd name="connsiteY129" fmla="*/ 305784 h 1234208"/>
              <a:gd name="connsiteX130" fmla="*/ 821453 w 1234188"/>
              <a:gd name="connsiteY130" fmla="*/ 295237 h 1234208"/>
              <a:gd name="connsiteX131" fmla="*/ 820699 w 1234188"/>
              <a:gd name="connsiteY131" fmla="*/ 278162 h 1234208"/>
              <a:gd name="connsiteX132" fmla="*/ 817602 w 1234188"/>
              <a:gd name="connsiteY132" fmla="*/ 266527 h 1234208"/>
              <a:gd name="connsiteX133" fmla="*/ 841291 w 1234188"/>
              <a:gd name="connsiteY133" fmla="*/ 242840 h 1234208"/>
              <a:gd name="connsiteX134" fmla="*/ 857111 w 1234188"/>
              <a:gd name="connsiteY134" fmla="*/ 249034 h 1234208"/>
              <a:gd name="connsiteX135" fmla="*/ 876110 w 1234188"/>
              <a:gd name="connsiteY135" fmla="*/ 252800 h 1234208"/>
              <a:gd name="connsiteX136" fmla="*/ 888248 w 1234188"/>
              <a:gd name="connsiteY136" fmla="*/ 237650 h 1234208"/>
              <a:gd name="connsiteX137" fmla="*/ 945332 w 1234188"/>
              <a:gd name="connsiteY137" fmla="*/ 187513 h 1234208"/>
              <a:gd name="connsiteX138" fmla="*/ 1003003 w 1234188"/>
              <a:gd name="connsiteY138" fmla="*/ 245100 h 1234208"/>
              <a:gd name="connsiteX139" fmla="*/ 1001999 w 1234188"/>
              <a:gd name="connsiteY139" fmla="*/ 255730 h 1234208"/>
              <a:gd name="connsiteX140" fmla="*/ 1007356 w 1234188"/>
              <a:gd name="connsiteY140" fmla="*/ 272554 h 1234208"/>
              <a:gd name="connsiteX141" fmla="*/ 1024348 w 1234188"/>
              <a:gd name="connsiteY141" fmla="*/ 277492 h 1234208"/>
              <a:gd name="connsiteX142" fmla="*/ 1079256 w 1234188"/>
              <a:gd name="connsiteY142" fmla="*/ 322106 h 1234208"/>
              <a:gd name="connsiteX143" fmla="*/ 1033471 w 1234188"/>
              <a:gd name="connsiteY143" fmla="*/ 367640 h 1234208"/>
              <a:gd name="connsiteX144" fmla="*/ 1165553 w 1234188"/>
              <a:gd name="connsiteY144" fmla="*/ 278497 h 1234208"/>
              <a:gd name="connsiteX145" fmla="*/ 1104032 w 1234188"/>
              <a:gd name="connsiteY145" fmla="*/ 278497 h 1234208"/>
              <a:gd name="connsiteX146" fmla="*/ 1040084 w 1234188"/>
              <a:gd name="connsiteY146" fmla="*/ 239241 h 1234208"/>
              <a:gd name="connsiteX147" fmla="*/ 976470 w 1234188"/>
              <a:gd name="connsiteY147" fmla="*/ 155622 h 1234208"/>
              <a:gd name="connsiteX148" fmla="*/ 1034056 w 1234188"/>
              <a:gd name="connsiteY148" fmla="*/ 98286 h 1234208"/>
              <a:gd name="connsiteX149" fmla="*/ 1091142 w 1234188"/>
              <a:gd name="connsiteY149" fmla="*/ 148424 h 1234208"/>
              <a:gd name="connsiteX150" fmla="*/ 1103278 w 1234188"/>
              <a:gd name="connsiteY150" fmla="*/ 163574 h 1234208"/>
              <a:gd name="connsiteX151" fmla="*/ 1122279 w 1234188"/>
              <a:gd name="connsiteY151" fmla="*/ 159807 h 1234208"/>
              <a:gd name="connsiteX152" fmla="*/ 1138182 w 1234188"/>
              <a:gd name="connsiteY152" fmla="*/ 153613 h 1234208"/>
              <a:gd name="connsiteX153" fmla="*/ 1161870 w 1234188"/>
              <a:gd name="connsiteY153" fmla="*/ 177301 h 1234208"/>
              <a:gd name="connsiteX154" fmla="*/ 1158773 w 1234188"/>
              <a:gd name="connsiteY154" fmla="*/ 188935 h 1234208"/>
              <a:gd name="connsiteX155" fmla="*/ 1158020 w 1234188"/>
              <a:gd name="connsiteY155" fmla="*/ 206011 h 1234208"/>
              <a:gd name="connsiteX156" fmla="*/ 1171496 w 1234188"/>
              <a:gd name="connsiteY156" fmla="*/ 216557 h 1234208"/>
              <a:gd name="connsiteX157" fmla="*/ 1196774 w 1234188"/>
              <a:gd name="connsiteY157" fmla="*/ 247192 h 1234208"/>
              <a:gd name="connsiteX158" fmla="*/ 1165553 w 1234188"/>
              <a:gd name="connsiteY158" fmla="*/ 278497 h 123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234188" h="1234208">
                <a:moveTo>
                  <a:pt x="1198448" y="187010"/>
                </a:moveTo>
                <a:cubicBezTo>
                  <a:pt x="1198950" y="183830"/>
                  <a:pt x="1199202" y="180565"/>
                  <a:pt x="1199202" y="177385"/>
                </a:cubicBezTo>
                <a:cubicBezTo>
                  <a:pt x="1199202" y="143736"/>
                  <a:pt x="1171831" y="116366"/>
                  <a:pt x="1138182" y="116366"/>
                </a:cubicBezTo>
                <a:cubicBezTo>
                  <a:pt x="1132490" y="116366"/>
                  <a:pt x="1126883" y="117119"/>
                  <a:pt x="1121442" y="118709"/>
                </a:cubicBezTo>
                <a:cubicBezTo>
                  <a:pt x="1106794" y="84475"/>
                  <a:pt x="1072810" y="60955"/>
                  <a:pt x="1034056" y="60955"/>
                </a:cubicBezTo>
                <a:cubicBezTo>
                  <a:pt x="983835" y="60955"/>
                  <a:pt x="942487" y="101132"/>
                  <a:pt x="939138" y="150516"/>
                </a:cubicBezTo>
                <a:cubicBezTo>
                  <a:pt x="918883" y="151855"/>
                  <a:pt x="900300" y="159640"/>
                  <a:pt x="885318" y="171777"/>
                </a:cubicBezTo>
                <a:cubicBezTo>
                  <a:pt x="868075" y="147336"/>
                  <a:pt x="848405" y="124485"/>
                  <a:pt x="825806" y="104229"/>
                </a:cubicBezTo>
                <a:cubicBezTo>
                  <a:pt x="738169" y="25716"/>
                  <a:pt x="624921" y="-10443"/>
                  <a:pt x="506984" y="2614"/>
                </a:cubicBezTo>
                <a:cubicBezTo>
                  <a:pt x="337822" y="21364"/>
                  <a:pt x="202392" y="140639"/>
                  <a:pt x="159536" y="300678"/>
                </a:cubicBezTo>
                <a:cubicBezTo>
                  <a:pt x="114588" y="306286"/>
                  <a:pt x="79098" y="343031"/>
                  <a:pt x="76336" y="388733"/>
                </a:cubicBezTo>
                <a:cubicBezTo>
                  <a:pt x="33648" y="392165"/>
                  <a:pt x="0" y="427989"/>
                  <a:pt x="0" y="471514"/>
                </a:cubicBezTo>
                <a:cubicBezTo>
                  <a:pt x="0" y="517299"/>
                  <a:pt x="37247" y="554547"/>
                  <a:pt x="83032" y="554547"/>
                </a:cubicBezTo>
                <a:lnTo>
                  <a:pt x="171171" y="554547"/>
                </a:lnTo>
                <a:lnTo>
                  <a:pt x="310619" y="1013570"/>
                </a:lnTo>
                <a:lnTo>
                  <a:pt x="335311" y="1217803"/>
                </a:lnTo>
                <a:cubicBezTo>
                  <a:pt x="336482" y="1227178"/>
                  <a:pt x="344434" y="1234209"/>
                  <a:pt x="353893" y="1234209"/>
                </a:cubicBezTo>
                <a:lnTo>
                  <a:pt x="752817" y="1234209"/>
                </a:lnTo>
                <a:cubicBezTo>
                  <a:pt x="762275" y="1234209"/>
                  <a:pt x="770228" y="1227178"/>
                  <a:pt x="771400" y="1217803"/>
                </a:cubicBezTo>
                <a:lnTo>
                  <a:pt x="796175" y="1013653"/>
                </a:lnTo>
                <a:lnTo>
                  <a:pt x="947257" y="514370"/>
                </a:lnTo>
                <a:cubicBezTo>
                  <a:pt x="956549" y="480052"/>
                  <a:pt x="961905" y="444562"/>
                  <a:pt x="961905" y="408570"/>
                </a:cubicBezTo>
                <a:cubicBezTo>
                  <a:pt x="961905" y="407398"/>
                  <a:pt x="961738" y="406143"/>
                  <a:pt x="961738" y="404971"/>
                </a:cubicBezTo>
                <a:lnTo>
                  <a:pt x="1033471" y="404971"/>
                </a:lnTo>
                <a:cubicBezTo>
                  <a:pt x="1079256" y="404971"/>
                  <a:pt x="1116504" y="367723"/>
                  <a:pt x="1116504" y="321938"/>
                </a:cubicBezTo>
                <a:cubicBezTo>
                  <a:pt x="1116504" y="319846"/>
                  <a:pt x="1116085" y="317837"/>
                  <a:pt x="1115917" y="315828"/>
                </a:cubicBezTo>
                <a:lnTo>
                  <a:pt x="1165553" y="315828"/>
                </a:lnTo>
                <a:cubicBezTo>
                  <a:pt x="1203387" y="315828"/>
                  <a:pt x="1234189" y="285026"/>
                  <a:pt x="1234189" y="247109"/>
                </a:cubicBezTo>
                <a:cubicBezTo>
                  <a:pt x="1234272" y="221663"/>
                  <a:pt x="1220043" y="198812"/>
                  <a:pt x="1198448" y="187010"/>
                </a:cubicBezTo>
                <a:close/>
                <a:moveTo>
                  <a:pt x="543478" y="39109"/>
                </a:moveTo>
                <a:cubicBezTo>
                  <a:pt x="554778" y="35593"/>
                  <a:pt x="565324" y="37853"/>
                  <a:pt x="576792" y="46223"/>
                </a:cubicBezTo>
                <a:cubicBezTo>
                  <a:pt x="624083" y="80960"/>
                  <a:pt x="671878" y="216557"/>
                  <a:pt x="671878" y="408570"/>
                </a:cubicBezTo>
                <a:cubicBezTo>
                  <a:pt x="671878" y="521819"/>
                  <a:pt x="654467" y="628121"/>
                  <a:pt x="623999" y="700272"/>
                </a:cubicBezTo>
                <a:cubicBezTo>
                  <a:pt x="610858" y="731493"/>
                  <a:pt x="603241" y="777195"/>
                  <a:pt x="603241" y="825826"/>
                </a:cubicBezTo>
                <a:lnTo>
                  <a:pt x="603241" y="835200"/>
                </a:lnTo>
                <a:lnTo>
                  <a:pt x="553355" y="835200"/>
                </a:lnTo>
                <a:lnTo>
                  <a:pt x="503469" y="835200"/>
                </a:lnTo>
                <a:lnTo>
                  <a:pt x="503469" y="825826"/>
                </a:lnTo>
                <a:cubicBezTo>
                  <a:pt x="503469" y="777446"/>
                  <a:pt x="495768" y="731410"/>
                  <a:pt x="482376" y="699435"/>
                </a:cubicBezTo>
                <a:cubicBezTo>
                  <a:pt x="448727" y="619081"/>
                  <a:pt x="431234" y="495955"/>
                  <a:pt x="435503" y="370067"/>
                </a:cubicBezTo>
                <a:cubicBezTo>
                  <a:pt x="442198" y="182156"/>
                  <a:pt x="495517" y="54175"/>
                  <a:pt x="543478" y="39109"/>
                </a:cubicBezTo>
                <a:close/>
                <a:moveTo>
                  <a:pt x="656225" y="872615"/>
                </a:moveTo>
                <a:lnTo>
                  <a:pt x="637309" y="991137"/>
                </a:lnTo>
                <a:lnTo>
                  <a:pt x="469737" y="991137"/>
                </a:lnTo>
                <a:lnTo>
                  <a:pt x="450736" y="872615"/>
                </a:lnTo>
                <a:lnTo>
                  <a:pt x="656225" y="872615"/>
                </a:lnTo>
                <a:close/>
                <a:moveTo>
                  <a:pt x="83116" y="517299"/>
                </a:moveTo>
                <a:cubicBezTo>
                  <a:pt x="57922" y="517299"/>
                  <a:pt x="37498" y="496792"/>
                  <a:pt x="37498" y="471682"/>
                </a:cubicBezTo>
                <a:cubicBezTo>
                  <a:pt x="37498" y="446571"/>
                  <a:pt x="58006" y="426064"/>
                  <a:pt x="83116" y="426064"/>
                </a:cubicBezTo>
                <a:cubicBezTo>
                  <a:pt x="86129" y="426064"/>
                  <a:pt x="89226" y="426399"/>
                  <a:pt x="92407" y="427068"/>
                </a:cubicBezTo>
                <a:cubicBezTo>
                  <a:pt x="98517" y="428324"/>
                  <a:pt x="104879" y="426566"/>
                  <a:pt x="109398" y="422214"/>
                </a:cubicBezTo>
                <a:cubicBezTo>
                  <a:pt x="113919" y="417861"/>
                  <a:pt x="115927" y="411583"/>
                  <a:pt x="114755" y="405389"/>
                </a:cubicBezTo>
                <a:cubicBezTo>
                  <a:pt x="114086" y="401958"/>
                  <a:pt x="113667" y="398442"/>
                  <a:pt x="113667" y="394759"/>
                </a:cubicBezTo>
                <a:cubicBezTo>
                  <a:pt x="113667" y="362952"/>
                  <a:pt x="139531" y="337172"/>
                  <a:pt x="171338" y="337172"/>
                </a:cubicBezTo>
                <a:cubicBezTo>
                  <a:pt x="200216" y="337172"/>
                  <a:pt x="224740" y="358767"/>
                  <a:pt x="228423" y="387310"/>
                </a:cubicBezTo>
                <a:cubicBezTo>
                  <a:pt x="229344" y="394173"/>
                  <a:pt x="233947" y="400032"/>
                  <a:pt x="240476" y="402460"/>
                </a:cubicBezTo>
                <a:cubicBezTo>
                  <a:pt x="247005" y="404887"/>
                  <a:pt x="254371" y="403464"/>
                  <a:pt x="259477" y="398777"/>
                </a:cubicBezTo>
                <a:cubicBezTo>
                  <a:pt x="263829" y="394843"/>
                  <a:pt x="269521" y="392583"/>
                  <a:pt x="275380" y="392583"/>
                </a:cubicBezTo>
                <a:cubicBezTo>
                  <a:pt x="288437" y="392583"/>
                  <a:pt x="299068" y="403213"/>
                  <a:pt x="299068" y="416271"/>
                </a:cubicBezTo>
                <a:cubicBezTo>
                  <a:pt x="299068" y="420372"/>
                  <a:pt x="298063" y="424306"/>
                  <a:pt x="295971" y="427905"/>
                </a:cubicBezTo>
                <a:cubicBezTo>
                  <a:pt x="293041" y="433179"/>
                  <a:pt x="292790" y="439540"/>
                  <a:pt x="295301" y="444981"/>
                </a:cubicBezTo>
                <a:cubicBezTo>
                  <a:pt x="297812" y="450421"/>
                  <a:pt x="302834" y="454355"/>
                  <a:pt x="308777" y="455527"/>
                </a:cubicBezTo>
                <a:cubicBezTo>
                  <a:pt x="323425" y="458373"/>
                  <a:pt x="334139" y="471263"/>
                  <a:pt x="334139" y="486162"/>
                </a:cubicBezTo>
                <a:cubicBezTo>
                  <a:pt x="334139" y="503405"/>
                  <a:pt x="320077" y="517467"/>
                  <a:pt x="302834" y="517467"/>
                </a:cubicBezTo>
                <a:lnTo>
                  <a:pt x="83116" y="517467"/>
                </a:lnTo>
                <a:close/>
                <a:moveTo>
                  <a:pt x="302751" y="554630"/>
                </a:moveTo>
                <a:cubicBezTo>
                  <a:pt x="340584" y="554630"/>
                  <a:pt x="371470" y="523828"/>
                  <a:pt x="371470" y="485911"/>
                </a:cubicBezTo>
                <a:cubicBezTo>
                  <a:pt x="371470" y="460298"/>
                  <a:pt x="357241" y="437447"/>
                  <a:pt x="335646" y="425645"/>
                </a:cubicBezTo>
                <a:cubicBezTo>
                  <a:pt x="336148" y="422465"/>
                  <a:pt x="336399" y="419284"/>
                  <a:pt x="336399" y="416020"/>
                </a:cubicBezTo>
                <a:cubicBezTo>
                  <a:pt x="336399" y="382371"/>
                  <a:pt x="309028" y="355001"/>
                  <a:pt x="275296" y="355001"/>
                </a:cubicBezTo>
                <a:cubicBezTo>
                  <a:pt x="269604" y="355001"/>
                  <a:pt x="263997" y="355754"/>
                  <a:pt x="258639" y="357344"/>
                </a:cubicBezTo>
                <a:cubicBezTo>
                  <a:pt x="247424" y="331146"/>
                  <a:pt x="224908" y="311392"/>
                  <a:pt x="197621" y="303440"/>
                </a:cubicBezTo>
                <a:cubicBezTo>
                  <a:pt x="235705" y="171274"/>
                  <a:pt x="343764" y="70999"/>
                  <a:pt x="480701" y="44466"/>
                </a:cubicBezTo>
                <a:cubicBezTo>
                  <a:pt x="429811" y="112264"/>
                  <a:pt x="402440" y="247360"/>
                  <a:pt x="398255" y="368728"/>
                </a:cubicBezTo>
                <a:cubicBezTo>
                  <a:pt x="393651" y="501731"/>
                  <a:pt x="411814" y="627535"/>
                  <a:pt x="447974" y="713832"/>
                </a:cubicBezTo>
                <a:cubicBezTo>
                  <a:pt x="459525" y="741370"/>
                  <a:pt x="466137" y="782133"/>
                  <a:pt x="466137" y="825742"/>
                </a:cubicBezTo>
                <a:lnTo>
                  <a:pt x="466137" y="835117"/>
                </a:lnTo>
                <a:lnTo>
                  <a:pt x="400849" y="835117"/>
                </a:lnTo>
                <a:cubicBezTo>
                  <a:pt x="391810" y="772172"/>
                  <a:pt x="339579" y="716259"/>
                  <a:pt x="299319" y="678510"/>
                </a:cubicBezTo>
                <a:cubicBezTo>
                  <a:pt x="261402" y="642936"/>
                  <a:pt x="233110" y="600583"/>
                  <a:pt x="213524" y="554547"/>
                </a:cubicBezTo>
                <a:lnTo>
                  <a:pt x="302751" y="554547"/>
                </a:lnTo>
                <a:close/>
                <a:moveTo>
                  <a:pt x="248010" y="678593"/>
                </a:moveTo>
                <a:cubicBezTo>
                  <a:pt x="256212" y="687968"/>
                  <a:pt x="264583" y="697175"/>
                  <a:pt x="273790" y="705797"/>
                </a:cubicBezTo>
                <a:cubicBezTo>
                  <a:pt x="312879" y="742458"/>
                  <a:pt x="364858" y="797785"/>
                  <a:pt x="364858" y="853866"/>
                </a:cubicBezTo>
                <a:cubicBezTo>
                  <a:pt x="364858" y="864161"/>
                  <a:pt x="373228" y="872615"/>
                  <a:pt x="383607" y="872615"/>
                </a:cubicBezTo>
                <a:lnTo>
                  <a:pt x="412903" y="872615"/>
                </a:lnTo>
                <a:lnTo>
                  <a:pt x="431819" y="991137"/>
                </a:lnTo>
                <a:lnTo>
                  <a:pt x="343011" y="991137"/>
                </a:lnTo>
                <a:lnTo>
                  <a:pt x="248010" y="678593"/>
                </a:lnTo>
                <a:close/>
                <a:moveTo>
                  <a:pt x="736328" y="1196878"/>
                </a:moveTo>
                <a:lnTo>
                  <a:pt x="370549" y="1196878"/>
                </a:lnTo>
                <a:lnTo>
                  <a:pt x="362597" y="1131422"/>
                </a:lnTo>
                <a:lnTo>
                  <a:pt x="744279" y="1131422"/>
                </a:lnTo>
                <a:lnTo>
                  <a:pt x="736328" y="1196878"/>
                </a:lnTo>
                <a:close/>
                <a:moveTo>
                  <a:pt x="748883" y="1094007"/>
                </a:moveTo>
                <a:lnTo>
                  <a:pt x="358162" y="1094007"/>
                </a:lnTo>
                <a:lnTo>
                  <a:pt x="350210" y="1028469"/>
                </a:lnTo>
                <a:lnTo>
                  <a:pt x="756835" y="1028469"/>
                </a:lnTo>
                <a:lnTo>
                  <a:pt x="748883" y="1094007"/>
                </a:lnTo>
                <a:close/>
                <a:moveTo>
                  <a:pt x="764034" y="991137"/>
                </a:moveTo>
                <a:lnTo>
                  <a:pt x="675142" y="991137"/>
                </a:lnTo>
                <a:lnTo>
                  <a:pt x="694142" y="872615"/>
                </a:lnTo>
                <a:lnTo>
                  <a:pt x="723438" y="872615"/>
                </a:lnTo>
                <a:cubicBezTo>
                  <a:pt x="728377" y="872615"/>
                  <a:pt x="733147" y="870690"/>
                  <a:pt x="736663" y="867175"/>
                </a:cubicBezTo>
                <a:cubicBezTo>
                  <a:pt x="740178" y="863659"/>
                  <a:pt x="742104" y="858888"/>
                  <a:pt x="742104" y="853950"/>
                </a:cubicBezTo>
                <a:cubicBezTo>
                  <a:pt x="742104" y="811596"/>
                  <a:pt x="771901" y="762463"/>
                  <a:pt x="830744" y="708057"/>
                </a:cubicBezTo>
                <a:cubicBezTo>
                  <a:pt x="840621" y="698933"/>
                  <a:pt x="849829" y="689307"/>
                  <a:pt x="858701" y="679347"/>
                </a:cubicBezTo>
                <a:lnTo>
                  <a:pt x="764034" y="991137"/>
                </a:lnTo>
                <a:close/>
                <a:moveTo>
                  <a:pt x="805382" y="680602"/>
                </a:moveTo>
                <a:cubicBezTo>
                  <a:pt x="745451" y="736097"/>
                  <a:pt x="712724" y="786820"/>
                  <a:pt x="706028" y="835200"/>
                </a:cubicBezTo>
                <a:lnTo>
                  <a:pt x="640740" y="835200"/>
                </a:lnTo>
                <a:lnTo>
                  <a:pt x="640740" y="825826"/>
                </a:lnTo>
                <a:cubicBezTo>
                  <a:pt x="640740" y="782719"/>
                  <a:pt x="647436" y="741203"/>
                  <a:pt x="658485" y="714836"/>
                </a:cubicBezTo>
                <a:cubicBezTo>
                  <a:pt x="690794" y="638333"/>
                  <a:pt x="709292" y="526674"/>
                  <a:pt x="709292" y="408654"/>
                </a:cubicBezTo>
                <a:cubicBezTo>
                  <a:pt x="709292" y="249871"/>
                  <a:pt x="676983" y="112013"/>
                  <a:pt x="626595" y="44717"/>
                </a:cubicBezTo>
                <a:cubicBezTo>
                  <a:pt x="690877" y="57439"/>
                  <a:pt x="750557" y="86986"/>
                  <a:pt x="800946" y="132102"/>
                </a:cubicBezTo>
                <a:cubicBezTo>
                  <a:pt x="824132" y="152860"/>
                  <a:pt x="843969" y="176464"/>
                  <a:pt x="860961" y="201909"/>
                </a:cubicBezTo>
                <a:cubicBezTo>
                  <a:pt x="859956" y="203918"/>
                  <a:pt x="858784" y="205760"/>
                  <a:pt x="857948" y="207852"/>
                </a:cubicBezTo>
                <a:cubicBezTo>
                  <a:pt x="852507" y="206262"/>
                  <a:pt x="846982" y="205509"/>
                  <a:pt x="841291" y="205509"/>
                </a:cubicBezTo>
                <a:cubicBezTo>
                  <a:pt x="807642" y="205509"/>
                  <a:pt x="780188" y="232879"/>
                  <a:pt x="780188" y="266527"/>
                </a:cubicBezTo>
                <a:cubicBezTo>
                  <a:pt x="780188" y="269708"/>
                  <a:pt x="780439" y="272973"/>
                  <a:pt x="780941" y="276153"/>
                </a:cubicBezTo>
                <a:cubicBezTo>
                  <a:pt x="759430" y="287955"/>
                  <a:pt x="745201" y="310806"/>
                  <a:pt x="745201" y="336335"/>
                </a:cubicBezTo>
                <a:cubicBezTo>
                  <a:pt x="745201" y="374168"/>
                  <a:pt x="776003" y="405055"/>
                  <a:pt x="813836" y="405055"/>
                </a:cubicBezTo>
                <a:lnTo>
                  <a:pt x="924407" y="405055"/>
                </a:lnTo>
                <a:cubicBezTo>
                  <a:pt x="924407" y="406226"/>
                  <a:pt x="924574" y="407398"/>
                  <a:pt x="924574" y="408654"/>
                </a:cubicBezTo>
                <a:cubicBezTo>
                  <a:pt x="924490" y="511440"/>
                  <a:pt x="881133" y="610544"/>
                  <a:pt x="805382" y="680602"/>
                </a:cubicBezTo>
                <a:close/>
                <a:moveTo>
                  <a:pt x="1033471" y="367640"/>
                </a:moveTo>
                <a:lnTo>
                  <a:pt x="813836" y="367640"/>
                </a:lnTo>
                <a:cubicBezTo>
                  <a:pt x="796593" y="367640"/>
                  <a:pt x="782616" y="353661"/>
                  <a:pt x="782616" y="336419"/>
                </a:cubicBezTo>
                <a:cubicBezTo>
                  <a:pt x="782616" y="321436"/>
                  <a:pt x="793246" y="308630"/>
                  <a:pt x="807978" y="305784"/>
                </a:cubicBezTo>
                <a:cubicBezTo>
                  <a:pt x="813920" y="304612"/>
                  <a:pt x="818858" y="300762"/>
                  <a:pt x="821453" y="295237"/>
                </a:cubicBezTo>
                <a:cubicBezTo>
                  <a:pt x="823964" y="289797"/>
                  <a:pt x="823714" y="283435"/>
                  <a:pt x="820699" y="278162"/>
                </a:cubicBezTo>
                <a:cubicBezTo>
                  <a:pt x="818691" y="274563"/>
                  <a:pt x="817602" y="270713"/>
                  <a:pt x="817602" y="266527"/>
                </a:cubicBezTo>
                <a:cubicBezTo>
                  <a:pt x="817602" y="253470"/>
                  <a:pt x="828233" y="242840"/>
                  <a:pt x="841291" y="242840"/>
                </a:cubicBezTo>
                <a:cubicBezTo>
                  <a:pt x="847150" y="242840"/>
                  <a:pt x="852758" y="245016"/>
                  <a:pt x="857111" y="249034"/>
                </a:cubicBezTo>
                <a:cubicBezTo>
                  <a:pt x="862216" y="253721"/>
                  <a:pt x="869582" y="255144"/>
                  <a:pt x="876110" y="252800"/>
                </a:cubicBezTo>
                <a:cubicBezTo>
                  <a:pt x="882639" y="250373"/>
                  <a:pt x="887327" y="244514"/>
                  <a:pt x="888248" y="237650"/>
                </a:cubicBezTo>
                <a:cubicBezTo>
                  <a:pt x="891930" y="209108"/>
                  <a:pt x="916539" y="187513"/>
                  <a:pt x="945332" y="187513"/>
                </a:cubicBezTo>
                <a:cubicBezTo>
                  <a:pt x="977139" y="187513"/>
                  <a:pt x="1003003" y="213377"/>
                  <a:pt x="1003003" y="245100"/>
                </a:cubicBezTo>
                <a:cubicBezTo>
                  <a:pt x="1003003" y="248699"/>
                  <a:pt x="1002668" y="252298"/>
                  <a:pt x="1001999" y="255730"/>
                </a:cubicBezTo>
                <a:cubicBezTo>
                  <a:pt x="1000827" y="261924"/>
                  <a:pt x="1002835" y="268201"/>
                  <a:pt x="1007356" y="272554"/>
                </a:cubicBezTo>
                <a:cubicBezTo>
                  <a:pt x="1011876" y="276990"/>
                  <a:pt x="1018237" y="278748"/>
                  <a:pt x="1024348" y="277492"/>
                </a:cubicBezTo>
                <a:cubicBezTo>
                  <a:pt x="1053308" y="271299"/>
                  <a:pt x="1079256" y="293898"/>
                  <a:pt x="1079256" y="322106"/>
                </a:cubicBezTo>
                <a:cubicBezTo>
                  <a:pt x="1079088" y="347216"/>
                  <a:pt x="1058665" y="367640"/>
                  <a:pt x="1033471" y="367640"/>
                </a:cubicBezTo>
                <a:close/>
                <a:moveTo>
                  <a:pt x="1165553" y="278497"/>
                </a:moveTo>
                <a:lnTo>
                  <a:pt x="1104032" y="278497"/>
                </a:lnTo>
                <a:cubicBezTo>
                  <a:pt x="1090472" y="256651"/>
                  <a:pt x="1067119" y="241417"/>
                  <a:pt x="1040084" y="239241"/>
                </a:cubicBezTo>
                <a:cubicBezTo>
                  <a:pt x="1037740" y="200403"/>
                  <a:pt x="1011708" y="168010"/>
                  <a:pt x="976470" y="155622"/>
                </a:cubicBezTo>
                <a:cubicBezTo>
                  <a:pt x="976637" y="123983"/>
                  <a:pt x="1002418" y="98286"/>
                  <a:pt x="1034056" y="98286"/>
                </a:cubicBezTo>
                <a:cubicBezTo>
                  <a:pt x="1062850" y="98286"/>
                  <a:pt x="1087458" y="119881"/>
                  <a:pt x="1091142" y="148424"/>
                </a:cubicBezTo>
                <a:cubicBezTo>
                  <a:pt x="1092062" y="155287"/>
                  <a:pt x="1096750" y="161146"/>
                  <a:pt x="1103278" y="163574"/>
                </a:cubicBezTo>
                <a:cubicBezTo>
                  <a:pt x="1109807" y="166001"/>
                  <a:pt x="1117173" y="164578"/>
                  <a:pt x="1122279" y="159807"/>
                </a:cubicBezTo>
                <a:cubicBezTo>
                  <a:pt x="1126631" y="155873"/>
                  <a:pt x="1132240" y="153613"/>
                  <a:pt x="1138182" y="153613"/>
                </a:cubicBezTo>
                <a:cubicBezTo>
                  <a:pt x="1151239" y="153613"/>
                  <a:pt x="1161870" y="164243"/>
                  <a:pt x="1161870" y="177301"/>
                </a:cubicBezTo>
                <a:cubicBezTo>
                  <a:pt x="1161870" y="181402"/>
                  <a:pt x="1160782" y="185420"/>
                  <a:pt x="1158773" y="188935"/>
                </a:cubicBezTo>
                <a:cubicBezTo>
                  <a:pt x="1155760" y="194209"/>
                  <a:pt x="1155508" y="200570"/>
                  <a:pt x="1158020" y="206011"/>
                </a:cubicBezTo>
                <a:cubicBezTo>
                  <a:pt x="1160531" y="211451"/>
                  <a:pt x="1165553" y="215385"/>
                  <a:pt x="1171496" y="216557"/>
                </a:cubicBezTo>
                <a:cubicBezTo>
                  <a:pt x="1186144" y="219403"/>
                  <a:pt x="1196774" y="232210"/>
                  <a:pt x="1196774" y="247192"/>
                </a:cubicBezTo>
                <a:cubicBezTo>
                  <a:pt x="1196858" y="264519"/>
                  <a:pt x="1182795" y="278497"/>
                  <a:pt x="1165553" y="278497"/>
                </a:cubicBezTo>
                <a:close/>
              </a:path>
            </a:pathLst>
          </a:custGeom>
          <a:solidFill>
            <a:schemeClr val="bg1"/>
          </a:solidFill>
          <a:ln w="8365" cap="flat">
            <a:noFill/>
            <a:prstDash val="solid"/>
            <a:miter/>
          </a:ln>
        </p:spPr>
        <p:txBody>
          <a:bodyPr rtlCol="0" anchor="ctr"/>
          <a:lstStyle/>
          <a:p>
            <a:endParaRPr lang="en-US" sz="1200"/>
          </a:p>
        </p:txBody>
      </p:sp>
      <p:sp>
        <p:nvSpPr>
          <p:cNvPr id="2" name="Rectangle 1"/>
          <p:cNvSpPr/>
          <p:nvPr/>
        </p:nvSpPr>
        <p:spPr>
          <a:xfrm>
            <a:off x="15473363" y="628650"/>
            <a:ext cx="2286000" cy="600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Oval 22"/>
          <p:cNvSpPr/>
          <p:nvPr/>
        </p:nvSpPr>
        <p:spPr>
          <a:xfrm>
            <a:off x="7336700" y="3417867"/>
            <a:ext cx="1034323" cy="1015663"/>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dirty="0">
              <a:latin typeface="Microsoft YaHei Light" panose="020B0502040204020203" pitchFamily="34" charset="-122"/>
              <a:ea typeface="Microsoft YaHei Light" panose="020B0502040204020203" pitchFamily="34" charset="-122"/>
              <a:sym typeface="思源黑体 CN Medium" panose="020B0600000000000000" pitchFamily="34" charset="-122"/>
            </a:endParaRPr>
          </a:p>
        </p:txBody>
      </p:sp>
      <p:grpSp>
        <p:nvGrpSpPr>
          <p:cNvPr id="29" name="Graphic 4"/>
          <p:cNvGrpSpPr/>
          <p:nvPr/>
        </p:nvGrpSpPr>
        <p:grpSpPr>
          <a:xfrm>
            <a:off x="7876245" y="7985079"/>
            <a:ext cx="682598" cy="682498"/>
            <a:chOff x="13194714" y="5688212"/>
            <a:chExt cx="1234475" cy="1234293"/>
          </a:xfrm>
          <a:solidFill>
            <a:schemeClr val="bg1"/>
          </a:solidFill>
        </p:grpSpPr>
        <p:sp>
          <p:nvSpPr>
            <p:cNvPr id="30" name="Freeform: Shape 29"/>
            <p:cNvSpPr/>
            <p:nvPr/>
          </p:nvSpPr>
          <p:spPr>
            <a:xfrm>
              <a:off x="13194714" y="5688212"/>
              <a:ext cx="1234475" cy="1234293"/>
            </a:xfrm>
            <a:custGeom>
              <a:avLst/>
              <a:gdLst>
                <a:gd name="connsiteX0" fmla="*/ 1229136 w 1234475"/>
                <a:gd name="connsiteY0" fmla="*/ 546680 h 1234293"/>
                <a:gd name="connsiteX1" fmla="*/ 1027916 w 1234475"/>
                <a:gd name="connsiteY1" fmla="*/ 345460 h 1234293"/>
                <a:gd name="connsiteX2" fmla="*/ 1001466 w 1234475"/>
                <a:gd name="connsiteY2" fmla="*/ 345460 h 1234293"/>
                <a:gd name="connsiteX3" fmla="*/ 878089 w 1234475"/>
                <a:gd name="connsiteY3" fmla="*/ 468837 h 1234293"/>
                <a:gd name="connsiteX4" fmla="*/ 878089 w 1234475"/>
                <a:gd name="connsiteY4" fmla="*/ 222585 h 1234293"/>
                <a:gd name="connsiteX5" fmla="*/ 970413 w 1234475"/>
                <a:gd name="connsiteY5" fmla="*/ 222585 h 1234293"/>
                <a:gd name="connsiteX6" fmla="*/ 987739 w 1234475"/>
                <a:gd name="connsiteY6" fmla="*/ 211034 h 1234293"/>
                <a:gd name="connsiteX7" fmla="*/ 983637 w 1234475"/>
                <a:gd name="connsiteY7" fmla="*/ 190611 h 1234293"/>
                <a:gd name="connsiteX8" fmla="*/ 798488 w 1234475"/>
                <a:gd name="connsiteY8" fmla="*/ 5462 h 1234293"/>
                <a:gd name="connsiteX9" fmla="*/ 772039 w 1234475"/>
                <a:gd name="connsiteY9" fmla="*/ 5462 h 1234293"/>
                <a:gd name="connsiteX10" fmla="*/ 586890 w 1234475"/>
                <a:gd name="connsiteY10" fmla="*/ 190611 h 1234293"/>
                <a:gd name="connsiteX11" fmla="*/ 582871 w 1234475"/>
                <a:gd name="connsiteY11" fmla="*/ 211034 h 1234293"/>
                <a:gd name="connsiteX12" fmla="*/ 600114 w 1234475"/>
                <a:gd name="connsiteY12" fmla="*/ 222585 h 1234293"/>
                <a:gd name="connsiteX13" fmla="*/ 692438 w 1234475"/>
                <a:gd name="connsiteY13" fmla="*/ 222585 h 1234293"/>
                <a:gd name="connsiteX14" fmla="*/ 692438 w 1234475"/>
                <a:gd name="connsiteY14" fmla="*/ 443810 h 1234293"/>
                <a:gd name="connsiteX15" fmla="*/ 578853 w 1234475"/>
                <a:gd name="connsiteY15" fmla="*/ 330226 h 1234293"/>
                <a:gd name="connsiteX16" fmla="*/ 552403 w 1234475"/>
                <a:gd name="connsiteY16" fmla="*/ 330226 h 1234293"/>
                <a:gd name="connsiteX17" fmla="*/ 387009 w 1234475"/>
                <a:gd name="connsiteY17" fmla="*/ 495622 h 1234293"/>
                <a:gd name="connsiteX18" fmla="*/ 382906 w 1234475"/>
                <a:gd name="connsiteY18" fmla="*/ 515961 h 1234293"/>
                <a:gd name="connsiteX19" fmla="*/ 400149 w 1234475"/>
                <a:gd name="connsiteY19" fmla="*/ 527512 h 1234293"/>
                <a:gd name="connsiteX20" fmla="*/ 480671 w 1234475"/>
                <a:gd name="connsiteY20" fmla="*/ 527512 h 1234293"/>
                <a:gd name="connsiteX21" fmla="*/ 480671 w 1234475"/>
                <a:gd name="connsiteY21" fmla="*/ 654991 h 1234293"/>
                <a:gd name="connsiteX22" fmla="*/ 319293 w 1234475"/>
                <a:gd name="connsiteY22" fmla="*/ 752001 h 1234293"/>
                <a:gd name="connsiteX23" fmla="*/ 319293 w 1234475"/>
                <a:gd name="connsiteY23" fmla="*/ 313486 h 1234293"/>
                <a:gd name="connsiteX24" fmla="*/ 421326 w 1234475"/>
                <a:gd name="connsiteY24" fmla="*/ 313486 h 1234293"/>
                <a:gd name="connsiteX25" fmla="*/ 438569 w 1234475"/>
                <a:gd name="connsiteY25" fmla="*/ 301935 h 1234293"/>
                <a:gd name="connsiteX26" fmla="*/ 434467 w 1234475"/>
                <a:gd name="connsiteY26" fmla="*/ 281595 h 1234293"/>
                <a:gd name="connsiteX27" fmla="*/ 233164 w 1234475"/>
                <a:gd name="connsiteY27" fmla="*/ 80375 h 1234293"/>
                <a:gd name="connsiteX28" fmla="*/ 206714 w 1234475"/>
                <a:gd name="connsiteY28" fmla="*/ 80375 h 1234293"/>
                <a:gd name="connsiteX29" fmla="*/ 5493 w 1234475"/>
                <a:gd name="connsiteY29" fmla="*/ 281595 h 1234293"/>
                <a:gd name="connsiteX30" fmla="*/ 1392 w 1234475"/>
                <a:gd name="connsiteY30" fmla="*/ 301935 h 1234293"/>
                <a:gd name="connsiteX31" fmla="*/ 18635 w 1234475"/>
                <a:gd name="connsiteY31" fmla="*/ 313486 h 1234293"/>
                <a:gd name="connsiteX32" fmla="*/ 120668 w 1234475"/>
                <a:gd name="connsiteY32" fmla="*/ 313486 h 1234293"/>
                <a:gd name="connsiteX33" fmla="*/ 120668 w 1234475"/>
                <a:gd name="connsiteY33" fmla="*/ 1215544 h 1234293"/>
                <a:gd name="connsiteX34" fmla="*/ 139417 w 1234475"/>
                <a:gd name="connsiteY34" fmla="*/ 1234294 h 1234293"/>
                <a:gd name="connsiteX35" fmla="*/ 158082 w 1234475"/>
                <a:gd name="connsiteY35" fmla="*/ 1215544 h 1234293"/>
                <a:gd name="connsiteX36" fmla="*/ 158082 w 1234475"/>
                <a:gd name="connsiteY36" fmla="*/ 294736 h 1234293"/>
                <a:gd name="connsiteX37" fmla="*/ 139417 w 1234475"/>
                <a:gd name="connsiteY37" fmla="*/ 276071 h 1234293"/>
                <a:gd name="connsiteX38" fmla="*/ 63834 w 1234475"/>
                <a:gd name="connsiteY38" fmla="*/ 276071 h 1234293"/>
                <a:gd name="connsiteX39" fmla="*/ 219938 w 1234475"/>
                <a:gd name="connsiteY39" fmla="*/ 119966 h 1234293"/>
                <a:gd name="connsiteX40" fmla="*/ 376043 w 1234475"/>
                <a:gd name="connsiteY40" fmla="*/ 276071 h 1234293"/>
                <a:gd name="connsiteX41" fmla="*/ 300460 w 1234475"/>
                <a:gd name="connsiteY41" fmla="*/ 276071 h 1234293"/>
                <a:gd name="connsiteX42" fmla="*/ 281794 w 1234475"/>
                <a:gd name="connsiteY42" fmla="*/ 294736 h 1234293"/>
                <a:gd name="connsiteX43" fmla="*/ 281794 w 1234475"/>
                <a:gd name="connsiteY43" fmla="*/ 807998 h 1234293"/>
                <a:gd name="connsiteX44" fmla="*/ 249402 w 1234475"/>
                <a:gd name="connsiteY44" fmla="*/ 941253 h 1234293"/>
                <a:gd name="connsiteX45" fmla="*/ 542359 w 1234475"/>
                <a:gd name="connsiteY45" fmla="*/ 1234210 h 1234293"/>
                <a:gd name="connsiteX46" fmla="*/ 835317 w 1234475"/>
                <a:gd name="connsiteY46" fmla="*/ 941253 h 1234293"/>
                <a:gd name="connsiteX47" fmla="*/ 650335 w 1234475"/>
                <a:gd name="connsiteY47" fmla="*/ 669137 h 1234293"/>
                <a:gd name="connsiteX48" fmla="*/ 650335 w 1234475"/>
                <a:gd name="connsiteY48" fmla="*/ 527512 h 1234293"/>
                <a:gd name="connsiteX49" fmla="*/ 730857 w 1234475"/>
                <a:gd name="connsiteY49" fmla="*/ 527512 h 1234293"/>
                <a:gd name="connsiteX50" fmla="*/ 748183 w 1234475"/>
                <a:gd name="connsiteY50" fmla="*/ 515961 h 1234293"/>
                <a:gd name="connsiteX51" fmla="*/ 744082 w 1234475"/>
                <a:gd name="connsiteY51" fmla="*/ 495622 h 1234293"/>
                <a:gd name="connsiteX52" fmla="*/ 729685 w 1234475"/>
                <a:gd name="connsiteY52" fmla="*/ 481225 h 1234293"/>
                <a:gd name="connsiteX53" fmla="*/ 729685 w 1234475"/>
                <a:gd name="connsiteY53" fmla="*/ 203920 h 1234293"/>
                <a:gd name="connsiteX54" fmla="*/ 711020 w 1234475"/>
                <a:gd name="connsiteY54" fmla="*/ 185254 h 1234293"/>
                <a:gd name="connsiteX55" fmla="*/ 645062 w 1234475"/>
                <a:gd name="connsiteY55" fmla="*/ 185254 h 1234293"/>
                <a:gd name="connsiteX56" fmla="*/ 785012 w 1234475"/>
                <a:gd name="connsiteY56" fmla="*/ 45304 h 1234293"/>
                <a:gd name="connsiteX57" fmla="*/ 924962 w 1234475"/>
                <a:gd name="connsiteY57" fmla="*/ 185254 h 1234293"/>
                <a:gd name="connsiteX58" fmla="*/ 859088 w 1234475"/>
                <a:gd name="connsiteY58" fmla="*/ 185254 h 1234293"/>
                <a:gd name="connsiteX59" fmla="*/ 840423 w 1234475"/>
                <a:gd name="connsiteY59" fmla="*/ 203920 h 1234293"/>
                <a:gd name="connsiteX60" fmla="*/ 840423 w 1234475"/>
                <a:gd name="connsiteY60" fmla="*/ 506252 h 1234293"/>
                <a:gd name="connsiteX61" fmla="*/ 799911 w 1234475"/>
                <a:gd name="connsiteY61" fmla="*/ 546764 h 1234293"/>
                <a:gd name="connsiteX62" fmla="*/ 795810 w 1234475"/>
                <a:gd name="connsiteY62" fmla="*/ 567104 h 1234293"/>
                <a:gd name="connsiteX63" fmla="*/ 813136 w 1234475"/>
                <a:gd name="connsiteY63" fmla="*/ 578655 h 1234293"/>
                <a:gd name="connsiteX64" fmla="*/ 915169 w 1234475"/>
                <a:gd name="connsiteY64" fmla="*/ 578655 h 1234293"/>
                <a:gd name="connsiteX65" fmla="*/ 915169 w 1234475"/>
                <a:gd name="connsiteY65" fmla="*/ 1215544 h 1234293"/>
                <a:gd name="connsiteX66" fmla="*/ 933919 w 1234475"/>
                <a:gd name="connsiteY66" fmla="*/ 1234294 h 1234293"/>
                <a:gd name="connsiteX67" fmla="*/ 952584 w 1234475"/>
                <a:gd name="connsiteY67" fmla="*/ 1215544 h 1234293"/>
                <a:gd name="connsiteX68" fmla="*/ 952584 w 1234475"/>
                <a:gd name="connsiteY68" fmla="*/ 559905 h 1234293"/>
                <a:gd name="connsiteX69" fmla="*/ 933919 w 1234475"/>
                <a:gd name="connsiteY69" fmla="*/ 541239 h 1234293"/>
                <a:gd name="connsiteX70" fmla="*/ 858335 w 1234475"/>
                <a:gd name="connsiteY70" fmla="*/ 541239 h 1234293"/>
                <a:gd name="connsiteX71" fmla="*/ 1014440 w 1234475"/>
                <a:gd name="connsiteY71" fmla="*/ 385135 h 1234293"/>
                <a:gd name="connsiteX72" fmla="*/ 1170545 w 1234475"/>
                <a:gd name="connsiteY72" fmla="*/ 541239 h 1234293"/>
                <a:gd name="connsiteX73" fmla="*/ 1094962 w 1234475"/>
                <a:gd name="connsiteY73" fmla="*/ 541239 h 1234293"/>
                <a:gd name="connsiteX74" fmla="*/ 1076296 w 1234475"/>
                <a:gd name="connsiteY74" fmla="*/ 559905 h 1234293"/>
                <a:gd name="connsiteX75" fmla="*/ 1076296 w 1234475"/>
                <a:gd name="connsiteY75" fmla="*/ 1215544 h 1234293"/>
                <a:gd name="connsiteX76" fmla="*/ 1094962 w 1234475"/>
                <a:gd name="connsiteY76" fmla="*/ 1234294 h 1234293"/>
                <a:gd name="connsiteX77" fmla="*/ 1113627 w 1234475"/>
                <a:gd name="connsiteY77" fmla="*/ 1215544 h 1234293"/>
                <a:gd name="connsiteX78" fmla="*/ 1113627 w 1234475"/>
                <a:gd name="connsiteY78" fmla="*/ 578655 h 1234293"/>
                <a:gd name="connsiteX79" fmla="*/ 1215660 w 1234475"/>
                <a:gd name="connsiteY79" fmla="*/ 578655 h 1234293"/>
                <a:gd name="connsiteX80" fmla="*/ 1232903 w 1234475"/>
                <a:gd name="connsiteY80" fmla="*/ 567104 h 1234293"/>
                <a:gd name="connsiteX81" fmla="*/ 1229136 w 1234475"/>
                <a:gd name="connsiteY81" fmla="*/ 546680 h 1234293"/>
                <a:gd name="connsiteX82" fmla="*/ 798238 w 1234475"/>
                <a:gd name="connsiteY82" fmla="*/ 941253 h 1234293"/>
                <a:gd name="connsiteX83" fmla="*/ 542611 w 1234475"/>
                <a:gd name="connsiteY83" fmla="*/ 1196795 h 1234293"/>
                <a:gd name="connsiteX84" fmla="*/ 287068 w 1234475"/>
                <a:gd name="connsiteY84" fmla="*/ 941253 h 1234293"/>
                <a:gd name="connsiteX85" fmla="*/ 542611 w 1234475"/>
                <a:gd name="connsiteY85" fmla="*/ 685709 h 1234293"/>
                <a:gd name="connsiteX86" fmla="*/ 798238 w 1234475"/>
                <a:gd name="connsiteY86" fmla="*/ 941253 h 1234293"/>
                <a:gd name="connsiteX87" fmla="*/ 631920 w 1234475"/>
                <a:gd name="connsiteY87" fmla="*/ 490097 h 1234293"/>
                <a:gd name="connsiteX88" fmla="*/ 613255 w 1234475"/>
                <a:gd name="connsiteY88" fmla="*/ 508763 h 1234293"/>
                <a:gd name="connsiteX89" fmla="*/ 613255 w 1234475"/>
                <a:gd name="connsiteY89" fmla="*/ 657251 h 1234293"/>
                <a:gd name="connsiteX90" fmla="*/ 542695 w 1234475"/>
                <a:gd name="connsiteY90" fmla="*/ 648295 h 1234293"/>
                <a:gd name="connsiteX91" fmla="*/ 518337 w 1234475"/>
                <a:gd name="connsiteY91" fmla="*/ 649550 h 1234293"/>
                <a:gd name="connsiteX92" fmla="*/ 518337 w 1234475"/>
                <a:gd name="connsiteY92" fmla="*/ 508763 h 1234293"/>
                <a:gd name="connsiteX93" fmla="*/ 499672 w 1234475"/>
                <a:gd name="connsiteY93" fmla="*/ 490097 h 1234293"/>
                <a:gd name="connsiteX94" fmla="*/ 445600 w 1234475"/>
                <a:gd name="connsiteY94" fmla="*/ 490097 h 1234293"/>
                <a:gd name="connsiteX95" fmla="*/ 565880 w 1234475"/>
                <a:gd name="connsiteY95" fmla="*/ 369817 h 1234293"/>
                <a:gd name="connsiteX96" fmla="*/ 686160 w 1234475"/>
                <a:gd name="connsiteY96" fmla="*/ 490097 h 1234293"/>
                <a:gd name="connsiteX97" fmla="*/ 631920 w 1234475"/>
                <a:gd name="connsiteY97" fmla="*/ 490097 h 123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234475" h="1234293">
                  <a:moveTo>
                    <a:pt x="1229136" y="546680"/>
                  </a:moveTo>
                  <a:lnTo>
                    <a:pt x="1027916" y="345460"/>
                  </a:lnTo>
                  <a:cubicBezTo>
                    <a:pt x="1020634" y="338178"/>
                    <a:pt x="1008748" y="338178"/>
                    <a:pt x="1001466" y="345460"/>
                  </a:cubicBezTo>
                  <a:lnTo>
                    <a:pt x="878089" y="468837"/>
                  </a:lnTo>
                  <a:lnTo>
                    <a:pt x="878089" y="222585"/>
                  </a:lnTo>
                  <a:lnTo>
                    <a:pt x="970413" y="222585"/>
                  </a:lnTo>
                  <a:cubicBezTo>
                    <a:pt x="978030" y="222585"/>
                    <a:pt x="984809" y="218065"/>
                    <a:pt x="987739" y="211034"/>
                  </a:cubicBezTo>
                  <a:cubicBezTo>
                    <a:pt x="990585" y="204003"/>
                    <a:pt x="988994" y="195968"/>
                    <a:pt x="983637" y="190611"/>
                  </a:cubicBezTo>
                  <a:lnTo>
                    <a:pt x="798488" y="5462"/>
                  </a:lnTo>
                  <a:cubicBezTo>
                    <a:pt x="791206" y="-1821"/>
                    <a:pt x="779321" y="-1821"/>
                    <a:pt x="772039" y="5462"/>
                  </a:cubicBezTo>
                  <a:lnTo>
                    <a:pt x="586890" y="190611"/>
                  </a:lnTo>
                  <a:cubicBezTo>
                    <a:pt x="581533" y="195968"/>
                    <a:pt x="579942" y="204003"/>
                    <a:pt x="582871" y="211034"/>
                  </a:cubicBezTo>
                  <a:cubicBezTo>
                    <a:pt x="585718" y="217982"/>
                    <a:pt x="592581" y="222585"/>
                    <a:pt x="600114" y="222585"/>
                  </a:cubicBezTo>
                  <a:lnTo>
                    <a:pt x="692438" y="222585"/>
                  </a:lnTo>
                  <a:lnTo>
                    <a:pt x="692438" y="443810"/>
                  </a:lnTo>
                  <a:lnTo>
                    <a:pt x="578853" y="330226"/>
                  </a:lnTo>
                  <a:cubicBezTo>
                    <a:pt x="571571" y="322944"/>
                    <a:pt x="559686" y="322944"/>
                    <a:pt x="552403" y="330226"/>
                  </a:cubicBezTo>
                  <a:lnTo>
                    <a:pt x="387009" y="495622"/>
                  </a:lnTo>
                  <a:cubicBezTo>
                    <a:pt x="381652" y="500979"/>
                    <a:pt x="380061" y="509014"/>
                    <a:pt x="382906" y="515961"/>
                  </a:cubicBezTo>
                  <a:cubicBezTo>
                    <a:pt x="385837" y="522992"/>
                    <a:pt x="392616" y="527512"/>
                    <a:pt x="400149" y="527512"/>
                  </a:cubicBezTo>
                  <a:lnTo>
                    <a:pt x="480671" y="527512"/>
                  </a:lnTo>
                  <a:lnTo>
                    <a:pt x="480671" y="654991"/>
                  </a:lnTo>
                  <a:cubicBezTo>
                    <a:pt x="416555" y="668801"/>
                    <a:pt x="360307" y="703789"/>
                    <a:pt x="319293" y="752001"/>
                  </a:cubicBezTo>
                  <a:lnTo>
                    <a:pt x="319293" y="313486"/>
                  </a:lnTo>
                  <a:lnTo>
                    <a:pt x="421326" y="313486"/>
                  </a:lnTo>
                  <a:cubicBezTo>
                    <a:pt x="428860" y="313486"/>
                    <a:pt x="435723" y="308966"/>
                    <a:pt x="438569" y="301935"/>
                  </a:cubicBezTo>
                  <a:cubicBezTo>
                    <a:pt x="441415" y="294988"/>
                    <a:pt x="439824" y="286952"/>
                    <a:pt x="434467" y="281595"/>
                  </a:cubicBezTo>
                  <a:lnTo>
                    <a:pt x="233164" y="80375"/>
                  </a:lnTo>
                  <a:cubicBezTo>
                    <a:pt x="225882" y="73093"/>
                    <a:pt x="213996" y="73093"/>
                    <a:pt x="206714" y="80375"/>
                  </a:cubicBezTo>
                  <a:lnTo>
                    <a:pt x="5493" y="281595"/>
                  </a:lnTo>
                  <a:cubicBezTo>
                    <a:pt x="136" y="286952"/>
                    <a:pt x="-1453" y="294988"/>
                    <a:pt x="1392" y="301935"/>
                  </a:cubicBezTo>
                  <a:cubicBezTo>
                    <a:pt x="4321" y="308966"/>
                    <a:pt x="11102" y="313486"/>
                    <a:pt x="18635" y="313486"/>
                  </a:cubicBezTo>
                  <a:lnTo>
                    <a:pt x="120668" y="313486"/>
                  </a:lnTo>
                  <a:lnTo>
                    <a:pt x="120668" y="1215544"/>
                  </a:lnTo>
                  <a:cubicBezTo>
                    <a:pt x="120668" y="1225923"/>
                    <a:pt x="129038" y="1234294"/>
                    <a:pt x="139417" y="1234294"/>
                  </a:cubicBezTo>
                  <a:cubicBezTo>
                    <a:pt x="149712" y="1234294"/>
                    <a:pt x="158082" y="1225923"/>
                    <a:pt x="158082" y="1215544"/>
                  </a:cubicBezTo>
                  <a:lnTo>
                    <a:pt x="158082" y="294736"/>
                  </a:lnTo>
                  <a:cubicBezTo>
                    <a:pt x="158082" y="284441"/>
                    <a:pt x="149712" y="276071"/>
                    <a:pt x="139417" y="276071"/>
                  </a:cubicBezTo>
                  <a:lnTo>
                    <a:pt x="63834" y="276071"/>
                  </a:lnTo>
                  <a:lnTo>
                    <a:pt x="219938" y="119966"/>
                  </a:lnTo>
                  <a:lnTo>
                    <a:pt x="376043" y="276071"/>
                  </a:lnTo>
                  <a:lnTo>
                    <a:pt x="300460" y="276071"/>
                  </a:lnTo>
                  <a:cubicBezTo>
                    <a:pt x="290165" y="276071"/>
                    <a:pt x="281794" y="284441"/>
                    <a:pt x="281794" y="294736"/>
                  </a:cubicBezTo>
                  <a:lnTo>
                    <a:pt x="281794" y="807998"/>
                  </a:lnTo>
                  <a:cubicBezTo>
                    <a:pt x="261204" y="848008"/>
                    <a:pt x="249402" y="893207"/>
                    <a:pt x="249402" y="941253"/>
                  </a:cubicBezTo>
                  <a:cubicBezTo>
                    <a:pt x="249402" y="1102798"/>
                    <a:pt x="380814" y="1234210"/>
                    <a:pt x="542359" y="1234210"/>
                  </a:cubicBezTo>
                  <a:cubicBezTo>
                    <a:pt x="703905" y="1234210"/>
                    <a:pt x="835317" y="1102798"/>
                    <a:pt x="835317" y="941253"/>
                  </a:cubicBezTo>
                  <a:cubicBezTo>
                    <a:pt x="835317" y="817875"/>
                    <a:pt x="758562" y="712243"/>
                    <a:pt x="650335" y="669137"/>
                  </a:cubicBezTo>
                  <a:lnTo>
                    <a:pt x="650335" y="527512"/>
                  </a:lnTo>
                  <a:lnTo>
                    <a:pt x="730857" y="527512"/>
                  </a:lnTo>
                  <a:cubicBezTo>
                    <a:pt x="738474" y="527512"/>
                    <a:pt x="745253" y="522992"/>
                    <a:pt x="748183" y="515961"/>
                  </a:cubicBezTo>
                  <a:cubicBezTo>
                    <a:pt x="751029" y="509014"/>
                    <a:pt x="749439" y="500979"/>
                    <a:pt x="744082" y="495622"/>
                  </a:cubicBezTo>
                  <a:lnTo>
                    <a:pt x="729685" y="481225"/>
                  </a:lnTo>
                  <a:lnTo>
                    <a:pt x="729685" y="203920"/>
                  </a:lnTo>
                  <a:cubicBezTo>
                    <a:pt x="729685" y="193541"/>
                    <a:pt x="721315" y="185254"/>
                    <a:pt x="711020" y="185254"/>
                  </a:cubicBezTo>
                  <a:lnTo>
                    <a:pt x="645062" y="185254"/>
                  </a:lnTo>
                  <a:lnTo>
                    <a:pt x="785012" y="45304"/>
                  </a:lnTo>
                  <a:lnTo>
                    <a:pt x="924962" y="185254"/>
                  </a:lnTo>
                  <a:lnTo>
                    <a:pt x="859088" y="185254"/>
                  </a:lnTo>
                  <a:cubicBezTo>
                    <a:pt x="848709" y="185254"/>
                    <a:pt x="840423" y="193624"/>
                    <a:pt x="840423" y="203920"/>
                  </a:cubicBezTo>
                  <a:lnTo>
                    <a:pt x="840423" y="506252"/>
                  </a:lnTo>
                  <a:lnTo>
                    <a:pt x="799911" y="546764"/>
                  </a:lnTo>
                  <a:cubicBezTo>
                    <a:pt x="794554" y="552121"/>
                    <a:pt x="792964" y="560156"/>
                    <a:pt x="795810" y="567104"/>
                  </a:cubicBezTo>
                  <a:cubicBezTo>
                    <a:pt x="798739" y="574134"/>
                    <a:pt x="805520" y="578655"/>
                    <a:pt x="813136" y="578655"/>
                  </a:cubicBezTo>
                  <a:lnTo>
                    <a:pt x="915169" y="578655"/>
                  </a:lnTo>
                  <a:lnTo>
                    <a:pt x="915169" y="1215544"/>
                  </a:lnTo>
                  <a:cubicBezTo>
                    <a:pt x="915169" y="1225923"/>
                    <a:pt x="923540" y="1234294"/>
                    <a:pt x="933919" y="1234294"/>
                  </a:cubicBezTo>
                  <a:cubicBezTo>
                    <a:pt x="944214" y="1234294"/>
                    <a:pt x="952584" y="1225923"/>
                    <a:pt x="952584" y="1215544"/>
                  </a:cubicBezTo>
                  <a:lnTo>
                    <a:pt x="952584" y="559905"/>
                  </a:lnTo>
                  <a:cubicBezTo>
                    <a:pt x="952584" y="549610"/>
                    <a:pt x="944214" y="541239"/>
                    <a:pt x="933919" y="541239"/>
                  </a:cubicBezTo>
                  <a:lnTo>
                    <a:pt x="858335" y="541239"/>
                  </a:lnTo>
                  <a:lnTo>
                    <a:pt x="1014440" y="385135"/>
                  </a:lnTo>
                  <a:lnTo>
                    <a:pt x="1170545" y="541239"/>
                  </a:lnTo>
                  <a:lnTo>
                    <a:pt x="1094962" y="541239"/>
                  </a:lnTo>
                  <a:cubicBezTo>
                    <a:pt x="1084666" y="541239"/>
                    <a:pt x="1076296" y="549610"/>
                    <a:pt x="1076296" y="559905"/>
                  </a:cubicBezTo>
                  <a:lnTo>
                    <a:pt x="1076296" y="1215544"/>
                  </a:lnTo>
                  <a:cubicBezTo>
                    <a:pt x="1076296" y="1225923"/>
                    <a:pt x="1084666" y="1234294"/>
                    <a:pt x="1094962" y="1234294"/>
                  </a:cubicBezTo>
                  <a:cubicBezTo>
                    <a:pt x="1105257" y="1234294"/>
                    <a:pt x="1113627" y="1225923"/>
                    <a:pt x="1113627" y="1215544"/>
                  </a:cubicBezTo>
                  <a:lnTo>
                    <a:pt x="1113627" y="578655"/>
                  </a:lnTo>
                  <a:lnTo>
                    <a:pt x="1215660" y="578655"/>
                  </a:lnTo>
                  <a:cubicBezTo>
                    <a:pt x="1223193" y="578655"/>
                    <a:pt x="1230057" y="574134"/>
                    <a:pt x="1232903" y="567104"/>
                  </a:cubicBezTo>
                  <a:cubicBezTo>
                    <a:pt x="1236000" y="560072"/>
                    <a:pt x="1234410" y="552037"/>
                    <a:pt x="1229136" y="546680"/>
                  </a:cubicBezTo>
                  <a:close/>
                  <a:moveTo>
                    <a:pt x="798238" y="941253"/>
                  </a:moveTo>
                  <a:cubicBezTo>
                    <a:pt x="798238" y="1082207"/>
                    <a:pt x="683565" y="1196795"/>
                    <a:pt x="542611" y="1196795"/>
                  </a:cubicBezTo>
                  <a:cubicBezTo>
                    <a:pt x="401657" y="1196795"/>
                    <a:pt x="287068" y="1082123"/>
                    <a:pt x="287068" y="941253"/>
                  </a:cubicBezTo>
                  <a:cubicBezTo>
                    <a:pt x="287068" y="800298"/>
                    <a:pt x="401739" y="685709"/>
                    <a:pt x="542611" y="685709"/>
                  </a:cubicBezTo>
                  <a:cubicBezTo>
                    <a:pt x="683565" y="685709"/>
                    <a:pt x="798238" y="800298"/>
                    <a:pt x="798238" y="941253"/>
                  </a:cubicBezTo>
                  <a:close/>
                  <a:moveTo>
                    <a:pt x="631920" y="490097"/>
                  </a:moveTo>
                  <a:cubicBezTo>
                    <a:pt x="621625" y="490097"/>
                    <a:pt x="613255" y="498468"/>
                    <a:pt x="613255" y="508763"/>
                  </a:cubicBezTo>
                  <a:lnTo>
                    <a:pt x="613255" y="657251"/>
                  </a:lnTo>
                  <a:cubicBezTo>
                    <a:pt x="590572" y="651643"/>
                    <a:pt x="567051" y="648295"/>
                    <a:pt x="542695" y="648295"/>
                  </a:cubicBezTo>
                  <a:cubicBezTo>
                    <a:pt x="534492" y="648295"/>
                    <a:pt x="526372" y="648880"/>
                    <a:pt x="518337" y="649550"/>
                  </a:cubicBezTo>
                  <a:lnTo>
                    <a:pt x="518337" y="508763"/>
                  </a:lnTo>
                  <a:cubicBezTo>
                    <a:pt x="518337" y="498468"/>
                    <a:pt x="509967" y="490097"/>
                    <a:pt x="499672" y="490097"/>
                  </a:cubicBezTo>
                  <a:lnTo>
                    <a:pt x="445600" y="490097"/>
                  </a:lnTo>
                  <a:lnTo>
                    <a:pt x="565880" y="369817"/>
                  </a:lnTo>
                  <a:lnTo>
                    <a:pt x="686160" y="490097"/>
                  </a:lnTo>
                  <a:lnTo>
                    <a:pt x="631920" y="490097"/>
                  </a:lnTo>
                  <a:close/>
                </a:path>
              </a:pathLst>
            </a:custGeom>
            <a:grpFill/>
            <a:ln w="8365" cap="flat">
              <a:noFill/>
              <a:prstDash val="solid"/>
              <a:miter/>
            </a:ln>
          </p:spPr>
          <p:txBody>
            <a:bodyPr rtlCol="0" anchor="ctr"/>
            <a:lstStyle/>
            <a:p>
              <a:endParaRPr lang="en-US" sz="1200"/>
            </a:p>
          </p:txBody>
        </p:sp>
        <p:sp>
          <p:nvSpPr>
            <p:cNvPr id="31" name="Freeform: Shape 30"/>
            <p:cNvSpPr/>
            <p:nvPr/>
          </p:nvSpPr>
          <p:spPr>
            <a:xfrm>
              <a:off x="13643829" y="6437868"/>
              <a:ext cx="186907" cy="383358"/>
            </a:xfrm>
            <a:custGeom>
              <a:avLst/>
              <a:gdLst>
                <a:gd name="connsiteX0" fmla="*/ 74663 w 186907"/>
                <a:gd name="connsiteY0" fmla="*/ 18584 h 383358"/>
                <a:gd name="connsiteX1" fmla="*/ 74663 w 186907"/>
                <a:gd name="connsiteY1" fmla="*/ 39007 h 383358"/>
                <a:gd name="connsiteX2" fmla="*/ 0 w 186907"/>
                <a:gd name="connsiteY2" fmla="*/ 123798 h 383358"/>
                <a:gd name="connsiteX3" fmla="*/ 93328 w 186907"/>
                <a:gd name="connsiteY3" fmla="*/ 210346 h 383358"/>
                <a:gd name="connsiteX4" fmla="*/ 149576 w 186907"/>
                <a:gd name="connsiteY4" fmla="*/ 259479 h 383358"/>
                <a:gd name="connsiteX5" fmla="*/ 93663 w 186907"/>
                <a:gd name="connsiteY5" fmla="*/ 308612 h 383358"/>
                <a:gd name="connsiteX6" fmla="*/ 41098 w 186907"/>
                <a:gd name="connsiteY6" fmla="*/ 276471 h 383358"/>
                <a:gd name="connsiteX7" fmla="*/ 16573 w 186907"/>
                <a:gd name="connsiteY7" fmla="*/ 266510 h 383358"/>
                <a:gd name="connsiteX8" fmla="*/ 6613 w 186907"/>
                <a:gd name="connsiteY8" fmla="*/ 290951 h 383358"/>
                <a:gd name="connsiteX9" fmla="*/ 74663 w 186907"/>
                <a:gd name="connsiteY9" fmla="*/ 344018 h 383358"/>
                <a:gd name="connsiteX10" fmla="*/ 74663 w 186907"/>
                <a:gd name="connsiteY10" fmla="*/ 364693 h 383358"/>
                <a:gd name="connsiteX11" fmla="*/ 93328 w 186907"/>
                <a:gd name="connsiteY11" fmla="*/ 383358 h 383358"/>
                <a:gd name="connsiteX12" fmla="*/ 111994 w 186907"/>
                <a:gd name="connsiteY12" fmla="*/ 364693 h 383358"/>
                <a:gd name="connsiteX13" fmla="*/ 111994 w 186907"/>
                <a:gd name="connsiteY13" fmla="*/ 344353 h 383358"/>
                <a:gd name="connsiteX14" fmla="*/ 186908 w 186907"/>
                <a:gd name="connsiteY14" fmla="*/ 259563 h 383358"/>
                <a:gd name="connsiteX15" fmla="*/ 93244 w 186907"/>
                <a:gd name="connsiteY15" fmla="*/ 173015 h 383358"/>
                <a:gd name="connsiteX16" fmla="*/ 37248 w 186907"/>
                <a:gd name="connsiteY16" fmla="*/ 123882 h 383358"/>
                <a:gd name="connsiteX17" fmla="*/ 93244 w 186907"/>
                <a:gd name="connsiteY17" fmla="*/ 74748 h 383358"/>
                <a:gd name="connsiteX18" fmla="*/ 145810 w 186907"/>
                <a:gd name="connsiteY18" fmla="*/ 106974 h 383358"/>
                <a:gd name="connsiteX19" fmla="*/ 170334 w 186907"/>
                <a:gd name="connsiteY19" fmla="*/ 116934 h 383358"/>
                <a:gd name="connsiteX20" fmla="*/ 180295 w 186907"/>
                <a:gd name="connsiteY20" fmla="*/ 92409 h 383358"/>
                <a:gd name="connsiteX21" fmla="*/ 111994 w 186907"/>
                <a:gd name="connsiteY21" fmla="*/ 39259 h 383358"/>
                <a:gd name="connsiteX22" fmla="*/ 111994 w 186907"/>
                <a:gd name="connsiteY22" fmla="*/ 18668 h 383358"/>
                <a:gd name="connsiteX23" fmla="*/ 93328 w 186907"/>
                <a:gd name="connsiteY23" fmla="*/ 2 h 383358"/>
                <a:gd name="connsiteX24" fmla="*/ 74663 w 186907"/>
                <a:gd name="connsiteY24" fmla="*/ 18584 h 383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907" h="383358">
                  <a:moveTo>
                    <a:pt x="74663" y="18584"/>
                  </a:moveTo>
                  <a:lnTo>
                    <a:pt x="74663" y="39007"/>
                  </a:lnTo>
                  <a:cubicBezTo>
                    <a:pt x="32141" y="47043"/>
                    <a:pt x="0" y="82031"/>
                    <a:pt x="0" y="123798"/>
                  </a:cubicBezTo>
                  <a:cubicBezTo>
                    <a:pt x="0" y="165649"/>
                    <a:pt x="24525" y="210346"/>
                    <a:pt x="93328" y="210346"/>
                  </a:cubicBezTo>
                  <a:cubicBezTo>
                    <a:pt x="130157" y="210346"/>
                    <a:pt x="149576" y="227337"/>
                    <a:pt x="149576" y="259479"/>
                  </a:cubicBezTo>
                  <a:cubicBezTo>
                    <a:pt x="149576" y="286599"/>
                    <a:pt x="124465" y="308612"/>
                    <a:pt x="93663" y="308612"/>
                  </a:cubicBezTo>
                  <a:cubicBezTo>
                    <a:pt x="70310" y="308612"/>
                    <a:pt x="49217" y="295639"/>
                    <a:pt x="41098" y="276471"/>
                  </a:cubicBezTo>
                  <a:cubicBezTo>
                    <a:pt x="37081" y="266929"/>
                    <a:pt x="26115" y="262492"/>
                    <a:pt x="16573" y="266510"/>
                  </a:cubicBezTo>
                  <a:cubicBezTo>
                    <a:pt x="7031" y="270528"/>
                    <a:pt x="2595" y="281493"/>
                    <a:pt x="6613" y="290951"/>
                  </a:cubicBezTo>
                  <a:cubicBezTo>
                    <a:pt x="18331" y="318824"/>
                    <a:pt x="44027" y="338243"/>
                    <a:pt x="74663" y="344018"/>
                  </a:cubicBezTo>
                  <a:lnTo>
                    <a:pt x="74663" y="364693"/>
                  </a:lnTo>
                  <a:cubicBezTo>
                    <a:pt x="74663" y="374988"/>
                    <a:pt x="83033" y="383358"/>
                    <a:pt x="93328" y="383358"/>
                  </a:cubicBezTo>
                  <a:cubicBezTo>
                    <a:pt x="103623" y="383358"/>
                    <a:pt x="111994" y="374988"/>
                    <a:pt x="111994" y="364693"/>
                  </a:cubicBezTo>
                  <a:lnTo>
                    <a:pt x="111994" y="344353"/>
                  </a:lnTo>
                  <a:cubicBezTo>
                    <a:pt x="154681" y="336402"/>
                    <a:pt x="186908" y="301414"/>
                    <a:pt x="186908" y="259563"/>
                  </a:cubicBezTo>
                  <a:cubicBezTo>
                    <a:pt x="186908" y="217712"/>
                    <a:pt x="162299" y="173015"/>
                    <a:pt x="93244" y="173015"/>
                  </a:cubicBezTo>
                  <a:cubicBezTo>
                    <a:pt x="56081" y="173015"/>
                    <a:pt x="37248" y="156526"/>
                    <a:pt x="37248" y="123882"/>
                  </a:cubicBezTo>
                  <a:cubicBezTo>
                    <a:pt x="37248" y="96762"/>
                    <a:pt x="62359" y="74748"/>
                    <a:pt x="93244" y="74748"/>
                  </a:cubicBezTo>
                  <a:cubicBezTo>
                    <a:pt x="116598" y="74748"/>
                    <a:pt x="137691" y="87722"/>
                    <a:pt x="145810" y="106974"/>
                  </a:cubicBezTo>
                  <a:cubicBezTo>
                    <a:pt x="149827" y="116516"/>
                    <a:pt x="160793" y="121036"/>
                    <a:pt x="170334" y="116934"/>
                  </a:cubicBezTo>
                  <a:cubicBezTo>
                    <a:pt x="179876" y="112917"/>
                    <a:pt x="184312" y="101952"/>
                    <a:pt x="180295" y="92409"/>
                  </a:cubicBezTo>
                  <a:cubicBezTo>
                    <a:pt x="168493" y="64453"/>
                    <a:pt x="142713" y="45034"/>
                    <a:pt x="111994" y="39259"/>
                  </a:cubicBezTo>
                  <a:lnTo>
                    <a:pt x="111994" y="18668"/>
                  </a:lnTo>
                  <a:cubicBezTo>
                    <a:pt x="111994" y="8373"/>
                    <a:pt x="103623" y="2"/>
                    <a:pt x="93328" y="2"/>
                  </a:cubicBezTo>
                  <a:cubicBezTo>
                    <a:pt x="83033" y="-165"/>
                    <a:pt x="74663" y="8289"/>
                    <a:pt x="74663" y="18584"/>
                  </a:cubicBezTo>
                  <a:close/>
                </a:path>
              </a:pathLst>
            </a:custGeom>
            <a:grpFill/>
            <a:ln w="8365" cap="flat">
              <a:noFill/>
              <a:prstDash val="solid"/>
              <a:miter/>
            </a:ln>
          </p:spPr>
          <p:txBody>
            <a:bodyPr rtlCol="0" anchor="ctr"/>
            <a:lstStyle/>
            <a:p>
              <a:endParaRPr lang="en-US" sz="1200"/>
            </a:p>
          </p:txBody>
        </p:sp>
      </p:grpSp>
      <p:sp>
        <p:nvSpPr>
          <p:cNvPr id="28" name="Rectangle 8"/>
          <p:cNvSpPr/>
          <p:nvPr/>
        </p:nvSpPr>
        <p:spPr>
          <a:xfrm>
            <a:off x="9321650" y="7069089"/>
            <a:ext cx="6901179" cy="523220"/>
          </a:xfrm>
          <a:prstGeom prst="rect">
            <a:avLst/>
          </a:prstGeom>
        </p:spPr>
        <p:txBody>
          <a:bodyPr wrap="square">
            <a:spAutoFit/>
          </a:bodyPr>
          <a:lstStyle/>
          <a:p>
            <a:r>
              <a:rPr lang="en-US" altLang="zh-CN" sz="2800" b="1" dirty="0" smtClean="0">
                <a:solidFill>
                  <a:schemeClr val="tx1">
                    <a:lumMod val="85000"/>
                    <a:lumOff val="15000"/>
                  </a:schemeClr>
                </a:solidFill>
                <a:latin typeface="Times New Roman" pitchFamily="18" charset="0"/>
                <a:ea typeface="Lato Light" panose="020F0502020204030203" pitchFamily="34" charset="0"/>
                <a:cs typeface="Times New Roman" pitchFamily="18" charset="0"/>
                <a:sym typeface="+mn-ea"/>
              </a:rPr>
              <a:t>C</a:t>
            </a:r>
            <a:r>
              <a:rPr lang="vi-VN" altLang="zh-CN" sz="2800" b="1" dirty="0" smtClean="0">
                <a:solidFill>
                  <a:schemeClr val="tx1">
                    <a:lumMod val="85000"/>
                    <a:lumOff val="15000"/>
                  </a:schemeClr>
                </a:solidFill>
                <a:latin typeface="Times New Roman" pitchFamily="18" charset="0"/>
                <a:ea typeface="Lato Light" panose="020F0502020204030203" pitchFamily="34" charset="0"/>
                <a:cs typeface="Times New Roman" pitchFamily="18" charset="0"/>
                <a:sym typeface="+mn-ea"/>
              </a:rPr>
              <a:t>HƯƠNG </a:t>
            </a:r>
            <a:r>
              <a:rPr lang="en-US" altLang="zh-CN" sz="2800" b="1" dirty="0" smtClean="0">
                <a:solidFill>
                  <a:schemeClr val="tx1">
                    <a:lumMod val="85000"/>
                    <a:lumOff val="15000"/>
                  </a:schemeClr>
                </a:solidFill>
                <a:latin typeface="Times New Roman" pitchFamily="18" charset="0"/>
                <a:ea typeface="Lato Light" panose="020F0502020204030203" pitchFamily="34" charset="0"/>
                <a:cs typeface="Times New Roman" pitchFamily="18" charset="0"/>
                <a:sym typeface="+mn-ea"/>
              </a:rPr>
              <a:t>V</a:t>
            </a:r>
            <a:r>
              <a:rPr lang="en-US" altLang="vi-VN" sz="2800" b="1" dirty="0" smtClean="0">
                <a:solidFill>
                  <a:schemeClr val="tx1">
                    <a:lumMod val="85000"/>
                    <a:lumOff val="15000"/>
                  </a:schemeClr>
                </a:solidFill>
                <a:latin typeface="Times New Roman" pitchFamily="18" charset="0"/>
                <a:ea typeface="Lato Light" panose="020F0502020204030203" pitchFamily="34" charset="0"/>
                <a:cs typeface="Times New Roman" pitchFamily="18" charset="0"/>
                <a:sym typeface="+mn-ea"/>
              </a:rPr>
              <a:t>: </a:t>
            </a:r>
            <a:r>
              <a:rPr lang="vi-VN" altLang="vi-VN" sz="2800" dirty="0" smtClean="0">
                <a:solidFill>
                  <a:schemeClr val="tx1">
                    <a:lumMod val="85000"/>
                    <a:lumOff val="15000"/>
                  </a:schemeClr>
                </a:solidFill>
                <a:latin typeface="Times New Roman" pitchFamily="18" charset="0"/>
                <a:ea typeface="Lato Light" panose="020F0502020204030203" pitchFamily="34" charset="0"/>
                <a:cs typeface="Times New Roman" pitchFamily="18" charset="0"/>
                <a:sym typeface="+mn-ea"/>
              </a:rPr>
              <a:t>TRIỂN KHAI</a:t>
            </a:r>
            <a:endParaRPr lang="en-US" altLang="vi-VN" sz="2800" dirty="0">
              <a:solidFill>
                <a:schemeClr val="tx1">
                  <a:lumMod val="85000"/>
                  <a:lumOff val="15000"/>
                </a:schemeClr>
              </a:solidFill>
              <a:latin typeface="Times New Roman" pitchFamily="18" charset="0"/>
              <a:ea typeface="Lato Light" panose="020F0502020204030203" pitchFamily="34" charset="0"/>
              <a:cs typeface="Times New Roman" pitchFamily="18" charset="0"/>
              <a:sym typeface="+mn-ea"/>
            </a:endParaRPr>
          </a:p>
        </p:txBody>
      </p:sp>
      <p:sp>
        <p:nvSpPr>
          <p:cNvPr id="40" name="Freeform: Shape 39"/>
          <p:cNvSpPr/>
          <p:nvPr/>
        </p:nvSpPr>
        <p:spPr>
          <a:xfrm>
            <a:off x="7845399" y="6904255"/>
            <a:ext cx="682394" cy="682392"/>
          </a:xfrm>
          <a:custGeom>
            <a:avLst/>
            <a:gdLst>
              <a:gd name="connsiteX0" fmla="*/ 1215440 w 1234105"/>
              <a:gd name="connsiteY0" fmla="*/ 598303 h 1234105"/>
              <a:gd name="connsiteX1" fmla="*/ 1148394 w 1234105"/>
              <a:gd name="connsiteY1" fmla="*/ 598303 h 1234105"/>
              <a:gd name="connsiteX2" fmla="*/ 1222219 w 1234105"/>
              <a:gd name="connsiteY2" fmla="*/ 524478 h 1234105"/>
              <a:gd name="connsiteX3" fmla="*/ 1226321 w 1234105"/>
              <a:gd name="connsiteY3" fmla="*/ 504138 h 1234105"/>
              <a:gd name="connsiteX4" fmla="*/ 1209078 w 1234105"/>
              <a:gd name="connsiteY4" fmla="*/ 492588 h 1234105"/>
              <a:gd name="connsiteX5" fmla="*/ 1144544 w 1234105"/>
              <a:gd name="connsiteY5" fmla="*/ 492588 h 1234105"/>
              <a:gd name="connsiteX6" fmla="*/ 635718 w 1234105"/>
              <a:gd name="connsiteY6" fmla="*/ 75583 h 1234105"/>
              <a:gd name="connsiteX7" fmla="*/ 635718 w 1234105"/>
              <a:gd name="connsiteY7" fmla="*/ 18665 h 1234105"/>
              <a:gd name="connsiteX8" fmla="*/ 617053 w 1234105"/>
              <a:gd name="connsiteY8" fmla="*/ 0 h 1234105"/>
              <a:gd name="connsiteX9" fmla="*/ 598387 w 1234105"/>
              <a:gd name="connsiteY9" fmla="*/ 18665 h 1234105"/>
              <a:gd name="connsiteX10" fmla="*/ 598387 w 1234105"/>
              <a:gd name="connsiteY10" fmla="*/ 75248 h 1234105"/>
              <a:gd name="connsiteX11" fmla="*/ 75248 w 1234105"/>
              <a:gd name="connsiteY11" fmla="*/ 598387 h 1234105"/>
              <a:gd name="connsiteX12" fmla="*/ 18666 w 1234105"/>
              <a:gd name="connsiteY12" fmla="*/ 598387 h 1234105"/>
              <a:gd name="connsiteX13" fmla="*/ 0 w 1234105"/>
              <a:gd name="connsiteY13" fmla="*/ 617053 h 1234105"/>
              <a:gd name="connsiteX14" fmla="*/ 18666 w 1234105"/>
              <a:gd name="connsiteY14" fmla="*/ 635718 h 1234105"/>
              <a:gd name="connsiteX15" fmla="*/ 75248 w 1234105"/>
              <a:gd name="connsiteY15" fmla="*/ 635718 h 1234105"/>
              <a:gd name="connsiteX16" fmla="*/ 598387 w 1234105"/>
              <a:gd name="connsiteY16" fmla="*/ 1158857 h 1234105"/>
              <a:gd name="connsiteX17" fmla="*/ 598387 w 1234105"/>
              <a:gd name="connsiteY17" fmla="*/ 1215439 h 1234105"/>
              <a:gd name="connsiteX18" fmla="*/ 617053 w 1234105"/>
              <a:gd name="connsiteY18" fmla="*/ 1234106 h 1234105"/>
              <a:gd name="connsiteX19" fmla="*/ 635718 w 1234105"/>
              <a:gd name="connsiteY19" fmla="*/ 1215439 h 1234105"/>
              <a:gd name="connsiteX20" fmla="*/ 635718 w 1234105"/>
              <a:gd name="connsiteY20" fmla="*/ 1158522 h 1234105"/>
              <a:gd name="connsiteX21" fmla="*/ 1144544 w 1234105"/>
              <a:gd name="connsiteY21" fmla="*/ 741518 h 1234105"/>
              <a:gd name="connsiteX22" fmla="*/ 1209078 w 1234105"/>
              <a:gd name="connsiteY22" fmla="*/ 741518 h 1234105"/>
              <a:gd name="connsiteX23" fmla="*/ 1226321 w 1234105"/>
              <a:gd name="connsiteY23" fmla="*/ 729967 h 1234105"/>
              <a:gd name="connsiteX24" fmla="*/ 1222219 w 1234105"/>
              <a:gd name="connsiteY24" fmla="*/ 709544 h 1234105"/>
              <a:gd name="connsiteX25" fmla="*/ 1148394 w 1234105"/>
              <a:gd name="connsiteY25" fmla="*/ 635718 h 1234105"/>
              <a:gd name="connsiteX26" fmla="*/ 1215440 w 1234105"/>
              <a:gd name="connsiteY26" fmla="*/ 635718 h 1234105"/>
              <a:gd name="connsiteX27" fmla="*/ 1234105 w 1234105"/>
              <a:gd name="connsiteY27" fmla="*/ 617053 h 1234105"/>
              <a:gd name="connsiteX28" fmla="*/ 1215440 w 1234105"/>
              <a:gd name="connsiteY28" fmla="*/ 598303 h 1234105"/>
              <a:gd name="connsiteX29" fmla="*/ 635718 w 1234105"/>
              <a:gd name="connsiteY29" fmla="*/ 112914 h 1234105"/>
              <a:gd name="connsiteX30" fmla="*/ 1105874 w 1234105"/>
              <a:gd name="connsiteY30" fmla="*/ 492504 h 1234105"/>
              <a:gd name="connsiteX31" fmla="*/ 988858 w 1234105"/>
              <a:gd name="connsiteY31" fmla="*/ 492504 h 1234105"/>
              <a:gd name="connsiteX32" fmla="*/ 635718 w 1234105"/>
              <a:gd name="connsiteY32" fmla="*/ 225243 h 1234105"/>
              <a:gd name="connsiteX33" fmla="*/ 635718 w 1234105"/>
              <a:gd name="connsiteY33" fmla="*/ 112914 h 1234105"/>
              <a:gd name="connsiteX34" fmla="*/ 598304 w 1234105"/>
              <a:gd name="connsiteY34" fmla="*/ 113082 h 1234105"/>
              <a:gd name="connsiteX35" fmla="*/ 598304 w 1234105"/>
              <a:gd name="connsiteY35" fmla="*/ 225326 h 1234105"/>
              <a:gd name="connsiteX36" fmla="*/ 225243 w 1234105"/>
              <a:gd name="connsiteY36" fmla="*/ 598387 h 1234105"/>
              <a:gd name="connsiteX37" fmla="*/ 112998 w 1234105"/>
              <a:gd name="connsiteY37" fmla="*/ 598387 h 1234105"/>
              <a:gd name="connsiteX38" fmla="*/ 598304 w 1234105"/>
              <a:gd name="connsiteY38" fmla="*/ 113082 h 1234105"/>
              <a:gd name="connsiteX39" fmla="*/ 598304 w 1234105"/>
              <a:gd name="connsiteY39" fmla="*/ 1121024 h 1234105"/>
              <a:gd name="connsiteX40" fmla="*/ 112998 w 1234105"/>
              <a:gd name="connsiteY40" fmla="*/ 635718 h 1234105"/>
              <a:gd name="connsiteX41" fmla="*/ 225243 w 1234105"/>
              <a:gd name="connsiteY41" fmla="*/ 635718 h 1234105"/>
              <a:gd name="connsiteX42" fmla="*/ 598304 w 1234105"/>
              <a:gd name="connsiteY42" fmla="*/ 1008779 h 1234105"/>
              <a:gd name="connsiteX43" fmla="*/ 598304 w 1234105"/>
              <a:gd name="connsiteY43" fmla="*/ 1121024 h 1234105"/>
              <a:gd name="connsiteX44" fmla="*/ 616969 w 1234105"/>
              <a:gd name="connsiteY44" fmla="*/ 922482 h 1234105"/>
              <a:gd name="connsiteX45" fmla="*/ 598304 w 1234105"/>
              <a:gd name="connsiteY45" fmla="*/ 941148 h 1234105"/>
              <a:gd name="connsiteX46" fmla="*/ 598304 w 1234105"/>
              <a:gd name="connsiteY46" fmla="*/ 971364 h 1234105"/>
              <a:gd name="connsiteX47" fmla="*/ 262658 w 1234105"/>
              <a:gd name="connsiteY47" fmla="*/ 635718 h 1234105"/>
              <a:gd name="connsiteX48" fmla="*/ 292874 w 1234105"/>
              <a:gd name="connsiteY48" fmla="*/ 635718 h 1234105"/>
              <a:gd name="connsiteX49" fmla="*/ 311624 w 1234105"/>
              <a:gd name="connsiteY49" fmla="*/ 617053 h 1234105"/>
              <a:gd name="connsiteX50" fmla="*/ 292874 w 1234105"/>
              <a:gd name="connsiteY50" fmla="*/ 598387 h 1234105"/>
              <a:gd name="connsiteX51" fmla="*/ 262658 w 1234105"/>
              <a:gd name="connsiteY51" fmla="*/ 598387 h 1234105"/>
              <a:gd name="connsiteX52" fmla="*/ 598304 w 1234105"/>
              <a:gd name="connsiteY52" fmla="*/ 262741 h 1234105"/>
              <a:gd name="connsiteX53" fmla="*/ 598304 w 1234105"/>
              <a:gd name="connsiteY53" fmla="*/ 292958 h 1234105"/>
              <a:gd name="connsiteX54" fmla="*/ 616969 w 1234105"/>
              <a:gd name="connsiteY54" fmla="*/ 311707 h 1234105"/>
              <a:gd name="connsiteX55" fmla="*/ 635635 w 1234105"/>
              <a:gd name="connsiteY55" fmla="*/ 292958 h 1234105"/>
              <a:gd name="connsiteX56" fmla="*/ 635635 w 1234105"/>
              <a:gd name="connsiteY56" fmla="*/ 262741 h 1234105"/>
              <a:gd name="connsiteX57" fmla="*/ 949183 w 1234105"/>
              <a:gd name="connsiteY57" fmla="*/ 492671 h 1234105"/>
              <a:gd name="connsiteX58" fmla="*/ 913693 w 1234105"/>
              <a:gd name="connsiteY58" fmla="*/ 492671 h 1234105"/>
              <a:gd name="connsiteX59" fmla="*/ 900468 w 1234105"/>
              <a:gd name="connsiteY59" fmla="*/ 498112 h 1234105"/>
              <a:gd name="connsiteX60" fmla="*/ 850079 w 1234105"/>
              <a:gd name="connsiteY60" fmla="*/ 548501 h 1234105"/>
              <a:gd name="connsiteX61" fmla="*/ 617053 w 1234105"/>
              <a:gd name="connsiteY61" fmla="*/ 373981 h 1234105"/>
              <a:gd name="connsiteX62" fmla="*/ 373981 w 1234105"/>
              <a:gd name="connsiteY62" fmla="*/ 617053 h 1234105"/>
              <a:gd name="connsiteX63" fmla="*/ 617053 w 1234105"/>
              <a:gd name="connsiteY63" fmla="*/ 860208 h 1234105"/>
              <a:gd name="connsiteX64" fmla="*/ 850079 w 1234105"/>
              <a:gd name="connsiteY64" fmla="*/ 685689 h 1234105"/>
              <a:gd name="connsiteX65" fmla="*/ 900468 w 1234105"/>
              <a:gd name="connsiteY65" fmla="*/ 736078 h 1234105"/>
              <a:gd name="connsiteX66" fmla="*/ 913693 w 1234105"/>
              <a:gd name="connsiteY66" fmla="*/ 741518 h 1234105"/>
              <a:gd name="connsiteX67" fmla="*/ 949602 w 1234105"/>
              <a:gd name="connsiteY67" fmla="*/ 741518 h 1234105"/>
              <a:gd name="connsiteX68" fmla="*/ 635718 w 1234105"/>
              <a:gd name="connsiteY68" fmla="*/ 971364 h 1234105"/>
              <a:gd name="connsiteX69" fmla="*/ 635718 w 1234105"/>
              <a:gd name="connsiteY69" fmla="*/ 941148 h 1234105"/>
              <a:gd name="connsiteX70" fmla="*/ 616969 w 1234105"/>
              <a:gd name="connsiteY70" fmla="*/ 922482 h 1234105"/>
              <a:gd name="connsiteX71" fmla="*/ 616969 w 1234105"/>
              <a:gd name="connsiteY71" fmla="*/ 635718 h 1234105"/>
              <a:gd name="connsiteX72" fmla="*/ 800110 w 1234105"/>
              <a:gd name="connsiteY72" fmla="*/ 635718 h 1234105"/>
              <a:gd name="connsiteX73" fmla="*/ 819026 w 1234105"/>
              <a:gd name="connsiteY73" fmla="*/ 654635 h 1234105"/>
              <a:gd name="connsiteX74" fmla="*/ 616969 w 1234105"/>
              <a:gd name="connsiteY74" fmla="*/ 822709 h 1234105"/>
              <a:gd name="connsiteX75" fmla="*/ 411229 w 1234105"/>
              <a:gd name="connsiteY75" fmla="*/ 616969 h 1234105"/>
              <a:gd name="connsiteX76" fmla="*/ 616969 w 1234105"/>
              <a:gd name="connsiteY76" fmla="*/ 411229 h 1234105"/>
              <a:gd name="connsiteX77" fmla="*/ 819026 w 1234105"/>
              <a:gd name="connsiteY77" fmla="*/ 579303 h 1234105"/>
              <a:gd name="connsiteX78" fmla="*/ 800110 w 1234105"/>
              <a:gd name="connsiteY78" fmla="*/ 598220 h 1234105"/>
              <a:gd name="connsiteX79" fmla="*/ 616969 w 1234105"/>
              <a:gd name="connsiteY79" fmla="*/ 598220 h 1234105"/>
              <a:gd name="connsiteX80" fmla="*/ 598304 w 1234105"/>
              <a:gd name="connsiteY80" fmla="*/ 616885 h 1234105"/>
              <a:gd name="connsiteX81" fmla="*/ 616969 w 1234105"/>
              <a:gd name="connsiteY81" fmla="*/ 635718 h 1234105"/>
              <a:gd name="connsiteX82" fmla="*/ 635718 w 1234105"/>
              <a:gd name="connsiteY82" fmla="*/ 1121108 h 1234105"/>
              <a:gd name="connsiteX83" fmla="*/ 635718 w 1234105"/>
              <a:gd name="connsiteY83" fmla="*/ 1008779 h 1234105"/>
              <a:gd name="connsiteX84" fmla="*/ 988858 w 1234105"/>
              <a:gd name="connsiteY84" fmla="*/ 741518 h 1234105"/>
              <a:gd name="connsiteX85" fmla="*/ 1105874 w 1234105"/>
              <a:gd name="connsiteY85" fmla="*/ 741518 h 1234105"/>
              <a:gd name="connsiteX86" fmla="*/ 635718 w 1234105"/>
              <a:gd name="connsiteY86" fmla="*/ 1121108 h 1234105"/>
              <a:gd name="connsiteX87" fmla="*/ 1163879 w 1234105"/>
              <a:gd name="connsiteY87" fmla="*/ 704103 h 1234105"/>
              <a:gd name="connsiteX88" fmla="*/ 921394 w 1234105"/>
              <a:gd name="connsiteY88" fmla="*/ 704103 h 1234105"/>
              <a:gd name="connsiteX89" fmla="*/ 853009 w 1234105"/>
              <a:gd name="connsiteY89" fmla="*/ 635718 h 1234105"/>
              <a:gd name="connsiteX90" fmla="*/ 1095411 w 1234105"/>
              <a:gd name="connsiteY90" fmla="*/ 635718 h 1234105"/>
              <a:gd name="connsiteX91" fmla="*/ 1163879 w 1234105"/>
              <a:gd name="connsiteY91" fmla="*/ 704103 h 1234105"/>
              <a:gd name="connsiteX92" fmla="*/ 1095495 w 1234105"/>
              <a:gd name="connsiteY92" fmla="*/ 598303 h 1234105"/>
              <a:gd name="connsiteX93" fmla="*/ 853093 w 1234105"/>
              <a:gd name="connsiteY93" fmla="*/ 598303 h 1234105"/>
              <a:gd name="connsiteX94" fmla="*/ 921478 w 1234105"/>
              <a:gd name="connsiteY94" fmla="*/ 529919 h 1234105"/>
              <a:gd name="connsiteX95" fmla="*/ 1163879 w 1234105"/>
              <a:gd name="connsiteY95" fmla="*/ 529919 h 1234105"/>
              <a:gd name="connsiteX96" fmla="*/ 1095495 w 1234105"/>
              <a:gd name="connsiteY96" fmla="*/ 598303 h 1234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234105" h="1234105">
                <a:moveTo>
                  <a:pt x="1215440" y="598303"/>
                </a:moveTo>
                <a:lnTo>
                  <a:pt x="1148394" y="598303"/>
                </a:lnTo>
                <a:lnTo>
                  <a:pt x="1222219" y="524478"/>
                </a:lnTo>
                <a:cubicBezTo>
                  <a:pt x="1227576" y="519121"/>
                  <a:pt x="1229167" y="511086"/>
                  <a:pt x="1226321" y="504138"/>
                </a:cubicBezTo>
                <a:cubicBezTo>
                  <a:pt x="1223391" y="497107"/>
                  <a:pt x="1216612" y="492588"/>
                  <a:pt x="1209078" y="492588"/>
                </a:cubicBezTo>
                <a:lnTo>
                  <a:pt x="1144544" y="492588"/>
                </a:lnTo>
                <a:cubicBezTo>
                  <a:pt x="1088798" y="255794"/>
                  <a:pt x="879040" y="84037"/>
                  <a:pt x="635718" y="75583"/>
                </a:cubicBezTo>
                <a:lnTo>
                  <a:pt x="635718" y="18665"/>
                </a:lnTo>
                <a:cubicBezTo>
                  <a:pt x="635718" y="8370"/>
                  <a:pt x="627348" y="0"/>
                  <a:pt x="617053" y="0"/>
                </a:cubicBezTo>
                <a:cubicBezTo>
                  <a:pt x="606758" y="0"/>
                  <a:pt x="598387" y="8370"/>
                  <a:pt x="598387" y="18665"/>
                </a:cubicBezTo>
                <a:lnTo>
                  <a:pt x="598387" y="75248"/>
                </a:lnTo>
                <a:cubicBezTo>
                  <a:pt x="314218" y="84958"/>
                  <a:pt x="84958" y="314218"/>
                  <a:pt x="75248" y="598387"/>
                </a:cubicBezTo>
                <a:lnTo>
                  <a:pt x="18666" y="598387"/>
                </a:lnTo>
                <a:cubicBezTo>
                  <a:pt x="8370" y="598387"/>
                  <a:pt x="0" y="606757"/>
                  <a:pt x="0" y="617053"/>
                </a:cubicBezTo>
                <a:cubicBezTo>
                  <a:pt x="0" y="627348"/>
                  <a:pt x="8370" y="635718"/>
                  <a:pt x="18666" y="635718"/>
                </a:cubicBezTo>
                <a:lnTo>
                  <a:pt x="75248" y="635718"/>
                </a:lnTo>
                <a:cubicBezTo>
                  <a:pt x="84958" y="919887"/>
                  <a:pt x="314218" y="1149148"/>
                  <a:pt x="598387" y="1158857"/>
                </a:cubicBezTo>
                <a:lnTo>
                  <a:pt x="598387" y="1215439"/>
                </a:lnTo>
                <a:cubicBezTo>
                  <a:pt x="598387" y="1225818"/>
                  <a:pt x="606758" y="1234106"/>
                  <a:pt x="617053" y="1234106"/>
                </a:cubicBezTo>
                <a:cubicBezTo>
                  <a:pt x="627348" y="1234106"/>
                  <a:pt x="635718" y="1225736"/>
                  <a:pt x="635718" y="1215439"/>
                </a:cubicBezTo>
                <a:lnTo>
                  <a:pt x="635718" y="1158522"/>
                </a:lnTo>
                <a:cubicBezTo>
                  <a:pt x="879040" y="1150068"/>
                  <a:pt x="1088798" y="978311"/>
                  <a:pt x="1144544" y="741518"/>
                </a:cubicBezTo>
                <a:lnTo>
                  <a:pt x="1209078" y="741518"/>
                </a:lnTo>
                <a:cubicBezTo>
                  <a:pt x="1216612" y="741518"/>
                  <a:pt x="1223475" y="736914"/>
                  <a:pt x="1226321" y="729967"/>
                </a:cubicBezTo>
                <a:cubicBezTo>
                  <a:pt x="1229167" y="723020"/>
                  <a:pt x="1227576" y="714901"/>
                  <a:pt x="1222219" y="709544"/>
                </a:cubicBezTo>
                <a:lnTo>
                  <a:pt x="1148394" y="635718"/>
                </a:lnTo>
                <a:lnTo>
                  <a:pt x="1215440" y="635718"/>
                </a:lnTo>
                <a:cubicBezTo>
                  <a:pt x="1225735" y="635718"/>
                  <a:pt x="1234105" y="627348"/>
                  <a:pt x="1234105" y="617053"/>
                </a:cubicBezTo>
                <a:cubicBezTo>
                  <a:pt x="1234105" y="606757"/>
                  <a:pt x="1225735" y="598303"/>
                  <a:pt x="1215440" y="598303"/>
                </a:cubicBezTo>
                <a:close/>
                <a:moveTo>
                  <a:pt x="635718" y="112914"/>
                </a:moveTo>
                <a:cubicBezTo>
                  <a:pt x="858701" y="121284"/>
                  <a:pt x="1051049" y="276971"/>
                  <a:pt x="1105874" y="492504"/>
                </a:cubicBezTo>
                <a:lnTo>
                  <a:pt x="988858" y="492504"/>
                </a:lnTo>
                <a:cubicBezTo>
                  <a:pt x="938470" y="342677"/>
                  <a:pt x="800445" y="233027"/>
                  <a:pt x="635718" y="225243"/>
                </a:cubicBezTo>
                <a:lnTo>
                  <a:pt x="635718" y="112914"/>
                </a:lnTo>
                <a:close/>
                <a:moveTo>
                  <a:pt x="598304" y="113082"/>
                </a:moveTo>
                <a:lnTo>
                  <a:pt x="598304" y="225326"/>
                </a:lnTo>
                <a:cubicBezTo>
                  <a:pt x="396665" y="234868"/>
                  <a:pt x="234785" y="396749"/>
                  <a:pt x="225243" y="598387"/>
                </a:cubicBezTo>
                <a:lnTo>
                  <a:pt x="112998" y="598387"/>
                </a:lnTo>
                <a:cubicBezTo>
                  <a:pt x="122708" y="334893"/>
                  <a:pt x="334893" y="122791"/>
                  <a:pt x="598304" y="113082"/>
                </a:cubicBezTo>
                <a:close/>
                <a:moveTo>
                  <a:pt x="598304" y="1121024"/>
                </a:moveTo>
                <a:cubicBezTo>
                  <a:pt x="334809" y="1111314"/>
                  <a:pt x="122708" y="899213"/>
                  <a:pt x="112998" y="635718"/>
                </a:cubicBezTo>
                <a:lnTo>
                  <a:pt x="225243" y="635718"/>
                </a:lnTo>
                <a:cubicBezTo>
                  <a:pt x="234785" y="837273"/>
                  <a:pt x="396665" y="999237"/>
                  <a:pt x="598304" y="1008779"/>
                </a:cubicBezTo>
                <a:lnTo>
                  <a:pt x="598304" y="1121024"/>
                </a:lnTo>
                <a:close/>
                <a:moveTo>
                  <a:pt x="616969" y="922482"/>
                </a:moveTo>
                <a:cubicBezTo>
                  <a:pt x="606674" y="922482"/>
                  <a:pt x="598304" y="930852"/>
                  <a:pt x="598304" y="941148"/>
                </a:cubicBezTo>
                <a:lnTo>
                  <a:pt x="598304" y="971364"/>
                </a:lnTo>
                <a:cubicBezTo>
                  <a:pt x="417340" y="961906"/>
                  <a:pt x="272116" y="816683"/>
                  <a:pt x="262658" y="635718"/>
                </a:cubicBezTo>
                <a:lnTo>
                  <a:pt x="292874" y="635718"/>
                </a:lnTo>
                <a:cubicBezTo>
                  <a:pt x="303170" y="635718"/>
                  <a:pt x="311624" y="627348"/>
                  <a:pt x="311624" y="617053"/>
                </a:cubicBezTo>
                <a:cubicBezTo>
                  <a:pt x="311624" y="606757"/>
                  <a:pt x="303253" y="598387"/>
                  <a:pt x="292874" y="598387"/>
                </a:cubicBezTo>
                <a:lnTo>
                  <a:pt x="262658" y="598387"/>
                </a:lnTo>
                <a:cubicBezTo>
                  <a:pt x="272116" y="417423"/>
                  <a:pt x="417340" y="272200"/>
                  <a:pt x="598304" y="262741"/>
                </a:cubicBezTo>
                <a:lnTo>
                  <a:pt x="598304" y="292958"/>
                </a:lnTo>
                <a:cubicBezTo>
                  <a:pt x="598304" y="303253"/>
                  <a:pt x="606674" y="311707"/>
                  <a:pt x="616969" y="311707"/>
                </a:cubicBezTo>
                <a:cubicBezTo>
                  <a:pt x="627264" y="311707"/>
                  <a:pt x="635635" y="303337"/>
                  <a:pt x="635635" y="292958"/>
                </a:cubicBezTo>
                <a:lnTo>
                  <a:pt x="635635" y="262741"/>
                </a:lnTo>
                <a:cubicBezTo>
                  <a:pt x="779519" y="270275"/>
                  <a:pt x="900636" y="363770"/>
                  <a:pt x="949183" y="492671"/>
                </a:cubicBezTo>
                <a:lnTo>
                  <a:pt x="913693" y="492671"/>
                </a:lnTo>
                <a:cubicBezTo>
                  <a:pt x="908755" y="492671"/>
                  <a:pt x="903984" y="494680"/>
                  <a:pt x="900468" y="498112"/>
                </a:cubicBezTo>
                <a:lnTo>
                  <a:pt x="850079" y="548501"/>
                </a:lnTo>
                <a:cubicBezTo>
                  <a:pt x="820366" y="447807"/>
                  <a:pt x="727205" y="373981"/>
                  <a:pt x="617053" y="373981"/>
                </a:cubicBezTo>
                <a:cubicBezTo>
                  <a:pt x="483046" y="373981"/>
                  <a:pt x="373981" y="483046"/>
                  <a:pt x="373981" y="617053"/>
                </a:cubicBezTo>
                <a:cubicBezTo>
                  <a:pt x="373981" y="751060"/>
                  <a:pt x="483046" y="860208"/>
                  <a:pt x="617053" y="860208"/>
                </a:cubicBezTo>
                <a:cubicBezTo>
                  <a:pt x="727289" y="860208"/>
                  <a:pt x="820449" y="786382"/>
                  <a:pt x="850079" y="685689"/>
                </a:cubicBezTo>
                <a:lnTo>
                  <a:pt x="900468" y="736078"/>
                </a:lnTo>
                <a:cubicBezTo>
                  <a:pt x="903984" y="739593"/>
                  <a:pt x="908755" y="741518"/>
                  <a:pt x="913693" y="741518"/>
                </a:cubicBezTo>
                <a:lnTo>
                  <a:pt x="949602" y="741518"/>
                </a:lnTo>
                <a:cubicBezTo>
                  <a:pt x="901054" y="870419"/>
                  <a:pt x="779603" y="963831"/>
                  <a:pt x="635718" y="971364"/>
                </a:cubicBezTo>
                <a:lnTo>
                  <a:pt x="635718" y="941148"/>
                </a:lnTo>
                <a:cubicBezTo>
                  <a:pt x="635718" y="930852"/>
                  <a:pt x="627348" y="922482"/>
                  <a:pt x="616969" y="922482"/>
                </a:cubicBezTo>
                <a:close/>
                <a:moveTo>
                  <a:pt x="616969" y="635718"/>
                </a:moveTo>
                <a:lnTo>
                  <a:pt x="800110" y="635718"/>
                </a:lnTo>
                <a:lnTo>
                  <a:pt x="819026" y="654635"/>
                </a:lnTo>
                <a:cubicBezTo>
                  <a:pt x="801281" y="750139"/>
                  <a:pt x="717496" y="822709"/>
                  <a:pt x="616969" y="822709"/>
                </a:cubicBezTo>
                <a:cubicBezTo>
                  <a:pt x="503552" y="822709"/>
                  <a:pt x="411229" y="730385"/>
                  <a:pt x="411229" y="616969"/>
                </a:cubicBezTo>
                <a:cubicBezTo>
                  <a:pt x="411229" y="503553"/>
                  <a:pt x="503552" y="411229"/>
                  <a:pt x="616969" y="411229"/>
                </a:cubicBezTo>
                <a:cubicBezTo>
                  <a:pt x="717496" y="411229"/>
                  <a:pt x="801281" y="483799"/>
                  <a:pt x="819026" y="579303"/>
                </a:cubicBezTo>
                <a:lnTo>
                  <a:pt x="800110" y="598220"/>
                </a:lnTo>
                <a:lnTo>
                  <a:pt x="616969" y="598220"/>
                </a:lnTo>
                <a:cubicBezTo>
                  <a:pt x="606674" y="598220"/>
                  <a:pt x="598304" y="606590"/>
                  <a:pt x="598304" y="616885"/>
                </a:cubicBezTo>
                <a:cubicBezTo>
                  <a:pt x="598304" y="627181"/>
                  <a:pt x="606674" y="635718"/>
                  <a:pt x="616969" y="635718"/>
                </a:cubicBezTo>
                <a:close/>
                <a:moveTo>
                  <a:pt x="635718" y="1121108"/>
                </a:moveTo>
                <a:lnTo>
                  <a:pt x="635718" y="1008779"/>
                </a:lnTo>
                <a:cubicBezTo>
                  <a:pt x="800445" y="1000911"/>
                  <a:pt x="938470" y="891261"/>
                  <a:pt x="988858" y="741518"/>
                </a:cubicBezTo>
                <a:lnTo>
                  <a:pt x="1105874" y="741518"/>
                </a:lnTo>
                <a:cubicBezTo>
                  <a:pt x="1051049" y="957134"/>
                  <a:pt x="858785" y="1112820"/>
                  <a:pt x="635718" y="1121108"/>
                </a:cubicBezTo>
                <a:close/>
                <a:moveTo>
                  <a:pt x="1163879" y="704103"/>
                </a:moveTo>
                <a:lnTo>
                  <a:pt x="921394" y="704103"/>
                </a:lnTo>
                <a:lnTo>
                  <a:pt x="853009" y="635718"/>
                </a:lnTo>
                <a:lnTo>
                  <a:pt x="1095411" y="635718"/>
                </a:lnTo>
                <a:lnTo>
                  <a:pt x="1163879" y="704103"/>
                </a:lnTo>
                <a:close/>
                <a:moveTo>
                  <a:pt x="1095495" y="598303"/>
                </a:moveTo>
                <a:lnTo>
                  <a:pt x="853093" y="598303"/>
                </a:lnTo>
                <a:lnTo>
                  <a:pt x="921478" y="529919"/>
                </a:lnTo>
                <a:lnTo>
                  <a:pt x="1163879" y="529919"/>
                </a:lnTo>
                <a:lnTo>
                  <a:pt x="1095495" y="598303"/>
                </a:lnTo>
                <a:close/>
              </a:path>
            </a:pathLst>
          </a:custGeom>
          <a:solidFill>
            <a:schemeClr val="bg1"/>
          </a:solidFill>
          <a:ln w="8365" cap="flat">
            <a:noFill/>
            <a:prstDash val="solid"/>
            <a:miter/>
          </a:ln>
        </p:spPr>
        <p:txBody>
          <a:bodyPr rtlCol="0" anchor="ctr"/>
          <a:lstStyle/>
          <a:p>
            <a:endParaRPr lang="en-US" sz="1200"/>
          </a:p>
        </p:txBody>
      </p:sp>
      <p:sp>
        <p:nvSpPr>
          <p:cNvPr id="32" name="Oval 10"/>
          <p:cNvSpPr/>
          <p:nvPr/>
        </p:nvSpPr>
        <p:spPr>
          <a:xfrm>
            <a:off x="7336701" y="6655642"/>
            <a:ext cx="1080909" cy="1131506"/>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a:latin typeface="Microsoft YaHei Light" panose="020B0502040204020203" pitchFamily="34" charset="-122"/>
              <a:ea typeface="Microsoft YaHei Light" panose="020B0502040204020203" pitchFamily="34" charset="-122"/>
              <a:sym typeface="思源黑体 CN Medium" panose="020B0600000000000000" pitchFamily="34" charset="-122"/>
            </a:endParaRPr>
          </a:p>
        </p:txBody>
      </p:sp>
      <p:sp>
        <p:nvSpPr>
          <p:cNvPr id="33" name="Freeform: Shape 12"/>
          <p:cNvSpPr/>
          <p:nvPr/>
        </p:nvSpPr>
        <p:spPr>
          <a:xfrm>
            <a:off x="7827460" y="8928436"/>
            <a:ext cx="780168" cy="780178"/>
          </a:xfrm>
          <a:custGeom>
            <a:avLst/>
            <a:gdLst>
              <a:gd name="connsiteX0" fmla="*/ 1198448 w 1234188"/>
              <a:gd name="connsiteY0" fmla="*/ 187010 h 1234208"/>
              <a:gd name="connsiteX1" fmla="*/ 1199202 w 1234188"/>
              <a:gd name="connsiteY1" fmla="*/ 177385 h 1234208"/>
              <a:gd name="connsiteX2" fmla="*/ 1138182 w 1234188"/>
              <a:gd name="connsiteY2" fmla="*/ 116366 h 1234208"/>
              <a:gd name="connsiteX3" fmla="*/ 1121442 w 1234188"/>
              <a:gd name="connsiteY3" fmla="*/ 118709 h 1234208"/>
              <a:gd name="connsiteX4" fmla="*/ 1034056 w 1234188"/>
              <a:gd name="connsiteY4" fmla="*/ 60955 h 1234208"/>
              <a:gd name="connsiteX5" fmla="*/ 939138 w 1234188"/>
              <a:gd name="connsiteY5" fmla="*/ 150516 h 1234208"/>
              <a:gd name="connsiteX6" fmla="*/ 885318 w 1234188"/>
              <a:gd name="connsiteY6" fmla="*/ 171777 h 1234208"/>
              <a:gd name="connsiteX7" fmla="*/ 825806 w 1234188"/>
              <a:gd name="connsiteY7" fmla="*/ 104229 h 1234208"/>
              <a:gd name="connsiteX8" fmla="*/ 506984 w 1234188"/>
              <a:gd name="connsiteY8" fmla="*/ 2614 h 1234208"/>
              <a:gd name="connsiteX9" fmla="*/ 159536 w 1234188"/>
              <a:gd name="connsiteY9" fmla="*/ 300678 h 1234208"/>
              <a:gd name="connsiteX10" fmla="*/ 76336 w 1234188"/>
              <a:gd name="connsiteY10" fmla="*/ 388733 h 1234208"/>
              <a:gd name="connsiteX11" fmla="*/ 0 w 1234188"/>
              <a:gd name="connsiteY11" fmla="*/ 471514 h 1234208"/>
              <a:gd name="connsiteX12" fmla="*/ 83032 w 1234188"/>
              <a:gd name="connsiteY12" fmla="*/ 554547 h 1234208"/>
              <a:gd name="connsiteX13" fmla="*/ 171171 w 1234188"/>
              <a:gd name="connsiteY13" fmla="*/ 554547 h 1234208"/>
              <a:gd name="connsiteX14" fmla="*/ 310619 w 1234188"/>
              <a:gd name="connsiteY14" fmla="*/ 1013570 h 1234208"/>
              <a:gd name="connsiteX15" fmla="*/ 335311 w 1234188"/>
              <a:gd name="connsiteY15" fmla="*/ 1217803 h 1234208"/>
              <a:gd name="connsiteX16" fmla="*/ 353893 w 1234188"/>
              <a:gd name="connsiteY16" fmla="*/ 1234209 h 1234208"/>
              <a:gd name="connsiteX17" fmla="*/ 752817 w 1234188"/>
              <a:gd name="connsiteY17" fmla="*/ 1234209 h 1234208"/>
              <a:gd name="connsiteX18" fmla="*/ 771400 w 1234188"/>
              <a:gd name="connsiteY18" fmla="*/ 1217803 h 1234208"/>
              <a:gd name="connsiteX19" fmla="*/ 796175 w 1234188"/>
              <a:gd name="connsiteY19" fmla="*/ 1013653 h 1234208"/>
              <a:gd name="connsiteX20" fmla="*/ 947257 w 1234188"/>
              <a:gd name="connsiteY20" fmla="*/ 514370 h 1234208"/>
              <a:gd name="connsiteX21" fmla="*/ 961905 w 1234188"/>
              <a:gd name="connsiteY21" fmla="*/ 408570 h 1234208"/>
              <a:gd name="connsiteX22" fmla="*/ 961738 w 1234188"/>
              <a:gd name="connsiteY22" fmla="*/ 404971 h 1234208"/>
              <a:gd name="connsiteX23" fmla="*/ 1033471 w 1234188"/>
              <a:gd name="connsiteY23" fmla="*/ 404971 h 1234208"/>
              <a:gd name="connsiteX24" fmla="*/ 1116504 w 1234188"/>
              <a:gd name="connsiteY24" fmla="*/ 321938 h 1234208"/>
              <a:gd name="connsiteX25" fmla="*/ 1115917 w 1234188"/>
              <a:gd name="connsiteY25" fmla="*/ 315828 h 1234208"/>
              <a:gd name="connsiteX26" fmla="*/ 1165553 w 1234188"/>
              <a:gd name="connsiteY26" fmla="*/ 315828 h 1234208"/>
              <a:gd name="connsiteX27" fmla="*/ 1234189 w 1234188"/>
              <a:gd name="connsiteY27" fmla="*/ 247109 h 1234208"/>
              <a:gd name="connsiteX28" fmla="*/ 1198448 w 1234188"/>
              <a:gd name="connsiteY28" fmla="*/ 187010 h 1234208"/>
              <a:gd name="connsiteX29" fmla="*/ 543478 w 1234188"/>
              <a:gd name="connsiteY29" fmla="*/ 39109 h 1234208"/>
              <a:gd name="connsiteX30" fmla="*/ 576792 w 1234188"/>
              <a:gd name="connsiteY30" fmla="*/ 46223 h 1234208"/>
              <a:gd name="connsiteX31" fmla="*/ 671878 w 1234188"/>
              <a:gd name="connsiteY31" fmla="*/ 408570 h 1234208"/>
              <a:gd name="connsiteX32" fmla="*/ 623999 w 1234188"/>
              <a:gd name="connsiteY32" fmla="*/ 700272 h 1234208"/>
              <a:gd name="connsiteX33" fmla="*/ 603241 w 1234188"/>
              <a:gd name="connsiteY33" fmla="*/ 825826 h 1234208"/>
              <a:gd name="connsiteX34" fmla="*/ 603241 w 1234188"/>
              <a:gd name="connsiteY34" fmla="*/ 835200 h 1234208"/>
              <a:gd name="connsiteX35" fmla="*/ 553355 w 1234188"/>
              <a:gd name="connsiteY35" fmla="*/ 835200 h 1234208"/>
              <a:gd name="connsiteX36" fmla="*/ 503469 w 1234188"/>
              <a:gd name="connsiteY36" fmla="*/ 835200 h 1234208"/>
              <a:gd name="connsiteX37" fmla="*/ 503469 w 1234188"/>
              <a:gd name="connsiteY37" fmla="*/ 825826 h 1234208"/>
              <a:gd name="connsiteX38" fmla="*/ 482376 w 1234188"/>
              <a:gd name="connsiteY38" fmla="*/ 699435 h 1234208"/>
              <a:gd name="connsiteX39" fmla="*/ 435503 w 1234188"/>
              <a:gd name="connsiteY39" fmla="*/ 370067 h 1234208"/>
              <a:gd name="connsiteX40" fmla="*/ 543478 w 1234188"/>
              <a:gd name="connsiteY40" fmla="*/ 39109 h 1234208"/>
              <a:gd name="connsiteX41" fmla="*/ 656225 w 1234188"/>
              <a:gd name="connsiteY41" fmla="*/ 872615 h 1234208"/>
              <a:gd name="connsiteX42" fmla="*/ 637309 w 1234188"/>
              <a:gd name="connsiteY42" fmla="*/ 991137 h 1234208"/>
              <a:gd name="connsiteX43" fmla="*/ 469737 w 1234188"/>
              <a:gd name="connsiteY43" fmla="*/ 991137 h 1234208"/>
              <a:gd name="connsiteX44" fmla="*/ 450736 w 1234188"/>
              <a:gd name="connsiteY44" fmla="*/ 872615 h 1234208"/>
              <a:gd name="connsiteX45" fmla="*/ 656225 w 1234188"/>
              <a:gd name="connsiteY45" fmla="*/ 872615 h 1234208"/>
              <a:gd name="connsiteX46" fmla="*/ 83116 w 1234188"/>
              <a:gd name="connsiteY46" fmla="*/ 517299 h 1234208"/>
              <a:gd name="connsiteX47" fmla="*/ 37498 w 1234188"/>
              <a:gd name="connsiteY47" fmla="*/ 471682 h 1234208"/>
              <a:gd name="connsiteX48" fmla="*/ 83116 w 1234188"/>
              <a:gd name="connsiteY48" fmla="*/ 426064 h 1234208"/>
              <a:gd name="connsiteX49" fmla="*/ 92407 w 1234188"/>
              <a:gd name="connsiteY49" fmla="*/ 427068 h 1234208"/>
              <a:gd name="connsiteX50" fmla="*/ 109398 w 1234188"/>
              <a:gd name="connsiteY50" fmla="*/ 422214 h 1234208"/>
              <a:gd name="connsiteX51" fmla="*/ 114755 w 1234188"/>
              <a:gd name="connsiteY51" fmla="*/ 405389 h 1234208"/>
              <a:gd name="connsiteX52" fmla="*/ 113667 w 1234188"/>
              <a:gd name="connsiteY52" fmla="*/ 394759 h 1234208"/>
              <a:gd name="connsiteX53" fmla="*/ 171338 w 1234188"/>
              <a:gd name="connsiteY53" fmla="*/ 337172 h 1234208"/>
              <a:gd name="connsiteX54" fmla="*/ 228423 w 1234188"/>
              <a:gd name="connsiteY54" fmla="*/ 387310 h 1234208"/>
              <a:gd name="connsiteX55" fmla="*/ 240476 w 1234188"/>
              <a:gd name="connsiteY55" fmla="*/ 402460 h 1234208"/>
              <a:gd name="connsiteX56" fmla="*/ 259477 w 1234188"/>
              <a:gd name="connsiteY56" fmla="*/ 398777 h 1234208"/>
              <a:gd name="connsiteX57" fmla="*/ 275380 w 1234188"/>
              <a:gd name="connsiteY57" fmla="*/ 392583 h 1234208"/>
              <a:gd name="connsiteX58" fmla="*/ 299068 w 1234188"/>
              <a:gd name="connsiteY58" fmla="*/ 416271 h 1234208"/>
              <a:gd name="connsiteX59" fmla="*/ 295971 w 1234188"/>
              <a:gd name="connsiteY59" fmla="*/ 427905 h 1234208"/>
              <a:gd name="connsiteX60" fmla="*/ 295301 w 1234188"/>
              <a:gd name="connsiteY60" fmla="*/ 444981 h 1234208"/>
              <a:gd name="connsiteX61" fmla="*/ 308777 w 1234188"/>
              <a:gd name="connsiteY61" fmla="*/ 455527 h 1234208"/>
              <a:gd name="connsiteX62" fmla="*/ 334139 w 1234188"/>
              <a:gd name="connsiteY62" fmla="*/ 486162 h 1234208"/>
              <a:gd name="connsiteX63" fmla="*/ 302834 w 1234188"/>
              <a:gd name="connsiteY63" fmla="*/ 517467 h 1234208"/>
              <a:gd name="connsiteX64" fmla="*/ 83116 w 1234188"/>
              <a:gd name="connsiteY64" fmla="*/ 517467 h 1234208"/>
              <a:gd name="connsiteX65" fmla="*/ 302751 w 1234188"/>
              <a:gd name="connsiteY65" fmla="*/ 554630 h 1234208"/>
              <a:gd name="connsiteX66" fmla="*/ 371470 w 1234188"/>
              <a:gd name="connsiteY66" fmla="*/ 485911 h 1234208"/>
              <a:gd name="connsiteX67" fmla="*/ 335646 w 1234188"/>
              <a:gd name="connsiteY67" fmla="*/ 425645 h 1234208"/>
              <a:gd name="connsiteX68" fmla="*/ 336399 w 1234188"/>
              <a:gd name="connsiteY68" fmla="*/ 416020 h 1234208"/>
              <a:gd name="connsiteX69" fmla="*/ 275296 w 1234188"/>
              <a:gd name="connsiteY69" fmla="*/ 355001 h 1234208"/>
              <a:gd name="connsiteX70" fmla="*/ 258639 w 1234188"/>
              <a:gd name="connsiteY70" fmla="*/ 357344 h 1234208"/>
              <a:gd name="connsiteX71" fmla="*/ 197621 w 1234188"/>
              <a:gd name="connsiteY71" fmla="*/ 303440 h 1234208"/>
              <a:gd name="connsiteX72" fmla="*/ 480701 w 1234188"/>
              <a:gd name="connsiteY72" fmla="*/ 44466 h 1234208"/>
              <a:gd name="connsiteX73" fmla="*/ 398255 w 1234188"/>
              <a:gd name="connsiteY73" fmla="*/ 368728 h 1234208"/>
              <a:gd name="connsiteX74" fmla="*/ 447974 w 1234188"/>
              <a:gd name="connsiteY74" fmla="*/ 713832 h 1234208"/>
              <a:gd name="connsiteX75" fmla="*/ 466137 w 1234188"/>
              <a:gd name="connsiteY75" fmla="*/ 825742 h 1234208"/>
              <a:gd name="connsiteX76" fmla="*/ 466137 w 1234188"/>
              <a:gd name="connsiteY76" fmla="*/ 835117 h 1234208"/>
              <a:gd name="connsiteX77" fmla="*/ 400849 w 1234188"/>
              <a:gd name="connsiteY77" fmla="*/ 835117 h 1234208"/>
              <a:gd name="connsiteX78" fmla="*/ 299319 w 1234188"/>
              <a:gd name="connsiteY78" fmla="*/ 678510 h 1234208"/>
              <a:gd name="connsiteX79" fmla="*/ 213524 w 1234188"/>
              <a:gd name="connsiteY79" fmla="*/ 554547 h 1234208"/>
              <a:gd name="connsiteX80" fmla="*/ 302751 w 1234188"/>
              <a:gd name="connsiteY80" fmla="*/ 554547 h 1234208"/>
              <a:gd name="connsiteX81" fmla="*/ 248010 w 1234188"/>
              <a:gd name="connsiteY81" fmla="*/ 678593 h 1234208"/>
              <a:gd name="connsiteX82" fmla="*/ 273790 w 1234188"/>
              <a:gd name="connsiteY82" fmla="*/ 705797 h 1234208"/>
              <a:gd name="connsiteX83" fmla="*/ 364858 w 1234188"/>
              <a:gd name="connsiteY83" fmla="*/ 853866 h 1234208"/>
              <a:gd name="connsiteX84" fmla="*/ 383607 w 1234188"/>
              <a:gd name="connsiteY84" fmla="*/ 872615 h 1234208"/>
              <a:gd name="connsiteX85" fmla="*/ 412903 w 1234188"/>
              <a:gd name="connsiteY85" fmla="*/ 872615 h 1234208"/>
              <a:gd name="connsiteX86" fmla="*/ 431819 w 1234188"/>
              <a:gd name="connsiteY86" fmla="*/ 991137 h 1234208"/>
              <a:gd name="connsiteX87" fmla="*/ 343011 w 1234188"/>
              <a:gd name="connsiteY87" fmla="*/ 991137 h 1234208"/>
              <a:gd name="connsiteX88" fmla="*/ 248010 w 1234188"/>
              <a:gd name="connsiteY88" fmla="*/ 678593 h 1234208"/>
              <a:gd name="connsiteX89" fmla="*/ 736328 w 1234188"/>
              <a:gd name="connsiteY89" fmla="*/ 1196878 h 1234208"/>
              <a:gd name="connsiteX90" fmla="*/ 370549 w 1234188"/>
              <a:gd name="connsiteY90" fmla="*/ 1196878 h 1234208"/>
              <a:gd name="connsiteX91" fmla="*/ 362597 w 1234188"/>
              <a:gd name="connsiteY91" fmla="*/ 1131422 h 1234208"/>
              <a:gd name="connsiteX92" fmla="*/ 744279 w 1234188"/>
              <a:gd name="connsiteY92" fmla="*/ 1131422 h 1234208"/>
              <a:gd name="connsiteX93" fmla="*/ 736328 w 1234188"/>
              <a:gd name="connsiteY93" fmla="*/ 1196878 h 1234208"/>
              <a:gd name="connsiteX94" fmla="*/ 748883 w 1234188"/>
              <a:gd name="connsiteY94" fmla="*/ 1094007 h 1234208"/>
              <a:gd name="connsiteX95" fmla="*/ 358162 w 1234188"/>
              <a:gd name="connsiteY95" fmla="*/ 1094007 h 1234208"/>
              <a:gd name="connsiteX96" fmla="*/ 350210 w 1234188"/>
              <a:gd name="connsiteY96" fmla="*/ 1028469 h 1234208"/>
              <a:gd name="connsiteX97" fmla="*/ 756835 w 1234188"/>
              <a:gd name="connsiteY97" fmla="*/ 1028469 h 1234208"/>
              <a:gd name="connsiteX98" fmla="*/ 748883 w 1234188"/>
              <a:gd name="connsiteY98" fmla="*/ 1094007 h 1234208"/>
              <a:gd name="connsiteX99" fmla="*/ 764034 w 1234188"/>
              <a:gd name="connsiteY99" fmla="*/ 991137 h 1234208"/>
              <a:gd name="connsiteX100" fmla="*/ 675142 w 1234188"/>
              <a:gd name="connsiteY100" fmla="*/ 991137 h 1234208"/>
              <a:gd name="connsiteX101" fmla="*/ 694142 w 1234188"/>
              <a:gd name="connsiteY101" fmla="*/ 872615 h 1234208"/>
              <a:gd name="connsiteX102" fmla="*/ 723438 w 1234188"/>
              <a:gd name="connsiteY102" fmla="*/ 872615 h 1234208"/>
              <a:gd name="connsiteX103" fmla="*/ 736663 w 1234188"/>
              <a:gd name="connsiteY103" fmla="*/ 867175 h 1234208"/>
              <a:gd name="connsiteX104" fmla="*/ 742104 w 1234188"/>
              <a:gd name="connsiteY104" fmla="*/ 853950 h 1234208"/>
              <a:gd name="connsiteX105" fmla="*/ 830744 w 1234188"/>
              <a:gd name="connsiteY105" fmla="*/ 708057 h 1234208"/>
              <a:gd name="connsiteX106" fmla="*/ 858701 w 1234188"/>
              <a:gd name="connsiteY106" fmla="*/ 679347 h 1234208"/>
              <a:gd name="connsiteX107" fmla="*/ 764034 w 1234188"/>
              <a:gd name="connsiteY107" fmla="*/ 991137 h 1234208"/>
              <a:gd name="connsiteX108" fmla="*/ 805382 w 1234188"/>
              <a:gd name="connsiteY108" fmla="*/ 680602 h 1234208"/>
              <a:gd name="connsiteX109" fmla="*/ 706028 w 1234188"/>
              <a:gd name="connsiteY109" fmla="*/ 835200 h 1234208"/>
              <a:gd name="connsiteX110" fmla="*/ 640740 w 1234188"/>
              <a:gd name="connsiteY110" fmla="*/ 835200 h 1234208"/>
              <a:gd name="connsiteX111" fmla="*/ 640740 w 1234188"/>
              <a:gd name="connsiteY111" fmla="*/ 825826 h 1234208"/>
              <a:gd name="connsiteX112" fmla="*/ 658485 w 1234188"/>
              <a:gd name="connsiteY112" fmla="*/ 714836 h 1234208"/>
              <a:gd name="connsiteX113" fmla="*/ 709292 w 1234188"/>
              <a:gd name="connsiteY113" fmla="*/ 408654 h 1234208"/>
              <a:gd name="connsiteX114" fmla="*/ 626595 w 1234188"/>
              <a:gd name="connsiteY114" fmla="*/ 44717 h 1234208"/>
              <a:gd name="connsiteX115" fmla="*/ 800946 w 1234188"/>
              <a:gd name="connsiteY115" fmla="*/ 132102 h 1234208"/>
              <a:gd name="connsiteX116" fmla="*/ 860961 w 1234188"/>
              <a:gd name="connsiteY116" fmla="*/ 201909 h 1234208"/>
              <a:gd name="connsiteX117" fmla="*/ 857948 w 1234188"/>
              <a:gd name="connsiteY117" fmla="*/ 207852 h 1234208"/>
              <a:gd name="connsiteX118" fmla="*/ 841291 w 1234188"/>
              <a:gd name="connsiteY118" fmla="*/ 205509 h 1234208"/>
              <a:gd name="connsiteX119" fmla="*/ 780188 w 1234188"/>
              <a:gd name="connsiteY119" fmla="*/ 266527 h 1234208"/>
              <a:gd name="connsiteX120" fmla="*/ 780941 w 1234188"/>
              <a:gd name="connsiteY120" fmla="*/ 276153 h 1234208"/>
              <a:gd name="connsiteX121" fmla="*/ 745201 w 1234188"/>
              <a:gd name="connsiteY121" fmla="*/ 336335 h 1234208"/>
              <a:gd name="connsiteX122" fmla="*/ 813836 w 1234188"/>
              <a:gd name="connsiteY122" fmla="*/ 405055 h 1234208"/>
              <a:gd name="connsiteX123" fmla="*/ 924407 w 1234188"/>
              <a:gd name="connsiteY123" fmla="*/ 405055 h 1234208"/>
              <a:gd name="connsiteX124" fmla="*/ 924574 w 1234188"/>
              <a:gd name="connsiteY124" fmla="*/ 408654 h 1234208"/>
              <a:gd name="connsiteX125" fmla="*/ 805382 w 1234188"/>
              <a:gd name="connsiteY125" fmla="*/ 680602 h 1234208"/>
              <a:gd name="connsiteX126" fmla="*/ 1033471 w 1234188"/>
              <a:gd name="connsiteY126" fmla="*/ 367640 h 1234208"/>
              <a:gd name="connsiteX127" fmla="*/ 813836 w 1234188"/>
              <a:gd name="connsiteY127" fmla="*/ 367640 h 1234208"/>
              <a:gd name="connsiteX128" fmla="*/ 782616 w 1234188"/>
              <a:gd name="connsiteY128" fmla="*/ 336419 h 1234208"/>
              <a:gd name="connsiteX129" fmla="*/ 807978 w 1234188"/>
              <a:gd name="connsiteY129" fmla="*/ 305784 h 1234208"/>
              <a:gd name="connsiteX130" fmla="*/ 821453 w 1234188"/>
              <a:gd name="connsiteY130" fmla="*/ 295237 h 1234208"/>
              <a:gd name="connsiteX131" fmla="*/ 820699 w 1234188"/>
              <a:gd name="connsiteY131" fmla="*/ 278162 h 1234208"/>
              <a:gd name="connsiteX132" fmla="*/ 817602 w 1234188"/>
              <a:gd name="connsiteY132" fmla="*/ 266527 h 1234208"/>
              <a:gd name="connsiteX133" fmla="*/ 841291 w 1234188"/>
              <a:gd name="connsiteY133" fmla="*/ 242840 h 1234208"/>
              <a:gd name="connsiteX134" fmla="*/ 857111 w 1234188"/>
              <a:gd name="connsiteY134" fmla="*/ 249034 h 1234208"/>
              <a:gd name="connsiteX135" fmla="*/ 876110 w 1234188"/>
              <a:gd name="connsiteY135" fmla="*/ 252800 h 1234208"/>
              <a:gd name="connsiteX136" fmla="*/ 888248 w 1234188"/>
              <a:gd name="connsiteY136" fmla="*/ 237650 h 1234208"/>
              <a:gd name="connsiteX137" fmla="*/ 945332 w 1234188"/>
              <a:gd name="connsiteY137" fmla="*/ 187513 h 1234208"/>
              <a:gd name="connsiteX138" fmla="*/ 1003003 w 1234188"/>
              <a:gd name="connsiteY138" fmla="*/ 245100 h 1234208"/>
              <a:gd name="connsiteX139" fmla="*/ 1001999 w 1234188"/>
              <a:gd name="connsiteY139" fmla="*/ 255730 h 1234208"/>
              <a:gd name="connsiteX140" fmla="*/ 1007356 w 1234188"/>
              <a:gd name="connsiteY140" fmla="*/ 272554 h 1234208"/>
              <a:gd name="connsiteX141" fmla="*/ 1024348 w 1234188"/>
              <a:gd name="connsiteY141" fmla="*/ 277492 h 1234208"/>
              <a:gd name="connsiteX142" fmla="*/ 1079256 w 1234188"/>
              <a:gd name="connsiteY142" fmla="*/ 322106 h 1234208"/>
              <a:gd name="connsiteX143" fmla="*/ 1033471 w 1234188"/>
              <a:gd name="connsiteY143" fmla="*/ 367640 h 1234208"/>
              <a:gd name="connsiteX144" fmla="*/ 1165553 w 1234188"/>
              <a:gd name="connsiteY144" fmla="*/ 278497 h 1234208"/>
              <a:gd name="connsiteX145" fmla="*/ 1104032 w 1234188"/>
              <a:gd name="connsiteY145" fmla="*/ 278497 h 1234208"/>
              <a:gd name="connsiteX146" fmla="*/ 1040084 w 1234188"/>
              <a:gd name="connsiteY146" fmla="*/ 239241 h 1234208"/>
              <a:gd name="connsiteX147" fmla="*/ 976470 w 1234188"/>
              <a:gd name="connsiteY147" fmla="*/ 155622 h 1234208"/>
              <a:gd name="connsiteX148" fmla="*/ 1034056 w 1234188"/>
              <a:gd name="connsiteY148" fmla="*/ 98286 h 1234208"/>
              <a:gd name="connsiteX149" fmla="*/ 1091142 w 1234188"/>
              <a:gd name="connsiteY149" fmla="*/ 148424 h 1234208"/>
              <a:gd name="connsiteX150" fmla="*/ 1103278 w 1234188"/>
              <a:gd name="connsiteY150" fmla="*/ 163574 h 1234208"/>
              <a:gd name="connsiteX151" fmla="*/ 1122279 w 1234188"/>
              <a:gd name="connsiteY151" fmla="*/ 159807 h 1234208"/>
              <a:gd name="connsiteX152" fmla="*/ 1138182 w 1234188"/>
              <a:gd name="connsiteY152" fmla="*/ 153613 h 1234208"/>
              <a:gd name="connsiteX153" fmla="*/ 1161870 w 1234188"/>
              <a:gd name="connsiteY153" fmla="*/ 177301 h 1234208"/>
              <a:gd name="connsiteX154" fmla="*/ 1158773 w 1234188"/>
              <a:gd name="connsiteY154" fmla="*/ 188935 h 1234208"/>
              <a:gd name="connsiteX155" fmla="*/ 1158020 w 1234188"/>
              <a:gd name="connsiteY155" fmla="*/ 206011 h 1234208"/>
              <a:gd name="connsiteX156" fmla="*/ 1171496 w 1234188"/>
              <a:gd name="connsiteY156" fmla="*/ 216557 h 1234208"/>
              <a:gd name="connsiteX157" fmla="*/ 1196774 w 1234188"/>
              <a:gd name="connsiteY157" fmla="*/ 247192 h 1234208"/>
              <a:gd name="connsiteX158" fmla="*/ 1165553 w 1234188"/>
              <a:gd name="connsiteY158" fmla="*/ 278497 h 123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234188" h="1234208">
                <a:moveTo>
                  <a:pt x="1198448" y="187010"/>
                </a:moveTo>
                <a:cubicBezTo>
                  <a:pt x="1198950" y="183830"/>
                  <a:pt x="1199202" y="180565"/>
                  <a:pt x="1199202" y="177385"/>
                </a:cubicBezTo>
                <a:cubicBezTo>
                  <a:pt x="1199202" y="143736"/>
                  <a:pt x="1171831" y="116366"/>
                  <a:pt x="1138182" y="116366"/>
                </a:cubicBezTo>
                <a:cubicBezTo>
                  <a:pt x="1132490" y="116366"/>
                  <a:pt x="1126883" y="117119"/>
                  <a:pt x="1121442" y="118709"/>
                </a:cubicBezTo>
                <a:cubicBezTo>
                  <a:pt x="1106794" y="84475"/>
                  <a:pt x="1072810" y="60955"/>
                  <a:pt x="1034056" y="60955"/>
                </a:cubicBezTo>
                <a:cubicBezTo>
                  <a:pt x="983835" y="60955"/>
                  <a:pt x="942487" y="101132"/>
                  <a:pt x="939138" y="150516"/>
                </a:cubicBezTo>
                <a:cubicBezTo>
                  <a:pt x="918883" y="151855"/>
                  <a:pt x="900300" y="159640"/>
                  <a:pt x="885318" y="171777"/>
                </a:cubicBezTo>
                <a:cubicBezTo>
                  <a:pt x="868075" y="147336"/>
                  <a:pt x="848405" y="124485"/>
                  <a:pt x="825806" y="104229"/>
                </a:cubicBezTo>
                <a:cubicBezTo>
                  <a:pt x="738169" y="25716"/>
                  <a:pt x="624921" y="-10443"/>
                  <a:pt x="506984" y="2614"/>
                </a:cubicBezTo>
                <a:cubicBezTo>
                  <a:pt x="337822" y="21364"/>
                  <a:pt x="202392" y="140639"/>
                  <a:pt x="159536" y="300678"/>
                </a:cubicBezTo>
                <a:cubicBezTo>
                  <a:pt x="114588" y="306286"/>
                  <a:pt x="79098" y="343031"/>
                  <a:pt x="76336" y="388733"/>
                </a:cubicBezTo>
                <a:cubicBezTo>
                  <a:pt x="33648" y="392165"/>
                  <a:pt x="0" y="427989"/>
                  <a:pt x="0" y="471514"/>
                </a:cubicBezTo>
                <a:cubicBezTo>
                  <a:pt x="0" y="517299"/>
                  <a:pt x="37247" y="554547"/>
                  <a:pt x="83032" y="554547"/>
                </a:cubicBezTo>
                <a:lnTo>
                  <a:pt x="171171" y="554547"/>
                </a:lnTo>
                <a:lnTo>
                  <a:pt x="310619" y="1013570"/>
                </a:lnTo>
                <a:lnTo>
                  <a:pt x="335311" y="1217803"/>
                </a:lnTo>
                <a:cubicBezTo>
                  <a:pt x="336482" y="1227178"/>
                  <a:pt x="344434" y="1234209"/>
                  <a:pt x="353893" y="1234209"/>
                </a:cubicBezTo>
                <a:lnTo>
                  <a:pt x="752817" y="1234209"/>
                </a:lnTo>
                <a:cubicBezTo>
                  <a:pt x="762275" y="1234209"/>
                  <a:pt x="770228" y="1227178"/>
                  <a:pt x="771400" y="1217803"/>
                </a:cubicBezTo>
                <a:lnTo>
                  <a:pt x="796175" y="1013653"/>
                </a:lnTo>
                <a:lnTo>
                  <a:pt x="947257" y="514370"/>
                </a:lnTo>
                <a:cubicBezTo>
                  <a:pt x="956549" y="480052"/>
                  <a:pt x="961905" y="444562"/>
                  <a:pt x="961905" y="408570"/>
                </a:cubicBezTo>
                <a:cubicBezTo>
                  <a:pt x="961905" y="407398"/>
                  <a:pt x="961738" y="406143"/>
                  <a:pt x="961738" y="404971"/>
                </a:cubicBezTo>
                <a:lnTo>
                  <a:pt x="1033471" y="404971"/>
                </a:lnTo>
                <a:cubicBezTo>
                  <a:pt x="1079256" y="404971"/>
                  <a:pt x="1116504" y="367723"/>
                  <a:pt x="1116504" y="321938"/>
                </a:cubicBezTo>
                <a:cubicBezTo>
                  <a:pt x="1116504" y="319846"/>
                  <a:pt x="1116085" y="317837"/>
                  <a:pt x="1115917" y="315828"/>
                </a:cubicBezTo>
                <a:lnTo>
                  <a:pt x="1165553" y="315828"/>
                </a:lnTo>
                <a:cubicBezTo>
                  <a:pt x="1203387" y="315828"/>
                  <a:pt x="1234189" y="285026"/>
                  <a:pt x="1234189" y="247109"/>
                </a:cubicBezTo>
                <a:cubicBezTo>
                  <a:pt x="1234272" y="221663"/>
                  <a:pt x="1220043" y="198812"/>
                  <a:pt x="1198448" y="187010"/>
                </a:cubicBezTo>
                <a:close/>
                <a:moveTo>
                  <a:pt x="543478" y="39109"/>
                </a:moveTo>
                <a:cubicBezTo>
                  <a:pt x="554778" y="35593"/>
                  <a:pt x="565324" y="37853"/>
                  <a:pt x="576792" y="46223"/>
                </a:cubicBezTo>
                <a:cubicBezTo>
                  <a:pt x="624083" y="80960"/>
                  <a:pt x="671878" y="216557"/>
                  <a:pt x="671878" y="408570"/>
                </a:cubicBezTo>
                <a:cubicBezTo>
                  <a:pt x="671878" y="521819"/>
                  <a:pt x="654467" y="628121"/>
                  <a:pt x="623999" y="700272"/>
                </a:cubicBezTo>
                <a:cubicBezTo>
                  <a:pt x="610858" y="731493"/>
                  <a:pt x="603241" y="777195"/>
                  <a:pt x="603241" y="825826"/>
                </a:cubicBezTo>
                <a:lnTo>
                  <a:pt x="603241" y="835200"/>
                </a:lnTo>
                <a:lnTo>
                  <a:pt x="553355" y="835200"/>
                </a:lnTo>
                <a:lnTo>
                  <a:pt x="503469" y="835200"/>
                </a:lnTo>
                <a:lnTo>
                  <a:pt x="503469" y="825826"/>
                </a:lnTo>
                <a:cubicBezTo>
                  <a:pt x="503469" y="777446"/>
                  <a:pt x="495768" y="731410"/>
                  <a:pt x="482376" y="699435"/>
                </a:cubicBezTo>
                <a:cubicBezTo>
                  <a:pt x="448727" y="619081"/>
                  <a:pt x="431234" y="495955"/>
                  <a:pt x="435503" y="370067"/>
                </a:cubicBezTo>
                <a:cubicBezTo>
                  <a:pt x="442198" y="182156"/>
                  <a:pt x="495517" y="54175"/>
                  <a:pt x="543478" y="39109"/>
                </a:cubicBezTo>
                <a:close/>
                <a:moveTo>
                  <a:pt x="656225" y="872615"/>
                </a:moveTo>
                <a:lnTo>
                  <a:pt x="637309" y="991137"/>
                </a:lnTo>
                <a:lnTo>
                  <a:pt x="469737" y="991137"/>
                </a:lnTo>
                <a:lnTo>
                  <a:pt x="450736" y="872615"/>
                </a:lnTo>
                <a:lnTo>
                  <a:pt x="656225" y="872615"/>
                </a:lnTo>
                <a:close/>
                <a:moveTo>
                  <a:pt x="83116" y="517299"/>
                </a:moveTo>
                <a:cubicBezTo>
                  <a:pt x="57922" y="517299"/>
                  <a:pt x="37498" y="496792"/>
                  <a:pt x="37498" y="471682"/>
                </a:cubicBezTo>
                <a:cubicBezTo>
                  <a:pt x="37498" y="446571"/>
                  <a:pt x="58006" y="426064"/>
                  <a:pt x="83116" y="426064"/>
                </a:cubicBezTo>
                <a:cubicBezTo>
                  <a:pt x="86129" y="426064"/>
                  <a:pt x="89226" y="426399"/>
                  <a:pt x="92407" y="427068"/>
                </a:cubicBezTo>
                <a:cubicBezTo>
                  <a:pt x="98517" y="428324"/>
                  <a:pt x="104879" y="426566"/>
                  <a:pt x="109398" y="422214"/>
                </a:cubicBezTo>
                <a:cubicBezTo>
                  <a:pt x="113919" y="417861"/>
                  <a:pt x="115927" y="411583"/>
                  <a:pt x="114755" y="405389"/>
                </a:cubicBezTo>
                <a:cubicBezTo>
                  <a:pt x="114086" y="401958"/>
                  <a:pt x="113667" y="398442"/>
                  <a:pt x="113667" y="394759"/>
                </a:cubicBezTo>
                <a:cubicBezTo>
                  <a:pt x="113667" y="362952"/>
                  <a:pt x="139531" y="337172"/>
                  <a:pt x="171338" y="337172"/>
                </a:cubicBezTo>
                <a:cubicBezTo>
                  <a:pt x="200216" y="337172"/>
                  <a:pt x="224740" y="358767"/>
                  <a:pt x="228423" y="387310"/>
                </a:cubicBezTo>
                <a:cubicBezTo>
                  <a:pt x="229344" y="394173"/>
                  <a:pt x="233947" y="400032"/>
                  <a:pt x="240476" y="402460"/>
                </a:cubicBezTo>
                <a:cubicBezTo>
                  <a:pt x="247005" y="404887"/>
                  <a:pt x="254371" y="403464"/>
                  <a:pt x="259477" y="398777"/>
                </a:cubicBezTo>
                <a:cubicBezTo>
                  <a:pt x="263829" y="394843"/>
                  <a:pt x="269521" y="392583"/>
                  <a:pt x="275380" y="392583"/>
                </a:cubicBezTo>
                <a:cubicBezTo>
                  <a:pt x="288437" y="392583"/>
                  <a:pt x="299068" y="403213"/>
                  <a:pt x="299068" y="416271"/>
                </a:cubicBezTo>
                <a:cubicBezTo>
                  <a:pt x="299068" y="420372"/>
                  <a:pt x="298063" y="424306"/>
                  <a:pt x="295971" y="427905"/>
                </a:cubicBezTo>
                <a:cubicBezTo>
                  <a:pt x="293041" y="433179"/>
                  <a:pt x="292790" y="439540"/>
                  <a:pt x="295301" y="444981"/>
                </a:cubicBezTo>
                <a:cubicBezTo>
                  <a:pt x="297812" y="450421"/>
                  <a:pt x="302834" y="454355"/>
                  <a:pt x="308777" y="455527"/>
                </a:cubicBezTo>
                <a:cubicBezTo>
                  <a:pt x="323425" y="458373"/>
                  <a:pt x="334139" y="471263"/>
                  <a:pt x="334139" y="486162"/>
                </a:cubicBezTo>
                <a:cubicBezTo>
                  <a:pt x="334139" y="503405"/>
                  <a:pt x="320077" y="517467"/>
                  <a:pt x="302834" y="517467"/>
                </a:cubicBezTo>
                <a:lnTo>
                  <a:pt x="83116" y="517467"/>
                </a:lnTo>
                <a:close/>
                <a:moveTo>
                  <a:pt x="302751" y="554630"/>
                </a:moveTo>
                <a:cubicBezTo>
                  <a:pt x="340584" y="554630"/>
                  <a:pt x="371470" y="523828"/>
                  <a:pt x="371470" y="485911"/>
                </a:cubicBezTo>
                <a:cubicBezTo>
                  <a:pt x="371470" y="460298"/>
                  <a:pt x="357241" y="437447"/>
                  <a:pt x="335646" y="425645"/>
                </a:cubicBezTo>
                <a:cubicBezTo>
                  <a:pt x="336148" y="422465"/>
                  <a:pt x="336399" y="419284"/>
                  <a:pt x="336399" y="416020"/>
                </a:cubicBezTo>
                <a:cubicBezTo>
                  <a:pt x="336399" y="382371"/>
                  <a:pt x="309028" y="355001"/>
                  <a:pt x="275296" y="355001"/>
                </a:cubicBezTo>
                <a:cubicBezTo>
                  <a:pt x="269604" y="355001"/>
                  <a:pt x="263997" y="355754"/>
                  <a:pt x="258639" y="357344"/>
                </a:cubicBezTo>
                <a:cubicBezTo>
                  <a:pt x="247424" y="331146"/>
                  <a:pt x="224908" y="311392"/>
                  <a:pt x="197621" y="303440"/>
                </a:cubicBezTo>
                <a:cubicBezTo>
                  <a:pt x="235705" y="171274"/>
                  <a:pt x="343764" y="70999"/>
                  <a:pt x="480701" y="44466"/>
                </a:cubicBezTo>
                <a:cubicBezTo>
                  <a:pt x="429811" y="112264"/>
                  <a:pt x="402440" y="247360"/>
                  <a:pt x="398255" y="368728"/>
                </a:cubicBezTo>
                <a:cubicBezTo>
                  <a:pt x="393651" y="501731"/>
                  <a:pt x="411814" y="627535"/>
                  <a:pt x="447974" y="713832"/>
                </a:cubicBezTo>
                <a:cubicBezTo>
                  <a:pt x="459525" y="741370"/>
                  <a:pt x="466137" y="782133"/>
                  <a:pt x="466137" y="825742"/>
                </a:cubicBezTo>
                <a:lnTo>
                  <a:pt x="466137" y="835117"/>
                </a:lnTo>
                <a:lnTo>
                  <a:pt x="400849" y="835117"/>
                </a:lnTo>
                <a:cubicBezTo>
                  <a:pt x="391810" y="772172"/>
                  <a:pt x="339579" y="716259"/>
                  <a:pt x="299319" y="678510"/>
                </a:cubicBezTo>
                <a:cubicBezTo>
                  <a:pt x="261402" y="642936"/>
                  <a:pt x="233110" y="600583"/>
                  <a:pt x="213524" y="554547"/>
                </a:cubicBezTo>
                <a:lnTo>
                  <a:pt x="302751" y="554547"/>
                </a:lnTo>
                <a:close/>
                <a:moveTo>
                  <a:pt x="248010" y="678593"/>
                </a:moveTo>
                <a:cubicBezTo>
                  <a:pt x="256212" y="687968"/>
                  <a:pt x="264583" y="697175"/>
                  <a:pt x="273790" y="705797"/>
                </a:cubicBezTo>
                <a:cubicBezTo>
                  <a:pt x="312879" y="742458"/>
                  <a:pt x="364858" y="797785"/>
                  <a:pt x="364858" y="853866"/>
                </a:cubicBezTo>
                <a:cubicBezTo>
                  <a:pt x="364858" y="864161"/>
                  <a:pt x="373228" y="872615"/>
                  <a:pt x="383607" y="872615"/>
                </a:cubicBezTo>
                <a:lnTo>
                  <a:pt x="412903" y="872615"/>
                </a:lnTo>
                <a:lnTo>
                  <a:pt x="431819" y="991137"/>
                </a:lnTo>
                <a:lnTo>
                  <a:pt x="343011" y="991137"/>
                </a:lnTo>
                <a:lnTo>
                  <a:pt x="248010" y="678593"/>
                </a:lnTo>
                <a:close/>
                <a:moveTo>
                  <a:pt x="736328" y="1196878"/>
                </a:moveTo>
                <a:lnTo>
                  <a:pt x="370549" y="1196878"/>
                </a:lnTo>
                <a:lnTo>
                  <a:pt x="362597" y="1131422"/>
                </a:lnTo>
                <a:lnTo>
                  <a:pt x="744279" y="1131422"/>
                </a:lnTo>
                <a:lnTo>
                  <a:pt x="736328" y="1196878"/>
                </a:lnTo>
                <a:close/>
                <a:moveTo>
                  <a:pt x="748883" y="1094007"/>
                </a:moveTo>
                <a:lnTo>
                  <a:pt x="358162" y="1094007"/>
                </a:lnTo>
                <a:lnTo>
                  <a:pt x="350210" y="1028469"/>
                </a:lnTo>
                <a:lnTo>
                  <a:pt x="756835" y="1028469"/>
                </a:lnTo>
                <a:lnTo>
                  <a:pt x="748883" y="1094007"/>
                </a:lnTo>
                <a:close/>
                <a:moveTo>
                  <a:pt x="764034" y="991137"/>
                </a:moveTo>
                <a:lnTo>
                  <a:pt x="675142" y="991137"/>
                </a:lnTo>
                <a:lnTo>
                  <a:pt x="694142" y="872615"/>
                </a:lnTo>
                <a:lnTo>
                  <a:pt x="723438" y="872615"/>
                </a:lnTo>
                <a:cubicBezTo>
                  <a:pt x="728377" y="872615"/>
                  <a:pt x="733147" y="870690"/>
                  <a:pt x="736663" y="867175"/>
                </a:cubicBezTo>
                <a:cubicBezTo>
                  <a:pt x="740178" y="863659"/>
                  <a:pt x="742104" y="858888"/>
                  <a:pt x="742104" y="853950"/>
                </a:cubicBezTo>
                <a:cubicBezTo>
                  <a:pt x="742104" y="811596"/>
                  <a:pt x="771901" y="762463"/>
                  <a:pt x="830744" y="708057"/>
                </a:cubicBezTo>
                <a:cubicBezTo>
                  <a:pt x="840621" y="698933"/>
                  <a:pt x="849829" y="689307"/>
                  <a:pt x="858701" y="679347"/>
                </a:cubicBezTo>
                <a:lnTo>
                  <a:pt x="764034" y="991137"/>
                </a:lnTo>
                <a:close/>
                <a:moveTo>
                  <a:pt x="805382" y="680602"/>
                </a:moveTo>
                <a:cubicBezTo>
                  <a:pt x="745451" y="736097"/>
                  <a:pt x="712724" y="786820"/>
                  <a:pt x="706028" y="835200"/>
                </a:cubicBezTo>
                <a:lnTo>
                  <a:pt x="640740" y="835200"/>
                </a:lnTo>
                <a:lnTo>
                  <a:pt x="640740" y="825826"/>
                </a:lnTo>
                <a:cubicBezTo>
                  <a:pt x="640740" y="782719"/>
                  <a:pt x="647436" y="741203"/>
                  <a:pt x="658485" y="714836"/>
                </a:cubicBezTo>
                <a:cubicBezTo>
                  <a:pt x="690794" y="638333"/>
                  <a:pt x="709292" y="526674"/>
                  <a:pt x="709292" y="408654"/>
                </a:cubicBezTo>
                <a:cubicBezTo>
                  <a:pt x="709292" y="249871"/>
                  <a:pt x="676983" y="112013"/>
                  <a:pt x="626595" y="44717"/>
                </a:cubicBezTo>
                <a:cubicBezTo>
                  <a:pt x="690877" y="57439"/>
                  <a:pt x="750557" y="86986"/>
                  <a:pt x="800946" y="132102"/>
                </a:cubicBezTo>
                <a:cubicBezTo>
                  <a:pt x="824132" y="152860"/>
                  <a:pt x="843969" y="176464"/>
                  <a:pt x="860961" y="201909"/>
                </a:cubicBezTo>
                <a:cubicBezTo>
                  <a:pt x="859956" y="203918"/>
                  <a:pt x="858784" y="205760"/>
                  <a:pt x="857948" y="207852"/>
                </a:cubicBezTo>
                <a:cubicBezTo>
                  <a:pt x="852507" y="206262"/>
                  <a:pt x="846982" y="205509"/>
                  <a:pt x="841291" y="205509"/>
                </a:cubicBezTo>
                <a:cubicBezTo>
                  <a:pt x="807642" y="205509"/>
                  <a:pt x="780188" y="232879"/>
                  <a:pt x="780188" y="266527"/>
                </a:cubicBezTo>
                <a:cubicBezTo>
                  <a:pt x="780188" y="269708"/>
                  <a:pt x="780439" y="272973"/>
                  <a:pt x="780941" y="276153"/>
                </a:cubicBezTo>
                <a:cubicBezTo>
                  <a:pt x="759430" y="287955"/>
                  <a:pt x="745201" y="310806"/>
                  <a:pt x="745201" y="336335"/>
                </a:cubicBezTo>
                <a:cubicBezTo>
                  <a:pt x="745201" y="374168"/>
                  <a:pt x="776003" y="405055"/>
                  <a:pt x="813836" y="405055"/>
                </a:cubicBezTo>
                <a:lnTo>
                  <a:pt x="924407" y="405055"/>
                </a:lnTo>
                <a:cubicBezTo>
                  <a:pt x="924407" y="406226"/>
                  <a:pt x="924574" y="407398"/>
                  <a:pt x="924574" y="408654"/>
                </a:cubicBezTo>
                <a:cubicBezTo>
                  <a:pt x="924490" y="511440"/>
                  <a:pt x="881133" y="610544"/>
                  <a:pt x="805382" y="680602"/>
                </a:cubicBezTo>
                <a:close/>
                <a:moveTo>
                  <a:pt x="1033471" y="367640"/>
                </a:moveTo>
                <a:lnTo>
                  <a:pt x="813836" y="367640"/>
                </a:lnTo>
                <a:cubicBezTo>
                  <a:pt x="796593" y="367640"/>
                  <a:pt x="782616" y="353661"/>
                  <a:pt x="782616" y="336419"/>
                </a:cubicBezTo>
                <a:cubicBezTo>
                  <a:pt x="782616" y="321436"/>
                  <a:pt x="793246" y="308630"/>
                  <a:pt x="807978" y="305784"/>
                </a:cubicBezTo>
                <a:cubicBezTo>
                  <a:pt x="813920" y="304612"/>
                  <a:pt x="818858" y="300762"/>
                  <a:pt x="821453" y="295237"/>
                </a:cubicBezTo>
                <a:cubicBezTo>
                  <a:pt x="823964" y="289797"/>
                  <a:pt x="823714" y="283435"/>
                  <a:pt x="820699" y="278162"/>
                </a:cubicBezTo>
                <a:cubicBezTo>
                  <a:pt x="818691" y="274563"/>
                  <a:pt x="817602" y="270713"/>
                  <a:pt x="817602" y="266527"/>
                </a:cubicBezTo>
                <a:cubicBezTo>
                  <a:pt x="817602" y="253470"/>
                  <a:pt x="828233" y="242840"/>
                  <a:pt x="841291" y="242840"/>
                </a:cubicBezTo>
                <a:cubicBezTo>
                  <a:pt x="847150" y="242840"/>
                  <a:pt x="852758" y="245016"/>
                  <a:pt x="857111" y="249034"/>
                </a:cubicBezTo>
                <a:cubicBezTo>
                  <a:pt x="862216" y="253721"/>
                  <a:pt x="869582" y="255144"/>
                  <a:pt x="876110" y="252800"/>
                </a:cubicBezTo>
                <a:cubicBezTo>
                  <a:pt x="882639" y="250373"/>
                  <a:pt x="887327" y="244514"/>
                  <a:pt x="888248" y="237650"/>
                </a:cubicBezTo>
                <a:cubicBezTo>
                  <a:pt x="891930" y="209108"/>
                  <a:pt x="916539" y="187513"/>
                  <a:pt x="945332" y="187513"/>
                </a:cubicBezTo>
                <a:cubicBezTo>
                  <a:pt x="977139" y="187513"/>
                  <a:pt x="1003003" y="213377"/>
                  <a:pt x="1003003" y="245100"/>
                </a:cubicBezTo>
                <a:cubicBezTo>
                  <a:pt x="1003003" y="248699"/>
                  <a:pt x="1002668" y="252298"/>
                  <a:pt x="1001999" y="255730"/>
                </a:cubicBezTo>
                <a:cubicBezTo>
                  <a:pt x="1000827" y="261924"/>
                  <a:pt x="1002835" y="268201"/>
                  <a:pt x="1007356" y="272554"/>
                </a:cubicBezTo>
                <a:cubicBezTo>
                  <a:pt x="1011876" y="276990"/>
                  <a:pt x="1018237" y="278748"/>
                  <a:pt x="1024348" y="277492"/>
                </a:cubicBezTo>
                <a:cubicBezTo>
                  <a:pt x="1053308" y="271299"/>
                  <a:pt x="1079256" y="293898"/>
                  <a:pt x="1079256" y="322106"/>
                </a:cubicBezTo>
                <a:cubicBezTo>
                  <a:pt x="1079088" y="347216"/>
                  <a:pt x="1058665" y="367640"/>
                  <a:pt x="1033471" y="367640"/>
                </a:cubicBezTo>
                <a:close/>
                <a:moveTo>
                  <a:pt x="1165553" y="278497"/>
                </a:moveTo>
                <a:lnTo>
                  <a:pt x="1104032" y="278497"/>
                </a:lnTo>
                <a:cubicBezTo>
                  <a:pt x="1090472" y="256651"/>
                  <a:pt x="1067119" y="241417"/>
                  <a:pt x="1040084" y="239241"/>
                </a:cubicBezTo>
                <a:cubicBezTo>
                  <a:pt x="1037740" y="200403"/>
                  <a:pt x="1011708" y="168010"/>
                  <a:pt x="976470" y="155622"/>
                </a:cubicBezTo>
                <a:cubicBezTo>
                  <a:pt x="976637" y="123983"/>
                  <a:pt x="1002418" y="98286"/>
                  <a:pt x="1034056" y="98286"/>
                </a:cubicBezTo>
                <a:cubicBezTo>
                  <a:pt x="1062850" y="98286"/>
                  <a:pt x="1087458" y="119881"/>
                  <a:pt x="1091142" y="148424"/>
                </a:cubicBezTo>
                <a:cubicBezTo>
                  <a:pt x="1092062" y="155287"/>
                  <a:pt x="1096750" y="161146"/>
                  <a:pt x="1103278" y="163574"/>
                </a:cubicBezTo>
                <a:cubicBezTo>
                  <a:pt x="1109807" y="166001"/>
                  <a:pt x="1117173" y="164578"/>
                  <a:pt x="1122279" y="159807"/>
                </a:cubicBezTo>
                <a:cubicBezTo>
                  <a:pt x="1126631" y="155873"/>
                  <a:pt x="1132240" y="153613"/>
                  <a:pt x="1138182" y="153613"/>
                </a:cubicBezTo>
                <a:cubicBezTo>
                  <a:pt x="1151239" y="153613"/>
                  <a:pt x="1161870" y="164243"/>
                  <a:pt x="1161870" y="177301"/>
                </a:cubicBezTo>
                <a:cubicBezTo>
                  <a:pt x="1161870" y="181402"/>
                  <a:pt x="1160782" y="185420"/>
                  <a:pt x="1158773" y="188935"/>
                </a:cubicBezTo>
                <a:cubicBezTo>
                  <a:pt x="1155760" y="194209"/>
                  <a:pt x="1155508" y="200570"/>
                  <a:pt x="1158020" y="206011"/>
                </a:cubicBezTo>
                <a:cubicBezTo>
                  <a:pt x="1160531" y="211451"/>
                  <a:pt x="1165553" y="215385"/>
                  <a:pt x="1171496" y="216557"/>
                </a:cubicBezTo>
                <a:cubicBezTo>
                  <a:pt x="1186144" y="219403"/>
                  <a:pt x="1196774" y="232210"/>
                  <a:pt x="1196774" y="247192"/>
                </a:cubicBezTo>
                <a:cubicBezTo>
                  <a:pt x="1196858" y="264519"/>
                  <a:pt x="1182795" y="278497"/>
                  <a:pt x="1165553" y="278497"/>
                </a:cubicBezTo>
                <a:close/>
              </a:path>
            </a:pathLst>
          </a:custGeom>
          <a:solidFill>
            <a:schemeClr val="bg1"/>
          </a:solidFill>
          <a:ln w="8365" cap="flat">
            <a:noFill/>
            <a:prstDash val="solid"/>
            <a:miter/>
          </a:ln>
        </p:spPr>
        <p:txBody>
          <a:bodyPr rtlCol="0" anchor="ctr"/>
          <a:lstStyle/>
          <a:p>
            <a:endParaRPr lang="en-US" sz="1200"/>
          </a:p>
        </p:txBody>
      </p:sp>
      <p:sp>
        <p:nvSpPr>
          <p:cNvPr id="34" name="Rectangle 8"/>
          <p:cNvSpPr/>
          <p:nvPr/>
        </p:nvSpPr>
        <p:spPr>
          <a:xfrm>
            <a:off x="9256603" y="5456904"/>
            <a:ext cx="6901179" cy="523220"/>
          </a:xfrm>
          <a:prstGeom prst="rect">
            <a:avLst/>
          </a:prstGeom>
        </p:spPr>
        <p:txBody>
          <a:bodyPr wrap="square">
            <a:spAutoFit/>
          </a:bodyPr>
          <a:lstStyle/>
          <a:p>
            <a:r>
              <a:rPr lang="vi-VN" altLang="zh-CN" sz="2800" b="1" dirty="0" smtClean="0">
                <a:solidFill>
                  <a:schemeClr val="tx1">
                    <a:lumMod val="85000"/>
                    <a:lumOff val="15000"/>
                  </a:schemeClr>
                </a:solidFill>
                <a:latin typeface="Times New Roman" pitchFamily="18" charset="0"/>
                <a:ea typeface="Lato Light" panose="020F0502020204030203" pitchFamily="34" charset="0"/>
                <a:cs typeface="Times New Roman" pitchFamily="18" charset="0"/>
                <a:sym typeface="+mn-ea"/>
              </a:rPr>
              <a:t>CHƯƠNG IV: </a:t>
            </a:r>
            <a:r>
              <a:rPr lang="vi-VN" altLang="zh-CN" sz="2800" dirty="0" smtClean="0">
                <a:solidFill>
                  <a:schemeClr val="tx1">
                    <a:lumMod val="85000"/>
                    <a:lumOff val="15000"/>
                  </a:schemeClr>
                </a:solidFill>
                <a:latin typeface="Times New Roman" pitchFamily="18" charset="0"/>
                <a:ea typeface="Lato Light" panose="020F0502020204030203" pitchFamily="34" charset="0"/>
                <a:cs typeface="Times New Roman" pitchFamily="18" charset="0"/>
                <a:sym typeface="+mn-ea"/>
              </a:rPr>
              <a:t>QUY TRÌNH PHÁT TRIỂN</a:t>
            </a:r>
            <a:endParaRPr lang="en-US" altLang="vi-VN" sz="2800" dirty="0">
              <a:solidFill>
                <a:schemeClr val="tx1">
                  <a:lumMod val="85000"/>
                  <a:lumOff val="15000"/>
                </a:schemeClr>
              </a:solidFill>
              <a:latin typeface="Times New Roman" pitchFamily="18" charset="0"/>
              <a:ea typeface="Lato Light" panose="020F0502020204030203" pitchFamily="34" charset="0"/>
              <a:cs typeface="Times New Roman" pitchFamily="18" charset="0"/>
              <a:sym typeface="+mn-ea"/>
            </a:endParaRPr>
          </a:p>
        </p:txBody>
      </p:sp>
      <p:sp>
        <p:nvSpPr>
          <p:cNvPr id="35" name="Oval 22"/>
          <p:cNvSpPr/>
          <p:nvPr/>
        </p:nvSpPr>
        <p:spPr>
          <a:xfrm>
            <a:off x="7250465" y="8174383"/>
            <a:ext cx="1153988" cy="1015663"/>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50" dirty="0">
              <a:latin typeface="Microsoft YaHei Light" panose="020B0502040204020203" pitchFamily="34" charset="-122"/>
              <a:ea typeface="Microsoft YaHei Light" panose="020B0502040204020203" pitchFamily="34" charset="-122"/>
              <a:sym typeface="思源黑体 CN Medium" panose="020B0600000000000000" pitchFamily="34" charset="-122"/>
            </a:endParaRPr>
          </a:p>
        </p:txBody>
      </p:sp>
      <p:grpSp>
        <p:nvGrpSpPr>
          <p:cNvPr id="36" name="Google Shape;928;p48"/>
          <p:cNvGrpSpPr/>
          <p:nvPr/>
        </p:nvGrpSpPr>
        <p:grpSpPr>
          <a:xfrm>
            <a:off x="7506550" y="3563483"/>
            <a:ext cx="641952" cy="678846"/>
            <a:chOff x="6654650" y="3665275"/>
            <a:chExt cx="409100" cy="409125"/>
          </a:xfrm>
        </p:grpSpPr>
        <p:sp>
          <p:nvSpPr>
            <p:cNvPr id="37" name="Google Shape;929;p4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930;p4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47" name="Google Shape;883;p48"/>
          <p:cNvSpPr/>
          <p:nvPr/>
        </p:nvSpPr>
        <p:spPr>
          <a:xfrm>
            <a:off x="8966350" y="496586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754;p48"/>
          <p:cNvSpPr/>
          <p:nvPr/>
        </p:nvSpPr>
        <p:spPr>
          <a:xfrm>
            <a:off x="7506550" y="1814052"/>
            <a:ext cx="600140" cy="58993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952;p48"/>
          <p:cNvSpPr/>
          <p:nvPr/>
        </p:nvSpPr>
        <p:spPr>
          <a:xfrm>
            <a:off x="7571382" y="5456904"/>
            <a:ext cx="615214" cy="476798"/>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50" name="Google Shape;787;p48"/>
          <p:cNvGrpSpPr/>
          <p:nvPr/>
        </p:nvGrpSpPr>
        <p:grpSpPr>
          <a:xfrm>
            <a:off x="7708907" y="6907595"/>
            <a:ext cx="358351" cy="672279"/>
            <a:chOff x="1926350" y="995225"/>
            <a:chExt cx="428650" cy="356600"/>
          </a:xfrm>
        </p:grpSpPr>
        <p:sp>
          <p:nvSpPr>
            <p:cNvPr id="51" name="Google Shape;788;p48"/>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789;p48"/>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790;p48"/>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791;p48"/>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5" name="Google Shape;863;p48"/>
          <p:cNvGrpSpPr/>
          <p:nvPr/>
        </p:nvGrpSpPr>
        <p:grpSpPr>
          <a:xfrm>
            <a:off x="7571382" y="383458"/>
            <a:ext cx="535307" cy="646235"/>
            <a:chOff x="5975075" y="2327500"/>
            <a:chExt cx="420100" cy="388350"/>
          </a:xfrm>
        </p:grpSpPr>
        <p:sp>
          <p:nvSpPr>
            <p:cNvPr id="56" name="Google Shape;864;p4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865;p4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8" name="Google Shape;931;p48"/>
          <p:cNvGrpSpPr/>
          <p:nvPr/>
        </p:nvGrpSpPr>
        <p:grpSpPr>
          <a:xfrm>
            <a:off x="7506550" y="8399599"/>
            <a:ext cx="541145" cy="651900"/>
            <a:chOff x="570875" y="4322250"/>
            <a:chExt cx="443300" cy="443325"/>
          </a:xfrm>
        </p:grpSpPr>
        <p:sp>
          <p:nvSpPr>
            <p:cNvPr id="59" name="Google Shape;932;p4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933;p4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934;p4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935;p4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63" name="Rectangle 8"/>
          <p:cNvSpPr/>
          <p:nvPr/>
        </p:nvSpPr>
        <p:spPr>
          <a:xfrm>
            <a:off x="9400444" y="8414023"/>
            <a:ext cx="6901179" cy="523220"/>
          </a:xfrm>
          <a:prstGeom prst="rect">
            <a:avLst/>
          </a:prstGeom>
        </p:spPr>
        <p:txBody>
          <a:bodyPr wrap="square">
            <a:spAutoFit/>
          </a:bodyPr>
          <a:lstStyle/>
          <a:p>
            <a:r>
              <a:rPr lang="vi-VN" altLang="zh-CN" sz="2800" b="1" dirty="0" smtClean="0">
                <a:solidFill>
                  <a:schemeClr val="tx1">
                    <a:lumMod val="85000"/>
                    <a:lumOff val="15000"/>
                  </a:schemeClr>
                </a:solidFill>
                <a:latin typeface="Arial" pitchFamily="34" charset="0"/>
                <a:ea typeface="Lato Light" panose="020F0502020204030203" pitchFamily="34" charset="0"/>
                <a:cs typeface="Arial" pitchFamily="34" charset="0"/>
                <a:sym typeface="+mn-ea"/>
              </a:rPr>
              <a:t>CHƯƠNG </a:t>
            </a:r>
            <a:r>
              <a:rPr lang="en-US" altLang="zh-CN" sz="2800" b="1" dirty="0" smtClean="0">
                <a:solidFill>
                  <a:schemeClr val="tx1">
                    <a:lumMod val="85000"/>
                    <a:lumOff val="15000"/>
                  </a:schemeClr>
                </a:solidFill>
                <a:latin typeface="Arial" pitchFamily="34" charset="0"/>
                <a:ea typeface="Lato Light" panose="020F0502020204030203" pitchFamily="34" charset="0"/>
                <a:cs typeface="Arial" pitchFamily="34" charset="0"/>
                <a:sym typeface="+mn-ea"/>
              </a:rPr>
              <a:t>VI</a:t>
            </a:r>
            <a:r>
              <a:rPr lang="en-US" altLang="vi-VN" sz="2800" b="1" dirty="0" smtClean="0">
                <a:solidFill>
                  <a:schemeClr val="tx1">
                    <a:lumMod val="85000"/>
                    <a:lumOff val="15000"/>
                  </a:schemeClr>
                </a:solidFill>
                <a:latin typeface="Arial" pitchFamily="34" charset="0"/>
                <a:ea typeface="Lato Light" panose="020F0502020204030203" pitchFamily="34" charset="0"/>
                <a:cs typeface="Arial" pitchFamily="34" charset="0"/>
                <a:sym typeface="+mn-ea"/>
              </a:rPr>
              <a:t>:</a:t>
            </a:r>
            <a:r>
              <a:rPr lang="en-US" sz="2800" dirty="0" smtClean="0">
                <a:latin typeface="Arial" pitchFamily="34" charset="0"/>
                <a:cs typeface="Arial" pitchFamily="34" charset="0"/>
              </a:rPr>
              <a:t> </a:t>
            </a:r>
            <a:r>
              <a:rPr lang="vi-VN" sz="2800" dirty="0" smtClean="0">
                <a:latin typeface="Arial" pitchFamily="34" charset="0"/>
                <a:cs typeface="Arial" pitchFamily="34" charset="0"/>
              </a:rPr>
              <a:t>KẾT LUẬN</a:t>
            </a:r>
            <a:endParaRPr lang="en-US" altLang="vi-VN" sz="2800" b="1" dirty="0">
              <a:solidFill>
                <a:schemeClr val="tx1">
                  <a:lumMod val="85000"/>
                  <a:lumOff val="15000"/>
                </a:schemeClr>
              </a:solidFill>
              <a:latin typeface="Arial" pitchFamily="34" charset="0"/>
              <a:ea typeface="Lato Light" panose="020F0502020204030203" pitchFamily="34" charset="0"/>
              <a:cs typeface="Arial" pitchFamily="34" charset="0"/>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89"/>
                                        </p:tgtEl>
                                        <p:attrNameLst>
                                          <p:attrName>style.visibility</p:attrName>
                                        </p:attrNameLst>
                                      </p:cBhvr>
                                      <p:to>
                                        <p:strVal val="visible"/>
                                      </p:to>
                                    </p:set>
                                    <p:anim to="" calcmode="lin" valueType="num">
                                      <p:cBhvr>
                                        <p:cTn id="7" dur="750" fill="hold">
                                          <p:stCondLst>
                                            <p:cond delay="0"/>
                                          </p:stCondLst>
                                        </p:cTn>
                                        <p:tgtEl>
                                          <p:spTgt spid="89"/>
                                        </p:tgtEl>
                                        <p:attrNameLst>
                                          <p:attrName>ppt_x</p:attrName>
                                        </p:attrNameLst>
                                      </p:cBhvr>
                                      <p:tavLst>
                                        <p:tav tm="0" fmla="#ppt_x+#ppt_w*((1.5-1.5*$)^3-(1.5-1.5*$)^2)">
                                          <p:val>
                                            <p:fltVal val="0"/>
                                          </p:val>
                                        </p:tav>
                                        <p:tav tm="100000">
                                          <p:val>
                                            <p:fltVal val="1"/>
                                          </p:val>
                                        </p:tav>
                                      </p:tavLst>
                                    </p:anim>
                                    <p:animEffect filter="fade">
                                      <p:cBhvr>
                                        <p:cTn id="8" dur="750">
                                          <p:stCondLst>
                                            <p:cond delay="0"/>
                                          </p:stCondLst>
                                        </p:cTn>
                                        <p:tgtEl>
                                          <p:spTgt spid="89"/>
                                        </p:tgtEl>
                                      </p:cBhvr>
                                    </p:animEffect>
                                  </p:childTnLst>
                                </p:cTn>
                              </p:par>
                            </p:childTnLst>
                          </p:cTn>
                        </p:par>
                        <p:par>
                          <p:cTn id="9" fill="hold">
                            <p:stCondLst>
                              <p:cond delay="907"/>
                            </p:stCondLst>
                            <p:childTnLst>
                              <p:par>
                                <p:cTn id="10" presetID="10"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1407"/>
                            </p:stCondLst>
                            <p:childTnLst>
                              <p:par>
                                <p:cTn id="14" presetID="0" presetClass="entr" presetSubtype="0" fill="hold" grpId="0" nodeType="afterEffect">
                                  <p:stCondLst>
                                    <p:cond delay="0"/>
                                  </p:stCondLst>
                                  <p:childTnLst>
                                    <p:set>
                                      <p:cBhvr>
                                        <p:cTn id="15" dur="1000" fill="hold">
                                          <p:stCondLst>
                                            <p:cond delay="0"/>
                                          </p:stCondLst>
                                        </p:cTn>
                                        <p:tgtEl>
                                          <p:spTgt spid="4"/>
                                        </p:tgtEl>
                                        <p:attrNameLst>
                                          <p:attrName>style.visibility</p:attrName>
                                        </p:attrNameLst>
                                      </p:cBhvr>
                                      <p:to>
                                        <p:strVal val="visible"/>
                                      </p:to>
                                    </p:set>
                                    <p:anim to="" calcmode="lin" valueType="num">
                                      <p:cBhvr>
                                        <p:cTn id="16" dur="1000" fill="hold">
                                          <p:stCondLst>
                                            <p:cond delay="0"/>
                                          </p:stCondLst>
                                        </p:cTn>
                                        <p:tgtEl>
                                          <p:spTgt spid="4"/>
                                        </p:tgtEl>
                                        <p:attrNameLst>
                                          <p:attrName>ppt_h</p:attrName>
                                        </p:attrNameLst>
                                      </p:cBhvr>
                                      <p:tavLst>
                                        <p:tav tm="0" fmla="#ppt_h-#ppt_h*((1.5-1.5*$)^3-(1.5-1.5*$)^2)">
                                          <p:val>
                                            <p:fltVal val="0"/>
                                          </p:val>
                                        </p:tav>
                                        <p:tav tm="100000">
                                          <p:val>
                                            <p:fltVal val="1"/>
                                          </p:val>
                                        </p:tav>
                                      </p:tavLst>
                                    </p:anim>
                                    <p:anim to="" calcmode="lin" valueType="num">
                                      <p:cBhvr>
                                        <p:cTn id="17" dur="1000" fill="hold">
                                          <p:stCondLst>
                                            <p:cond delay="0"/>
                                          </p:stCondLst>
                                        </p:cTn>
                                        <p:tgtEl>
                                          <p:spTgt spid="4"/>
                                        </p:tgtEl>
                                        <p:attrNameLst>
                                          <p:attrName>ppt_w</p:attrName>
                                        </p:attrNameLst>
                                      </p:cBhvr>
                                      <p:tavLst>
                                        <p:tav tm="0" fmla="#ppt_w-#ppt_w*((1.5-1.5*$)^3-(1.5-1.5*$)^2)">
                                          <p:val>
                                            <p:fltVal val="0"/>
                                          </p:val>
                                        </p:tav>
                                        <p:tav tm="100000">
                                          <p:val>
                                            <p:fltVal val="1"/>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1000" fill="hold"/>
                                        <p:tgtEl>
                                          <p:spTgt spid="7"/>
                                        </p:tgtEl>
                                        <p:attrNameLst>
                                          <p:attrName>ppt_x</p:attrName>
                                        </p:attrNameLst>
                                      </p:cBhvr>
                                      <p:tavLst>
                                        <p:tav tm="0">
                                          <p:val>
                                            <p:strVal val="1+#ppt_w/2"/>
                                          </p:val>
                                        </p:tav>
                                        <p:tav tm="100000">
                                          <p:val>
                                            <p:strVal val="#ppt_x"/>
                                          </p:val>
                                        </p:tav>
                                      </p:tavLst>
                                    </p:anim>
                                    <p:anim calcmode="lin" valueType="num">
                                      <p:cBhvr additive="base">
                                        <p:cTn id="21" dur="1000" fill="hold"/>
                                        <p:tgtEl>
                                          <p:spTgt spid="7"/>
                                        </p:tgtEl>
                                        <p:attrNameLst>
                                          <p:attrName>ppt_y</p:attrName>
                                        </p:attrNameLst>
                                      </p:cBhvr>
                                      <p:tavLst>
                                        <p:tav tm="0">
                                          <p:val>
                                            <p:strVal val="#ppt_y"/>
                                          </p:val>
                                        </p:tav>
                                        <p:tav tm="100000">
                                          <p:val>
                                            <p:strVal val="#ppt_y"/>
                                          </p:val>
                                        </p:tav>
                                      </p:tavLst>
                                    </p:anim>
                                  </p:childTnLst>
                                </p:cTn>
                              </p:par>
                            </p:childTnLst>
                          </p:cTn>
                        </p:par>
                        <p:par>
                          <p:cTn id="22" fill="hold">
                            <p:stCondLst>
                              <p:cond delay="2407"/>
                            </p:stCondLst>
                            <p:childTnLst>
                              <p:par>
                                <p:cTn id="23" presetID="0" presetClass="entr" presetSubtype="0" fill="hold" grpId="0" nodeType="afterEffect">
                                  <p:stCondLst>
                                    <p:cond delay="0"/>
                                  </p:stCondLst>
                                  <p:childTnLst>
                                    <p:set>
                                      <p:cBhvr>
                                        <p:cTn id="24" dur="1000" fill="hold">
                                          <p:stCondLst>
                                            <p:cond delay="0"/>
                                          </p:stCondLst>
                                        </p:cTn>
                                        <p:tgtEl>
                                          <p:spTgt spid="5"/>
                                        </p:tgtEl>
                                        <p:attrNameLst>
                                          <p:attrName>style.visibility</p:attrName>
                                        </p:attrNameLst>
                                      </p:cBhvr>
                                      <p:to>
                                        <p:strVal val="visible"/>
                                      </p:to>
                                    </p:set>
                                    <p:anim to="" calcmode="lin" valueType="num">
                                      <p:cBhvr>
                                        <p:cTn id="25" dur="1000" fill="hold">
                                          <p:stCondLst>
                                            <p:cond delay="0"/>
                                          </p:stCondLst>
                                        </p:cTn>
                                        <p:tgtEl>
                                          <p:spTgt spid="5"/>
                                        </p:tgtEl>
                                        <p:attrNameLst>
                                          <p:attrName>ppt_h</p:attrName>
                                        </p:attrNameLst>
                                      </p:cBhvr>
                                      <p:tavLst>
                                        <p:tav tm="0" fmla="#ppt_h-#ppt_h*((1.5-1.5*$)^3-(1.5-1.5*$)^2)">
                                          <p:val>
                                            <p:fltVal val="0"/>
                                          </p:val>
                                        </p:tav>
                                        <p:tav tm="100000">
                                          <p:val>
                                            <p:fltVal val="1"/>
                                          </p:val>
                                        </p:tav>
                                      </p:tavLst>
                                    </p:anim>
                                    <p:anim to="" calcmode="lin" valueType="num">
                                      <p:cBhvr>
                                        <p:cTn id="26" dur="1000" fill="hold">
                                          <p:stCondLst>
                                            <p:cond delay="0"/>
                                          </p:stCondLst>
                                        </p:cTn>
                                        <p:tgtEl>
                                          <p:spTgt spid="5"/>
                                        </p:tgtEl>
                                        <p:attrNameLst>
                                          <p:attrName>ppt_w</p:attrName>
                                        </p:attrNameLst>
                                      </p:cBhvr>
                                      <p:tavLst>
                                        <p:tav tm="0" fmla="#ppt_w-#ppt_w*((1.5-1.5*$)^3-(1.5-1.5*$)^2)">
                                          <p:val>
                                            <p:fltVal val="0"/>
                                          </p:val>
                                        </p:tav>
                                        <p:tav tm="100000">
                                          <p:val>
                                            <p:fltVal val="1"/>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1000" fill="hold"/>
                                        <p:tgtEl>
                                          <p:spTgt spid="9"/>
                                        </p:tgtEl>
                                        <p:attrNameLst>
                                          <p:attrName>ppt_x</p:attrName>
                                        </p:attrNameLst>
                                      </p:cBhvr>
                                      <p:tavLst>
                                        <p:tav tm="0">
                                          <p:val>
                                            <p:strVal val="1+#ppt_w/2"/>
                                          </p:val>
                                        </p:tav>
                                        <p:tav tm="100000">
                                          <p:val>
                                            <p:strVal val="#ppt_x"/>
                                          </p:val>
                                        </p:tav>
                                      </p:tavLst>
                                    </p:anim>
                                    <p:anim calcmode="lin" valueType="num">
                                      <p:cBhvr additive="base">
                                        <p:cTn id="30" dur="1000" fill="hold"/>
                                        <p:tgtEl>
                                          <p:spTgt spid="9"/>
                                        </p:tgtEl>
                                        <p:attrNameLst>
                                          <p:attrName>ppt_y</p:attrName>
                                        </p:attrNameLst>
                                      </p:cBhvr>
                                      <p:tavLst>
                                        <p:tav tm="0">
                                          <p:val>
                                            <p:strVal val="#ppt_y"/>
                                          </p:val>
                                        </p:tav>
                                        <p:tav tm="100000">
                                          <p:val>
                                            <p:strVal val="#ppt_y"/>
                                          </p:val>
                                        </p:tav>
                                      </p:tavLst>
                                    </p:anim>
                                  </p:childTnLst>
                                </p:cTn>
                              </p:par>
                            </p:childTnLst>
                          </p:cTn>
                        </p:par>
                        <p:par>
                          <p:cTn id="31" fill="hold">
                            <p:stCondLst>
                              <p:cond delay="3407"/>
                            </p:stCondLst>
                            <p:childTnLst>
                              <p:par>
                                <p:cTn id="32" presetID="0" presetClass="entr" presetSubtype="0" fill="hold" grpId="0" nodeType="afterEffect">
                                  <p:stCondLst>
                                    <p:cond delay="0"/>
                                  </p:stCondLst>
                                  <p:childTnLst>
                                    <p:set>
                                      <p:cBhvr>
                                        <p:cTn id="33" dur="1000" fill="hold">
                                          <p:stCondLst>
                                            <p:cond delay="0"/>
                                          </p:stCondLst>
                                        </p:cTn>
                                        <p:tgtEl>
                                          <p:spTgt spid="6"/>
                                        </p:tgtEl>
                                        <p:attrNameLst>
                                          <p:attrName>style.visibility</p:attrName>
                                        </p:attrNameLst>
                                      </p:cBhvr>
                                      <p:to>
                                        <p:strVal val="visible"/>
                                      </p:to>
                                    </p:set>
                                    <p:anim to="" calcmode="lin" valueType="num">
                                      <p:cBhvr>
                                        <p:cTn id="34" dur="1000" fill="hold">
                                          <p:stCondLst>
                                            <p:cond delay="0"/>
                                          </p:stCondLst>
                                        </p:cTn>
                                        <p:tgtEl>
                                          <p:spTgt spid="6"/>
                                        </p:tgtEl>
                                        <p:attrNameLst>
                                          <p:attrName>ppt_h</p:attrName>
                                        </p:attrNameLst>
                                      </p:cBhvr>
                                      <p:tavLst>
                                        <p:tav tm="0" fmla="#ppt_h-#ppt_h*((1.5-1.5*$)^3-(1.5-1.5*$)^2)">
                                          <p:val>
                                            <p:fltVal val="0"/>
                                          </p:val>
                                        </p:tav>
                                        <p:tav tm="100000">
                                          <p:val>
                                            <p:fltVal val="1"/>
                                          </p:val>
                                        </p:tav>
                                      </p:tavLst>
                                    </p:anim>
                                    <p:anim to="" calcmode="lin" valueType="num">
                                      <p:cBhvr>
                                        <p:cTn id="35" dur="1000" fill="hold">
                                          <p:stCondLst>
                                            <p:cond delay="0"/>
                                          </p:stCondLst>
                                        </p:cTn>
                                        <p:tgtEl>
                                          <p:spTgt spid="6"/>
                                        </p:tgtEl>
                                        <p:attrNameLst>
                                          <p:attrName>ppt_w</p:attrName>
                                        </p:attrNameLst>
                                      </p:cBhvr>
                                      <p:tavLst>
                                        <p:tav tm="0" fmla="#ppt_w-#ppt_w*((1.5-1.5*$)^3-(1.5-1.5*$)^2)">
                                          <p:val>
                                            <p:fltVal val="0"/>
                                          </p:val>
                                        </p:tav>
                                        <p:tav tm="100000">
                                          <p:val>
                                            <p:fltVal val="1"/>
                                          </p:val>
                                        </p:tav>
                                      </p:tavLst>
                                    </p:anim>
                                  </p:childTnLst>
                                </p:cTn>
                              </p:par>
                              <p:par>
                                <p:cTn id="36" presetID="0" presetClass="entr" presetSubtype="0" fill="hold" grpId="0" nodeType="withEffect">
                                  <p:stCondLst>
                                    <p:cond delay="0"/>
                                  </p:stCondLst>
                                  <p:childTnLst>
                                    <p:set>
                                      <p:cBhvr>
                                        <p:cTn id="37" dur="1000" fill="hold">
                                          <p:stCondLst>
                                            <p:cond delay="0"/>
                                          </p:stCondLst>
                                        </p:cTn>
                                        <p:tgtEl>
                                          <p:spTgt spid="13"/>
                                        </p:tgtEl>
                                        <p:attrNameLst>
                                          <p:attrName>style.visibility</p:attrName>
                                        </p:attrNameLst>
                                      </p:cBhvr>
                                      <p:to>
                                        <p:strVal val="visible"/>
                                      </p:to>
                                    </p:set>
                                    <p:anim to="" calcmode="lin" valueType="num">
                                      <p:cBhvr>
                                        <p:cTn id="38" dur="1000" fill="hold">
                                          <p:stCondLst>
                                            <p:cond delay="0"/>
                                          </p:stCondLst>
                                        </p:cTn>
                                        <p:tgtEl>
                                          <p:spTgt spid="13"/>
                                        </p:tgtEl>
                                        <p:attrNameLst>
                                          <p:attrName>ppt_h</p:attrName>
                                        </p:attrNameLst>
                                      </p:cBhvr>
                                      <p:tavLst>
                                        <p:tav tm="0" fmla="#ppt_h-#ppt_h*((1.5-1.5*$)^3-(1.5-1.5*$)^2)">
                                          <p:val>
                                            <p:fltVal val="0"/>
                                          </p:val>
                                        </p:tav>
                                        <p:tav tm="100000">
                                          <p:val>
                                            <p:fltVal val="1"/>
                                          </p:val>
                                        </p:tav>
                                      </p:tavLst>
                                    </p:anim>
                                    <p:anim to="" calcmode="lin" valueType="num">
                                      <p:cBhvr>
                                        <p:cTn id="39" dur="1000" fill="hold">
                                          <p:stCondLst>
                                            <p:cond delay="0"/>
                                          </p:stCondLst>
                                        </p:cTn>
                                        <p:tgtEl>
                                          <p:spTgt spid="13"/>
                                        </p:tgtEl>
                                        <p:attrNameLst>
                                          <p:attrName>ppt_w</p:attrName>
                                        </p:attrNameLst>
                                      </p:cBhvr>
                                      <p:tavLst>
                                        <p:tav tm="0" fmla="#ppt_w-#ppt_w*((1.5-1.5*$)^3-(1.5-1.5*$)^2)">
                                          <p:val>
                                            <p:fltVal val="0"/>
                                          </p:val>
                                        </p:tav>
                                        <p:tav tm="100000">
                                          <p:val>
                                            <p:fltVal val="1"/>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1000" fill="hold"/>
                                        <p:tgtEl>
                                          <p:spTgt spid="8"/>
                                        </p:tgtEl>
                                        <p:attrNameLst>
                                          <p:attrName>ppt_x</p:attrName>
                                        </p:attrNameLst>
                                      </p:cBhvr>
                                      <p:tavLst>
                                        <p:tav tm="0">
                                          <p:val>
                                            <p:strVal val="1+#ppt_w/2"/>
                                          </p:val>
                                        </p:tav>
                                        <p:tav tm="100000">
                                          <p:val>
                                            <p:strVal val="#ppt_x"/>
                                          </p:val>
                                        </p:tav>
                                      </p:tavLst>
                                    </p:anim>
                                    <p:anim calcmode="lin" valueType="num">
                                      <p:cBhvr additive="base">
                                        <p:cTn id="43" dur="1000" fill="hold"/>
                                        <p:tgtEl>
                                          <p:spTgt spid="8"/>
                                        </p:tgtEl>
                                        <p:attrNameLst>
                                          <p:attrName>ppt_y</p:attrName>
                                        </p:attrNameLst>
                                      </p:cBhvr>
                                      <p:tavLst>
                                        <p:tav tm="0">
                                          <p:val>
                                            <p:strVal val="#ppt_y"/>
                                          </p:val>
                                        </p:tav>
                                        <p:tav tm="100000">
                                          <p:val>
                                            <p:strVal val="#ppt_y"/>
                                          </p:val>
                                        </p:tav>
                                      </p:tavLst>
                                    </p:anim>
                                  </p:childTnLst>
                                </p:cTn>
                              </p:par>
                            </p:childTnLst>
                          </p:cTn>
                        </p:par>
                        <p:par>
                          <p:cTn id="44" fill="hold">
                            <p:stCondLst>
                              <p:cond delay="4407"/>
                            </p:stCondLst>
                            <p:childTnLst>
                              <p:par>
                                <p:cTn id="45" presetID="0" presetClass="entr" presetSubtype="0" fill="hold" grpId="0" nodeType="afterEffect">
                                  <p:stCondLst>
                                    <p:cond delay="0"/>
                                  </p:stCondLst>
                                  <p:childTnLst>
                                    <p:set>
                                      <p:cBhvr>
                                        <p:cTn id="46" dur="1000" fill="hold">
                                          <p:stCondLst>
                                            <p:cond delay="0"/>
                                          </p:stCondLst>
                                        </p:cTn>
                                        <p:tgtEl>
                                          <p:spTgt spid="25"/>
                                        </p:tgtEl>
                                        <p:attrNameLst>
                                          <p:attrName>style.visibility</p:attrName>
                                        </p:attrNameLst>
                                      </p:cBhvr>
                                      <p:to>
                                        <p:strVal val="visible"/>
                                      </p:to>
                                    </p:set>
                                    <p:anim to="" calcmode="lin" valueType="num">
                                      <p:cBhvr>
                                        <p:cTn id="47" dur="1000" fill="hold">
                                          <p:stCondLst>
                                            <p:cond delay="0"/>
                                          </p:stCondLst>
                                        </p:cTn>
                                        <p:tgtEl>
                                          <p:spTgt spid="25"/>
                                        </p:tgtEl>
                                        <p:attrNameLst>
                                          <p:attrName>ppt_h</p:attrName>
                                        </p:attrNameLst>
                                      </p:cBhvr>
                                      <p:tavLst>
                                        <p:tav tm="0" fmla="#ppt_h-#ppt_h*((1.5-1.5*$)^3-(1.5-1.5*$)^2)">
                                          <p:val>
                                            <p:fltVal val="0"/>
                                          </p:val>
                                        </p:tav>
                                        <p:tav tm="100000">
                                          <p:val>
                                            <p:fltVal val="1"/>
                                          </p:val>
                                        </p:tav>
                                      </p:tavLst>
                                    </p:anim>
                                    <p:anim to="" calcmode="lin" valueType="num">
                                      <p:cBhvr>
                                        <p:cTn id="48" dur="1000" fill="hold">
                                          <p:stCondLst>
                                            <p:cond delay="0"/>
                                          </p:stCondLst>
                                        </p:cTn>
                                        <p:tgtEl>
                                          <p:spTgt spid="25"/>
                                        </p:tgtEl>
                                        <p:attrNameLst>
                                          <p:attrName>ppt_w</p:attrName>
                                        </p:attrNameLst>
                                      </p:cBhvr>
                                      <p:tavLst>
                                        <p:tav tm="0" fmla="#ppt_w-#ppt_w*((1.5-1.5*$)^3-(1.5-1.5*$)^2)">
                                          <p:val>
                                            <p:fltVal val="0"/>
                                          </p:val>
                                        </p:tav>
                                        <p:tav tm="100000">
                                          <p:val>
                                            <p:fltVal val="1"/>
                                          </p:val>
                                        </p:tav>
                                      </p:tavLst>
                                    </p:anim>
                                  </p:childTnLst>
                                </p:cTn>
                              </p:par>
                              <p:par>
                                <p:cTn id="49" presetID="53" presetClass="entr" presetSubtype="16"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p:cTn id="51" dur="500" fill="hold"/>
                                        <p:tgtEl>
                                          <p:spTgt spid="29"/>
                                        </p:tgtEl>
                                        <p:attrNameLst>
                                          <p:attrName>ppt_w</p:attrName>
                                        </p:attrNameLst>
                                      </p:cBhvr>
                                      <p:tavLst>
                                        <p:tav tm="0">
                                          <p:val>
                                            <p:fltVal val="0"/>
                                          </p:val>
                                        </p:tav>
                                        <p:tav tm="100000">
                                          <p:val>
                                            <p:strVal val="#ppt_w"/>
                                          </p:val>
                                        </p:tav>
                                      </p:tavLst>
                                    </p:anim>
                                    <p:anim calcmode="lin" valueType="num">
                                      <p:cBhvr>
                                        <p:cTn id="52" dur="500" fill="hold"/>
                                        <p:tgtEl>
                                          <p:spTgt spid="29"/>
                                        </p:tgtEl>
                                        <p:attrNameLst>
                                          <p:attrName>ppt_h</p:attrName>
                                        </p:attrNameLst>
                                      </p:cBhvr>
                                      <p:tavLst>
                                        <p:tav tm="0">
                                          <p:val>
                                            <p:fltVal val="0"/>
                                          </p:val>
                                        </p:tav>
                                        <p:tav tm="100000">
                                          <p:val>
                                            <p:strVal val="#ppt_h"/>
                                          </p:val>
                                        </p:tav>
                                      </p:tavLst>
                                    </p:anim>
                                    <p:animEffect transition="in" filter="fade">
                                      <p:cBhvr>
                                        <p:cTn id="53" dur="500"/>
                                        <p:tgtEl>
                                          <p:spTgt spid="29"/>
                                        </p:tgtEl>
                                      </p:cBhvr>
                                    </p:animEffect>
                                  </p:childTnLst>
                                </p:cTn>
                              </p:par>
                              <p:par>
                                <p:cTn id="54" presetID="2" presetClass="entr" presetSubtype="2" decel="10000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additive="base">
                                        <p:cTn id="56" dur="1000" fill="hold"/>
                                        <p:tgtEl>
                                          <p:spTgt spid="28"/>
                                        </p:tgtEl>
                                        <p:attrNameLst>
                                          <p:attrName>ppt_x</p:attrName>
                                        </p:attrNameLst>
                                      </p:cBhvr>
                                      <p:tavLst>
                                        <p:tav tm="0">
                                          <p:val>
                                            <p:strVal val="1+#ppt_w/2"/>
                                          </p:val>
                                        </p:tav>
                                        <p:tav tm="100000">
                                          <p:val>
                                            <p:strVal val="#ppt_x"/>
                                          </p:val>
                                        </p:tav>
                                      </p:tavLst>
                                    </p:anim>
                                    <p:anim calcmode="lin" valueType="num">
                                      <p:cBhvr additive="base">
                                        <p:cTn id="57" dur="1000" fill="hold"/>
                                        <p:tgtEl>
                                          <p:spTgt spid="28"/>
                                        </p:tgtEl>
                                        <p:attrNameLst>
                                          <p:attrName>ppt_y</p:attrName>
                                        </p:attrNameLst>
                                      </p:cBhvr>
                                      <p:tavLst>
                                        <p:tav tm="0">
                                          <p:val>
                                            <p:strVal val="#ppt_y"/>
                                          </p:val>
                                        </p:tav>
                                        <p:tav tm="100000">
                                          <p:val>
                                            <p:strVal val="#ppt_y"/>
                                          </p:val>
                                        </p:tav>
                                      </p:tavLst>
                                    </p:anim>
                                  </p:childTnLst>
                                </p:cTn>
                              </p:par>
                              <p:par>
                                <p:cTn id="58" presetID="53" presetClass="entr" presetSubtype="16" fill="hold" grpId="0" nodeType="withEffect">
                                  <p:stCondLst>
                                    <p:cond delay="0"/>
                                  </p:stCondLst>
                                  <p:childTnLst>
                                    <p:set>
                                      <p:cBhvr>
                                        <p:cTn id="59" dur="1" fill="hold">
                                          <p:stCondLst>
                                            <p:cond delay="0"/>
                                          </p:stCondLst>
                                        </p:cTn>
                                        <p:tgtEl>
                                          <p:spTgt spid="40"/>
                                        </p:tgtEl>
                                        <p:attrNameLst>
                                          <p:attrName>style.visibility</p:attrName>
                                        </p:attrNameLst>
                                      </p:cBhvr>
                                      <p:to>
                                        <p:strVal val="visible"/>
                                      </p:to>
                                    </p:set>
                                    <p:anim calcmode="lin" valueType="num">
                                      <p:cBhvr>
                                        <p:cTn id="60" dur="500" fill="hold"/>
                                        <p:tgtEl>
                                          <p:spTgt spid="40"/>
                                        </p:tgtEl>
                                        <p:attrNameLst>
                                          <p:attrName>ppt_w</p:attrName>
                                        </p:attrNameLst>
                                      </p:cBhvr>
                                      <p:tavLst>
                                        <p:tav tm="0">
                                          <p:val>
                                            <p:fltVal val="0"/>
                                          </p:val>
                                        </p:tav>
                                        <p:tav tm="100000">
                                          <p:val>
                                            <p:strVal val="#ppt_w"/>
                                          </p:val>
                                        </p:tav>
                                      </p:tavLst>
                                    </p:anim>
                                    <p:anim calcmode="lin" valueType="num">
                                      <p:cBhvr>
                                        <p:cTn id="61" dur="500" fill="hold"/>
                                        <p:tgtEl>
                                          <p:spTgt spid="40"/>
                                        </p:tgtEl>
                                        <p:attrNameLst>
                                          <p:attrName>ppt_h</p:attrName>
                                        </p:attrNameLst>
                                      </p:cBhvr>
                                      <p:tavLst>
                                        <p:tav tm="0">
                                          <p:val>
                                            <p:fltVal val="0"/>
                                          </p:val>
                                        </p:tav>
                                        <p:tav tm="100000">
                                          <p:val>
                                            <p:strVal val="#ppt_h"/>
                                          </p:val>
                                        </p:tav>
                                      </p:tavLst>
                                    </p:anim>
                                    <p:animEffect transition="in" filter="fade">
                                      <p:cBhvr>
                                        <p:cTn id="62" dur="500"/>
                                        <p:tgtEl>
                                          <p:spTgt spid="40"/>
                                        </p:tgtEl>
                                      </p:cBhvr>
                                    </p:animEffect>
                                  </p:childTnLst>
                                </p:cTn>
                              </p:par>
                            </p:childTnLst>
                          </p:cTn>
                        </p:par>
                        <p:par>
                          <p:cTn id="63" fill="hold">
                            <p:stCondLst>
                              <p:cond delay="5407"/>
                            </p:stCondLst>
                            <p:childTnLst>
                              <p:par>
                                <p:cTn id="64" presetID="0" presetClass="entr" presetSubtype="0" fill="hold" grpId="0" nodeType="afterEffect">
                                  <p:stCondLst>
                                    <p:cond delay="0"/>
                                  </p:stCondLst>
                                  <p:childTnLst>
                                    <p:set>
                                      <p:cBhvr>
                                        <p:cTn id="65" dur="1000" fill="hold">
                                          <p:stCondLst>
                                            <p:cond delay="0"/>
                                          </p:stCondLst>
                                        </p:cTn>
                                        <p:tgtEl>
                                          <p:spTgt spid="32"/>
                                        </p:tgtEl>
                                        <p:attrNameLst>
                                          <p:attrName>style.visibility</p:attrName>
                                        </p:attrNameLst>
                                      </p:cBhvr>
                                      <p:to>
                                        <p:strVal val="visible"/>
                                      </p:to>
                                    </p:set>
                                    <p:anim to="" calcmode="lin" valueType="num">
                                      <p:cBhvr>
                                        <p:cTn id="66" dur="1000" fill="hold">
                                          <p:stCondLst>
                                            <p:cond delay="0"/>
                                          </p:stCondLst>
                                        </p:cTn>
                                        <p:tgtEl>
                                          <p:spTgt spid="32"/>
                                        </p:tgtEl>
                                        <p:attrNameLst>
                                          <p:attrName>ppt_h</p:attrName>
                                        </p:attrNameLst>
                                      </p:cBhvr>
                                      <p:tavLst>
                                        <p:tav tm="0" fmla="#ppt_h-#ppt_h*((1.5-1.5*$)^3-(1.5-1.5*$)^2)">
                                          <p:val>
                                            <p:fltVal val="0"/>
                                          </p:val>
                                        </p:tav>
                                        <p:tav tm="100000">
                                          <p:val>
                                            <p:fltVal val="1"/>
                                          </p:val>
                                        </p:tav>
                                      </p:tavLst>
                                    </p:anim>
                                    <p:anim to="" calcmode="lin" valueType="num">
                                      <p:cBhvr>
                                        <p:cTn id="67" dur="1000" fill="hold">
                                          <p:stCondLst>
                                            <p:cond delay="0"/>
                                          </p:stCondLst>
                                        </p:cTn>
                                        <p:tgtEl>
                                          <p:spTgt spid="32"/>
                                        </p:tgtEl>
                                        <p:attrNameLst>
                                          <p:attrName>ppt_w</p:attrName>
                                        </p:attrNameLst>
                                      </p:cBhvr>
                                      <p:tavLst>
                                        <p:tav tm="0" fmla="#ppt_w-#ppt_w*((1.5-1.5*$)^3-(1.5-1.5*$)^2)">
                                          <p:val>
                                            <p:fltVal val="0"/>
                                          </p:val>
                                        </p:tav>
                                        <p:tav tm="100000">
                                          <p:val>
                                            <p:fltVal val="1"/>
                                          </p:val>
                                        </p:tav>
                                      </p:tavLst>
                                    </p:anim>
                                  </p:childTnLst>
                                </p:cTn>
                              </p:par>
                              <p:par>
                                <p:cTn id="68" presetID="0" presetClass="entr" presetSubtype="0" fill="hold" grpId="0" nodeType="withEffect">
                                  <p:stCondLst>
                                    <p:cond delay="0"/>
                                  </p:stCondLst>
                                  <p:childTnLst>
                                    <p:set>
                                      <p:cBhvr>
                                        <p:cTn id="69" dur="1000" fill="hold">
                                          <p:stCondLst>
                                            <p:cond delay="0"/>
                                          </p:stCondLst>
                                        </p:cTn>
                                        <p:tgtEl>
                                          <p:spTgt spid="33"/>
                                        </p:tgtEl>
                                        <p:attrNameLst>
                                          <p:attrName>style.visibility</p:attrName>
                                        </p:attrNameLst>
                                      </p:cBhvr>
                                      <p:to>
                                        <p:strVal val="visible"/>
                                      </p:to>
                                    </p:set>
                                    <p:anim to="" calcmode="lin" valueType="num">
                                      <p:cBhvr>
                                        <p:cTn id="70" dur="1000" fill="hold">
                                          <p:stCondLst>
                                            <p:cond delay="0"/>
                                          </p:stCondLst>
                                        </p:cTn>
                                        <p:tgtEl>
                                          <p:spTgt spid="33"/>
                                        </p:tgtEl>
                                        <p:attrNameLst>
                                          <p:attrName>ppt_h</p:attrName>
                                        </p:attrNameLst>
                                      </p:cBhvr>
                                      <p:tavLst>
                                        <p:tav tm="0" fmla="#ppt_h-#ppt_h*((1.5-1.5*$)^3-(1.5-1.5*$)^2)">
                                          <p:val>
                                            <p:fltVal val="0"/>
                                          </p:val>
                                        </p:tav>
                                        <p:tav tm="100000">
                                          <p:val>
                                            <p:fltVal val="1"/>
                                          </p:val>
                                        </p:tav>
                                      </p:tavLst>
                                    </p:anim>
                                    <p:anim to="" calcmode="lin" valueType="num">
                                      <p:cBhvr>
                                        <p:cTn id="71" dur="1000" fill="hold">
                                          <p:stCondLst>
                                            <p:cond delay="0"/>
                                          </p:stCondLst>
                                        </p:cTn>
                                        <p:tgtEl>
                                          <p:spTgt spid="33"/>
                                        </p:tgtEl>
                                        <p:attrNameLst>
                                          <p:attrName>ppt_w</p:attrName>
                                        </p:attrNameLst>
                                      </p:cBhvr>
                                      <p:tavLst>
                                        <p:tav tm="0" fmla="#ppt_w-#ppt_w*((1.5-1.5*$)^3-(1.5-1.5*$)^2)">
                                          <p:val>
                                            <p:fltVal val="0"/>
                                          </p:val>
                                        </p:tav>
                                        <p:tav tm="100000">
                                          <p:val>
                                            <p:fltVal val="1"/>
                                          </p:val>
                                        </p:tav>
                                      </p:tavLst>
                                    </p:anim>
                                  </p:childTnLst>
                                </p:cTn>
                              </p:par>
                              <p:par>
                                <p:cTn id="72" presetID="2" presetClass="entr" presetSubtype="2" decel="100000" fill="hold" grpId="0" nodeType="withEffect">
                                  <p:stCondLst>
                                    <p:cond delay="0"/>
                                  </p:stCondLst>
                                  <p:childTnLst>
                                    <p:set>
                                      <p:cBhvr>
                                        <p:cTn id="73" dur="1" fill="hold">
                                          <p:stCondLst>
                                            <p:cond delay="0"/>
                                          </p:stCondLst>
                                        </p:cTn>
                                        <p:tgtEl>
                                          <p:spTgt spid="34"/>
                                        </p:tgtEl>
                                        <p:attrNameLst>
                                          <p:attrName>style.visibility</p:attrName>
                                        </p:attrNameLst>
                                      </p:cBhvr>
                                      <p:to>
                                        <p:strVal val="visible"/>
                                      </p:to>
                                    </p:set>
                                    <p:anim calcmode="lin" valueType="num">
                                      <p:cBhvr additive="base">
                                        <p:cTn id="74" dur="1000" fill="hold"/>
                                        <p:tgtEl>
                                          <p:spTgt spid="34"/>
                                        </p:tgtEl>
                                        <p:attrNameLst>
                                          <p:attrName>ppt_x</p:attrName>
                                        </p:attrNameLst>
                                      </p:cBhvr>
                                      <p:tavLst>
                                        <p:tav tm="0">
                                          <p:val>
                                            <p:strVal val="1+#ppt_w/2"/>
                                          </p:val>
                                        </p:tav>
                                        <p:tav tm="100000">
                                          <p:val>
                                            <p:strVal val="#ppt_x"/>
                                          </p:val>
                                        </p:tav>
                                      </p:tavLst>
                                    </p:anim>
                                    <p:anim calcmode="lin" valueType="num">
                                      <p:cBhvr additive="base">
                                        <p:cTn id="75" dur="1000" fill="hold"/>
                                        <p:tgtEl>
                                          <p:spTgt spid="34"/>
                                        </p:tgtEl>
                                        <p:attrNameLst>
                                          <p:attrName>ppt_y</p:attrName>
                                        </p:attrNameLst>
                                      </p:cBhvr>
                                      <p:tavLst>
                                        <p:tav tm="0">
                                          <p:val>
                                            <p:strVal val="#ppt_y"/>
                                          </p:val>
                                        </p:tav>
                                        <p:tav tm="100000">
                                          <p:val>
                                            <p:strVal val="#ppt_y"/>
                                          </p:val>
                                        </p:tav>
                                      </p:tavLst>
                                    </p:anim>
                                  </p:childTnLst>
                                </p:cTn>
                              </p:par>
                            </p:childTnLst>
                          </p:cTn>
                        </p:par>
                        <p:par>
                          <p:cTn id="76" fill="hold">
                            <p:stCondLst>
                              <p:cond delay="6407"/>
                            </p:stCondLst>
                            <p:childTnLst>
                              <p:par>
                                <p:cTn id="77" presetID="0" presetClass="entr" presetSubtype="0" fill="hold" grpId="0" nodeType="afterEffect">
                                  <p:stCondLst>
                                    <p:cond delay="0"/>
                                  </p:stCondLst>
                                  <p:childTnLst>
                                    <p:set>
                                      <p:cBhvr>
                                        <p:cTn id="78" dur="1000" fill="hold">
                                          <p:stCondLst>
                                            <p:cond delay="0"/>
                                          </p:stCondLst>
                                        </p:cTn>
                                        <p:tgtEl>
                                          <p:spTgt spid="35"/>
                                        </p:tgtEl>
                                        <p:attrNameLst>
                                          <p:attrName>style.visibility</p:attrName>
                                        </p:attrNameLst>
                                      </p:cBhvr>
                                      <p:to>
                                        <p:strVal val="visible"/>
                                      </p:to>
                                    </p:set>
                                    <p:anim to="" calcmode="lin" valueType="num">
                                      <p:cBhvr>
                                        <p:cTn id="79" dur="1000" fill="hold">
                                          <p:stCondLst>
                                            <p:cond delay="0"/>
                                          </p:stCondLst>
                                        </p:cTn>
                                        <p:tgtEl>
                                          <p:spTgt spid="35"/>
                                        </p:tgtEl>
                                        <p:attrNameLst>
                                          <p:attrName>ppt_h</p:attrName>
                                        </p:attrNameLst>
                                      </p:cBhvr>
                                      <p:tavLst>
                                        <p:tav tm="0" fmla="#ppt_h-#ppt_h*((1.5-1.5*$)^3-(1.5-1.5*$)^2)">
                                          <p:val>
                                            <p:fltVal val="0"/>
                                          </p:val>
                                        </p:tav>
                                        <p:tav tm="100000">
                                          <p:val>
                                            <p:fltVal val="1"/>
                                          </p:val>
                                        </p:tav>
                                      </p:tavLst>
                                    </p:anim>
                                    <p:anim to="" calcmode="lin" valueType="num">
                                      <p:cBhvr>
                                        <p:cTn id="80" dur="1000" fill="hold">
                                          <p:stCondLst>
                                            <p:cond delay="0"/>
                                          </p:stCondLst>
                                        </p:cTn>
                                        <p:tgtEl>
                                          <p:spTgt spid="35"/>
                                        </p:tgtEl>
                                        <p:attrNameLst>
                                          <p:attrName>ppt_w</p:attrName>
                                        </p:attrNameLst>
                                      </p:cBhvr>
                                      <p:tavLst>
                                        <p:tav tm="0" fmla="#ppt_w-#ppt_w*((1.5-1.5*$)^3-(1.5-1.5*$)^2)">
                                          <p:val>
                                            <p:fltVal val="0"/>
                                          </p:val>
                                        </p:tav>
                                        <p:tav tm="100000">
                                          <p:val>
                                            <p:fltVal val="1"/>
                                          </p:val>
                                        </p:tav>
                                      </p:tavLst>
                                    </p:anim>
                                  </p:childTnLst>
                                </p:cTn>
                              </p:par>
                              <p:par>
                                <p:cTn id="81" presetID="2" presetClass="entr" presetSubtype="2" decel="100000" fill="hold" grpId="0" nodeType="withEffect">
                                  <p:stCondLst>
                                    <p:cond delay="0"/>
                                  </p:stCondLst>
                                  <p:childTnLst>
                                    <p:set>
                                      <p:cBhvr>
                                        <p:cTn id="82" dur="1" fill="hold">
                                          <p:stCondLst>
                                            <p:cond delay="0"/>
                                          </p:stCondLst>
                                        </p:cTn>
                                        <p:tgtEl>
                                          <p:spTgt spid="63"/>
                                        </p:tgtEl>
                                        <p:attrNameLst>
                                          <p:attrName>style.visibility</p:attrName>
                                        </p:attrNameLst>
                                      </p:cBhvr>
                                      <p:to>
                                        <p:strVal val="visible"/>
                                      </p:to>
                                    </p:set>
                                    <p:anim calcmode="lin" valueType="num">
                                      <p:cBhvr additive="base">
                                        <p:cTn id="83" dur="1000" fill="hold"/>
                                        <p:tgtEl>
                                          <p:spTgt spid="63"/>
                                        </p:tgtEl>
                                        <p:attrNameLst>
                                          <p:attrName>ppt_x</p:attrName>
                                        </p:attrNameLst>
                                      </p:cBhvr>
                                      <p:tavLst>
                                        <p:tav tm="0">
                                          <p:val>
                                            <p:strVal val="1+#ppt_w/2"/>
                                          </p:val>
                                        </p:tav>
                                        <p:tav tm="100000">
                                          <p:val>
                                            <p:strVal val="#ppt_x"/>
                                          </p:val>
                                        </p:tav>
                                      </p:tavLst>
                                    </p:anim>
                                    <p:anim calcmode="lin" valueType="num">
                                      <p:cBhvr additive="base">
                                        <p:cTn id="84" dur="1000" fill="hold"/>
                                        <p:tgtEl>
                                          <p:spTgt spid="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3" grpId="0" bldLvl="0" animBg="1"/>
      <p:bldP spid="4" grpId="0" bldLvl="0" animBg="1"/>
      <p:bldP spid="5" grpId="0" bldLvl="0" animBg="1"/>
      <p:bldP spid="6" grpId="0" bldLvl="0" animBg="1"/>
      <p:bldP spid="7" grpId="0"/>
      <p:bldP spid="8" grpId="0"/>
      <p:bldP spid="9" grpId="0"/>
      <p:bldP spid="13" grpId="0" bldLvl="0" animBg="1"/>
      <p:bldP spid="25" grpId="0" bldLvl="0" animBg="1"/>
      <p:bldP spid="28" grpId="0"/>
      <p:bldP spid="40" grpId="0" animBg="1"/>
      <p:bldP spid="32" grpId="0" bldLvl="0" animBg="1"/>
      <p:bldP spid="33" grpId="0" bldLvl="0" animBg="1"/>
      <p:bldP spid="34" grpId="0"/>
      <p:bldP spid="35" grpId="0" bldLvl="0" animBg="1"/>
      <p:bldP spid="6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625245" y="1484048"/>
            <a:ext cx="7408984" cy="74089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p:cNvSpPr txBox="1"/>
          <p:nvPr/>
        </p:nvSpPr>
        <p:spPr>
          <a:xfrm>
            <a:off x="6540238" y="3713510"/>
            <a:ext cx="5578998" cy="2369880"/>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lgn="ctr"/>
            <a:r>
              <a:rPr lang="en-US" b="1" dirty="0" err="1">
                <a:latin typeface="Times New Roman" pitchFamily="18" charset="0"/>
              </a:rPr>
              <a:t>Chương</a:t>
            </a:r>
            <a:r>
              <a:rPr lang="en-US" b="1" dirty="0">
                <a:latin typeface="Times New Roman" pitchFamily="18" charset="0"/>
              </a:rPr>
              <a:t> I:</a:t>
            </a:r>
          </a:p>
          <a:p>
            <a:pPr algn="ctr"/>
            <a:r>
              <a:rPr lang="vi-VN" altLang="zh-CN" sz="7200" b="1" dirty="0">
                <a:solidFill>
                  <a:schemeClr val="bg1"/>
                </a:solidFill>
                <a:latin typeface="Times New Roman" panose="02020603050405020304" pitchFamily="18" charset="0"/>
              </a:rPr>
              <a:t>GIỚI THIỆU</a:t>
            </a:r>
            <a:endParaRPr lang="en-US" altLang="zh-CN" sz="7200" b="1" dirty="0">
              <a:solidFill>
                <a:schemeClr val="bg1"/>
              </a:solidFill>
              <a:latin typeface="Times New Roman" panose="02020603050405020304" pitchFamily="18" charset="0"/>
            </a:endParaRPr>
          </a:p>
        </p:txBody>
      </p:sp>
      <p:sp>
        <p:nvSpPr>
          <p:cNvPr id="5" name="Oval 6"/>
          <p:cNvSpPr/>
          <p:nvPr/>
        </p:nvSpPr>
        <p:spPr>
          <a:xfrm>
            <a:off x="1236316" y="-1399032"/>
            <a:ext cx="3837432" cy="3837432"/>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Oval 6"/>
          <p:cNvSpPr/>
          <p:nvPr/>
        </p:nvSpPr>
        <p:spPr>
          <a:xfrm>
            <a:off x="5209232" y="9671344"/>
            <a:ext cx="2290538" cy="229053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4" name="Rectangle 3"/>
          <p:cNvSpPr/>
          <p:nvPr/>
        </p:nvSpPr>
        <p:spPr>
          <a:xfrm>
            <a:off x="15473363" y="628650"/>
            <a:ext cx="2286000" cy="600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2"/>
                                        </p:tgtEl>
                                        <p:attrNameLst>
                                          <p:attrName>style.visibility</p:attrName>
                                        </p:attrNameLst>
                                      </p:cBhvr>
                                      <p:to>
                                        <p:strVal val="visible"/>
                                      </p:to>
                                    </p:set>
                                    <p:anim to="" calcmode="lin" valueType="num">
                                      <p:cBhvr>
                                        <p:cTn id="7" dur="1000" fill="hold">
                                          <p:stCondLst>
                                            <p:cond delay="0"/>
                                          </p:stCondLst>
                                        </p:cTn>
                                        <p:tgtEl>
                                          <p:spTgt spid="2"/>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2"/>
                                        </p:tgtEl>
                                        <p:attrNameLst>
                                          <p:attrName>ppt_w</p:attrName>
                                        </p:attrNameLst>
                                      </p:cBhvr>
                                      <p:tavLst>
                                        <p:tav tm="0" fmla="#ppt_w-#ppt_w*((1.5-1.5*$)^3-(1.5-1.5*$)^2)">
                                          <p:val>
                                            <p:fltVal val="0"/>
                                          </p:val>
                                        </p:tav>
                                        <p:tav tm="100000">
                                          <p:val>
                                            <p:flt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5"/>
                                        </p:tgtEl>
                                        <p:attrNameLst>
                                          <p:attrName>style.visibility</p:attrName>
                                        </p:attrNameLst>
                                      </p:cBhvr>
                                      <p:to>
                                        <p:strVal val="visible"/>
                                      </p:to>
                                    </p:set>
                                    <p:anim to="" calcmode="lin" valueType="num">
                                      <p:cBhvr>
                                        <p:cTn id="11" dur="1000" fill="hold">
                                          <p:stCondLst>
                                            <p:cond delay="0"/>
                                          </p:stCondLst>
                                        </p:cTn>
                                        <p:tgtEl>
                                          <p:spTgt spid="5"/>
                                        </p:tgtEl>
                                        <p:attrNameLst>
                                          <p:attrName>ppt_h</p:attrName>
                                        </p:attrNameLst>
                                      </p:cBhvr>
                                      <p:tavLst>
                                        <p:tav tm="0" fmla="#ppt_h-#ppt_h*((1.5-1.5*$)^3-(1.5-1.5*$)^2)">
                                          <p:val>
                                            <p:fltVal val="0"/>
                                          </p:val>
                                        </p:tav>
                                        <p:tav tm="100000">
                                          <p:val>
                                            <p:fltVal val="1"/>
                                          </p:val>
                                        </p:tav>
                                      </p:tavLst>
                                    </p:anim>
                                    <p:anim to="" calcmode="lin" valueType="num">
                                      <p:cBhvr>
                                        <p:cTn id="12" dur="1000" fill="hold">
                                          <p:stCondLst>
                                            <p:cond delay="0"/>
                                          </p:stCondLst>
                                        </p:cTn>
                                        <p:tgtEl>
                                          <p:spTgt spid="5"/>
                                        </p:tgtEl>
                                        <p:attrNameLst>
                                          <p:attrName>ppt_w</p:attrName>
                                        </p:attrNameLst>
                                      </p:cBhvr>
                                      <p:tavLst>
                                        <p:tav tm="0" fmla="#ppt_w-#ppt_w*((1.5-1.5*$)^3-(1.5-1.5*$)^2)">
                                          <p:val>
                                            <p:fltVal val="0"/>
                                          </p:val>
                                        </p:tav>
                                        <p:tav tm="100000">
                                          <p:val>
                                            <p:fltVal val="1"/>
                                          </p:val>
                                        </p:tav>
                                      </p:tavLst>
                                    </p:anim>
                                  </p:childTnLst>
                                </p:cTn>
                              </p:par>
                              <p:par>
                                <p:cTn id="13" presetID="0" presetClass="entr" presetSubtype="0" fill="hold" grpId="0" nodeType="withEffect">
                                  <p:stCondLst>
                                    <p:cond delay="0"/>
                                  </p:stCondLst>
                                  <p:childTnLst>
                                    <p:set>
                                      <p:cBhvr>
                                        <p:cTn id="14" dur="1000" fill="hold">
                                          <p:stCondLst>
                                            <p:cond delay="0"/>
                                          </p:stCondLst>
                                        </p:cTn>
                                        <p:tgtEl>
                                          <p:spTgt spid="6"/>
                                        </p:tgtEl>
                                        <p:attrNameLst>
                                          <p:attrName>style.visibility</p:attrName>
                                        </p:attrNameLst>
                                      </p:cBhvr>
                                      <p:to>
                                        <p:strVal val="visible"/>
                                      </p:to>
                                    </p:set>
                                    <p:anim to="" calcmode="lin" valueType="num">
                                      <p:cBhvr>
                                        <p:cTn id="15" dur="1000" fill="hold">
                                          <p:stCondLst>
                                            <p:cond delay="0"/>
                                          </p:stCondLst>
                                        </p:cTn>
                                        <p:tgtEl>
                                          <p:spTgt spid="6"/>
                                        </p:tgtEl>
                                        <p:attrNameLst>
                                          <p:attrName>ppt_h</p:attrName>
                                        </p:attrNameLst>
                                      </p:cBhvr>
                                      <p:tavLst>
                                        <p:tav tm="0" fmla="#ppt_h-#ppt_h*((1.5-1.5*$)^3-(1.5-1.5*$)^2)">
                                          <p:val>
                                            <p:fltVal val="0"/>
                                          </p:val>
                                        </p:tav>
                                        <p:tav tm="100000">
                                          <p:val>
                                            <p:fltVal val="1"/>
                                          </p:val>
                                        </p:tav>
                                      </p:tavLst>
                                    </p:anim>
                                    <p:anim to="" calcmode="lin" valueType="num">
                                      <p:cBhvr>
                                        <p:cTn id="16" dur="1000" fill="hold">
                                          <p:stCondLst>
                                            <p:cond delay="0"/>
                                          </p:stCondLst>
                                        </p:cTn>
                                        <p:tgtEl>
                                          <p:spTgt spid="6"/>
                                        </p:tgtEl>
                                        <p:attrNameLst>
                                          <p:attrName>ppt_w</p:attrName>
                                        </p:attrNameLst>
                                      </p:cBhvr>
                                      <p:tavLst>
                                        <p:tav tm="0" fmla="#ppt_w-#ppt_w*((1.5-1.5*$)^3-(1.5-1.5*$)^2)">
                                          <p:val>
                                            <p:fltVal val="0"/>
                                          </p:val>
                                        </p:tav>
                                        <p:tav tm="100000">
                                          <p:val>
                                            <p:fltVal val="1"/>
                                          </p:val>
                                        </p:tav>
                                      </p:tavLst>
                                    </p:anim>
                                  </p:childTnLst>
                                </p:cTn>
                              </p:par>
                            </p:childTnLst>
                          </p:cTn>
                        </p:par>
                        <p:par>
                          <p:cTn id="17" fill="hold">
                            <p:stCondLst>
                              <p:cond delay="1000"/>
                            </p:stCondLst>
                            <p:childTnLst>
                              <p:par>
                                <p:cTn id="18" presetID="0" presetClass="entr" presetSubtype="0" fill="hold" grpId="0" nodeType="afterEffect">
                                  <p:stCondLst>
                                    <p:cond delay="0"/>
                                  </p:stCondLst>
                                  <p:iterate type="lt">
                                    <p:tmPct val="3000"/>
                                  </p:iterate>
                                  <p:childTnLst>
                                    <p:set>
                                      <p:cBhvr>
                                        <p:cTn id="19" dur="750" fill="hold">
                                          <p:stCondLst>
                                            <p:cond delay="0"/>
                                          </p:stCondLst>
                                        </p:cTn>
                                        <p:tgtEl>
                                          <p:spTgt spid="3"/>
                                        </p:tgtEl>
                                        <p:attrNameLst>
                                          <p:attrName>style.visibility</p:attrName>
                                        </p:attrNameLst>
                                      </p:cBhvr>
                                      <p:to>
                                        <p:strVal val="visible"/>
                                      </p:to>
                                    </p:set>
                                    <p:anim to="" calcmode="lin" valueType="num">
                                      <p:cBhvr>
                                        <p:cTn id="20" dur="750" fill="hold">
                                          <p:stCondLst>
                                            <p:cond delay="0"/>
                                          </p:stCondLst>
                                        </p:cTn>
                                        <p:tgtEl>
                                          <p:spTgt spid="3"/>
                                        </p:tgtEl>
                                        <p:attrNameLst>
                                          <p:attrName>ppt_x</p:attrName>
                                        </p:attrNameLst>
                                      </p:cBhvr>
                                      <p:tavLst>
                                        <p:tav tm="0" fmla="#ppt_x+#ppt_w*((1.5-1.5*$)^3-(1.5-1.5*$)^2)">
                                          <p:val>
                                            <p:fltVal val="0"/>
                                          </p:val>
                                        </p:tav>
                                        <p:tav tm="100000">
                                          <p:val>
                                            <p:fltVal val="1"/>
                                          </p:val>
                                        </p:tav>
                                      </p:tavLst>
                                    </p:anim>
                                    <p:animEffect filter="fade">
                                      <p:cBhvr>
                                        <p:cTn id="21" dur="75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2271251" y="1392432"/>
            <a:ext cx="11842956" cy="4801314"/>
          </a:xfrm>
          <a:prstGeom prst="rect">
            <a:avLst/>
          </a:prstGeom>
        </p:spPr>
        <p:txBody>
          <a:bodyPr wrap="square">
            <a:spAutoFit/>
          </a:bodyPr>
          <a:lstStyle/>
          <a:p>
            <a:pPr lvl="0"/>
            <a:r>
              <a:rPr lang="en-US" sz="3600" b="1" dirty="0" smtClean="0">
                <a:latin typeface="Times New Roman" pitchFamily="18" charset="0"/>
                <a:cs typeface="Times New Roman" pitchFamily="18" charset="0"/>
              </a:rPr>
              <a:t>1.T</a:t>
            </a:r>
            <a:r>
              <a:rPr lang="vi-VN" sz="3600" b="1" dirty="0">
                <a:latin typeface="Times New Roman" pitchFamily="18" charset="0"/>
                <a:cs typeface="Times New Roman" pitchFamily="18" charset="0"/>
              </a:rPr>
              <a:t>ỔNG QUAN VỀ DỰ </a:t>
            </a:r>
            <a:r>
              <a:rPr lang="vi-VN" sz="3600" b="1" dirty="0" smtClean="0">
                <a:latin typeface="Times New Roman" pitchFamily="18" charset="0"/>
                <a:cs typeface="Times New Roman" pitchFamily="18" charset="0"/>
              </a:rPr>
              <a:t>ÁN</a:t>
            </a:r>
          </a:p>
          <a:p>
            <a:pPr lvl="0"/>
            <a:endParaRPr lang="vi-VN" dirty="0"/>
          </a:p>
          <a:p>
            <a:r>
              <a:rPr lang="en-US" dirty="0" err="1">
                <a:latin typeface="Times New Roman" pitchFamily="18" charset="0"/>
                <a:cs typeface="Times New Roman" pitchFamily="18" charset="0"/>
              </a:rPr>
              <a:t>Dự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Tìm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hiểu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về</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triển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mềm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minh </a:t>
            </a:r>
            <a:r>
              <a:rPr lang="en-US" dirty="0" err="1">
                <a:latin typeface="Times New Roman" pitchFamily="18" charset="0"/>
                <a:cs typeface="Times New Roman" pitchFamily="18" charset="0"/>
              </a:rPr>
              <a:t>họa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bằng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Strapi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nhằm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mục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đích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khám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nắm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vững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kiến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thức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về</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triển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mềm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cùng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việc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Strapi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việc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tạo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web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API. </a:t>
            </a:r>
            <a:r>
              <a:rPr lang="en-US" dirty="0" err="1">
                <a:latin typeface="Times New Roman" pitchFamily="18" charset="0"/>
                <a:cs typeface="Times New Roman" pitchFamily="18" charset="0"/>
              </a:rPr>
              <a:t>Dự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này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giúp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hiểu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rõ</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về</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Strapi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hoạt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tích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hợp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triển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mềm</a:t>
            </a:r>
            <a:r>
              <a:rPr lang="en-US" dirty="0">
                <a:latin typeface="Times New Roman" pitchFamily="18" charset="0"/>
                <a:cs typeface="Times New Roman" pitchFamily="18" charset="0"/>
              </a:rPr>
              <a:t>.</a:t>
            </a:r>
            <a:endParaRPr lang="vi-VN" dirty="0">
              <a:latin typeface="Times New Roman" pitchFamily="18" charset="0"/>
              <a:cs typeface="Times New Roman" pitchFamily="18" charset="0"/>
            </a:endParaRPr>
          </a:p>
          <a:p>
            <a:r>
              <a:rPr lang="en-US" dirty="0" err="1">
                <a:latin typeface="Times New Roman" pitchFamily="18" charset="0"/>
                <a:cs typeface="Times New Roman" pitchFamily="18" charset="0"/>
              </a:rPr>
              <a:t>Đầu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tập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trung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niệm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về</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triển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mềm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bao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gồm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đoạn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chính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như</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thập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yêu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kế</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lập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kiểm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triển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sẽ</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tìm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hiểu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về</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phương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pháp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triển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mềm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phổ</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biến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như</a:t>
            </a:r>
            <a:r>
              <a:rPr lang="en-US" dirty="0">
                <a:latin typeface="Times New Roman" pitchFamily="18" charset="0"/>
                <a:cs typeface="Times New Roman" pitchFamily="18" charset="0"/>
              </a:rPr>
              <a:t> Agile, Scrum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Waterfall, </a:t>
            </a:r>
            <a:r>
              <a:rPr lang="en-US" dirty="0" err="1">
                <a:latin typeface="Times New Roman" pitchFamily="18" charset="0"/>
                <a:cs typeface="Times New Roman" pitchFamily="18" charset="0"/>
              </a:rPr>
              <a:t>cũng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như</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áp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chúng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mình</a:t>
            </a:r>
            <a:r>
              <a:rPr lang="en-US" dirty="0">
                <a:latin typeface="Times New Roman" pitchFamily="18" charset="0"/>
                <a:cs typeface="Times New Roman" pitchFamily="18" charset="0"/>
              </a:rPr>
              <a:t>.</a:t>
            </a:r>
            <a:endParaRPr lang="vi-VN" dirty="0">
              <a:latin typeface="Times New Roman" pitchFamily="18" charset="0"/>
              <a:cs typeface="Times New Roman" pitchFamily="18" charset="0"/>
            </a:endParaRPr>
          </a:p>
        </p:txBody>
      </p:sp>
      <p:grpSp>
        <p:nvGrpSpPr>
          <p:cNvPr id="6" name="Google Shape;1001;p48"/>
          <p:cNvGrpSpPr/>
          <p:nvPr/>
        </p:nvGrpSpPr>
        <p:grpSpPr>
          <a:xfrm>
            <a:off x="2271251" y="7919884"/>
            <a:ext cx="1573137" cy="1445342"/>
            <a:chOff x="5926225" y="921350"/>
            <a:chExt cx="517800" cy="504350"/>
          </a:xfrm>
        </p:grpSpPr>
        <p:sp>
          <p:nvSpPr>
            <p:cNvPr id="7" name="Google Shape;1002;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1C232"/>
                </a:solidFill>
              </a:endParaRPr>
            </a:p>
          </p:txBody>
        </p:sp>
        <p:sp>
          <p:nvSpPr>
            <p:cNvPr id="8" name="Google Shape;1003;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1C232"/>
                </a:solidFill>
              </a:endParaRPr>
            </a:p>
          </p:txBody>
        </p:sp>
      </p:grpSp>
      <p:sp>
        <p:nvSpPr>
          <p:cNvPr id="9" name="Google Shape;1004;p48"/>
          <p:cNvSpPr/>
          <p:nvPr/>
        </p:nvSpPr>
        <p:spPr>
          <a:xfrm>
            <a:off x="2663808" y="8776341"/>
            <a:ext cx="1420786" cy="349165"/>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10" name="Google Shape;1335;p49"/>
          <p:cNvGrpSpPr/>
          <p:nvPr/>
        </p:nvGrpSpPr>
        <p:grpSpPr>
          <a:xfrm>
            <a:off x="15572698" y="2241755"/>
            <a:ext cx="1461690" cy="1097743"/>
            <a:chOff x="7050768" y="5526199"/>
            <a:chExt cx="719953" cy="647534"/>
          </a:xfrm>
        </p:grpSpPr>
        <p:sp>
          <p:nvSpPr>
            <p:cNvPr id="11" name="Google Shape;1336;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1337;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338;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339;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340;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341;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342;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343;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344;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345;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346;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 name="Google Shape;1347;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val 6"/>
          <p:cNvSpPr/>
          <p:nvPr/>
        </p:nvSpPr>
        <p:spPr>
          <a:xfrm>
            <a:off x="10172700" y="-2670213"/>
            <a:ext cx="3837432" cy="3837432"/>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Oval 6"/>
          <p:cNvSpPr/>
          <p:nvPr/>
        </p:nvSpPr>
        <p:spPr>
          <a:xfrm>
            <a:off x="14511731" y="8945008"/>
            <a:ext cx="2290538" cy="229053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3" name="Rectangle 2"/>
          <p:cNvSpPr/>
          <p:nvPr/>
        </p:nvSpPr>
        <p:spPr>
          <a:xfrm>
            <a:off x="15473363" y="628650"/>
            <a:ext cx="2286000" cy="600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ectangle 3"/>
          <p:cNvSpPr/>
          <p:nvPr/>
        </p:nvSpPr>
        <p:spPr>
          <a:xfrm>
            <a:off x="383459" y="3701293"/>
            <a:ext cx="17639070" cy="1338828"/>
          </a:xfrm>
          <a:prstGeom prst="rect">
            <a:avLst/>
          </a:prstGeom>
        </p:spPr>
        <p:txBody>
          <a:bodyPr wrap="square">
            <a:spAutoFit/>
          </a:bodyPr>
          <a:lstStyle/>
          <a:p>
            <a:r>
              <a:rPr lang="vi-VN">
                <a:latin typeface="Arial" pitchFamily="34" charset="0"/>
                <a:cs typeface="Arial" pitchFamily="34" charset="0"/>
              </a:rPr>
              <a:t> </a:t>
            </a:r>
            <a:endParaRPr lang="vi-VN" dirty="0">
              <a:latin typeface="Arial" pitchFamily="34" charset="0"/>
              <a:cs typeface="Arial" pitchFamily="34" charset="0"/>
            </a:endParaRPr>
          </a:p>
          <a:p>
            <a:r>
              <a:rPr lang="vi-VN" dirty="0"/>
              <a:t> </a:t>
            </a:r>
          </a:p>
          <a:p>
            <a:r>
              <a:rPr lang="vi-VN" b="1" dirty="0"/>
              <a:t> </a:t>
            </a:r>
            <a:endParaRPr lang="vi-VN" dirty="0"/>
          </a:p>
        </p:txBody>
      </p:sp>
      <p:sp>
        <p:nvSpPr>
          <p:cNvPr id="8" name="Rectangle 7"/>
          <p:cNvSpPr/>
          <p:nvPr/>
        </p:nvSpPr>
        <p:spPr>
          <a:xfrm>
            <a:off x="221224" y="215723"/>
            <a:ext cx="17538137" cy="9371796"/>
          </a:xfrm>
          <a:prstGeom prst="rect">
            <a:avLst/>
          </a:prstGeom>
        </p:spPr>
        <p:txBody>
          <a:bodyPr wrap="square">
            <a:spAutoFit/>
          </a:bodyPr>
          <a:lstStyle/>
          <a:p>
            <a:pPr lvl="0"/>
            <a:r>
              <a:rPr lang="vi-VN" sz="3600" b="1" dirty="0" smtClean="0">
                <a:latin typeface="Times New Roman" pitchFamily="18" charset="0"/>
                <a:cs typeface="Times New Roman" pitchFamily="18" charset="0"/>
              </a:rPr>
              <a:t>2.MỤC </a:t>
            </a:r>
            <a:r>
              <a:rPr lang="vi-VN" sz="3600" b="1" dirty="0">
                <a:latin typeface="Times New Roman" pitchFamily="18" charset="0"/>
                <a:cs typeface="Times New Roman" pitchFamily="18" charset="0"/>
              </a:rPr>
              <a:t>TIÊU CỦA BÁO CÁO</a:t>
            </a:r>
            <a:endParaRPr lang="vi-VN" sz="3600" dirty="0">
              <a:latin typeface="Times New Roman" pitchFamily="18" charset="0"/>
              <a:cs typeface="Times New Roman" pitchFamily="18" charset="0"/>
            </a:endParaRPr>
          </a:p>
          <a:p>
            <a:r>
              <a:rPr lang="vi-VN" b="1" dirty="0"/>
              <a:t> </a:t>
            </a:r>
            <a:endParaRPr lang="vi-VN" dirty="0">
              <a:latin typeface="Times New Roman" pitchFamily="18" charset="0"/>
              <a:cs typeface="Times New Roman" pitchFamily="18" charset="0"/>
            </a:endParaRPr>
          </a:p>
          <a:p>
            <a:pPr lvl="0"/>
            <a:r>
              <a:rPr lang="vi-VN" dirty="0" smtClean="0">
                <a:latin typeface="Times New Roman" pitchFamily="18" charset="0"/>
                <a:cs typeface="Times New Roman" pitchFamily="18" charset="0"/>
              </a:rPr>
              <a:t>.Nắm </a:t>
            </a:r>
            <a:r>
              <a:rPr lang="vi-VN" dirty="0">
                <a:latin typeface="Times New Roman" pitchFamily="18" charset="0"/>
                <a:cs typeface="Times New Roman" pitchFamily="18" charset="0"/>
              </a:rPr>
              <a:t>vững kiến thức về phát triển phần mềm: Dự án sẽ giúp bạn hiểu rõ quy trình phát triển phần mềm, các giai đoạn và phương pháp </a:t>
            </a:r>
            <a:r>
              <a:rPr lang="vi-VN" dirty="0" smtClean="0">
                <a:latin typeface="Times New Roman" pitchFamily="18" charset="0"/>
                <a:cs typeface="Times New Roman" pitchFamily="18" charset="0"/>
              </a:rPr>
              <a:t>phát triển phần mềm phổ biến như Agile, Scrum và Waterfall. Bạn sẽ có kiến thức cơ bản về yêu cầu, thiết kế, lập trình, kiểm thử và triển khai phần mềm.</a:t>
            </a:r>
          </a:p>
          <a:p>
            <a:r>
              <a:rPr lang="vi-VN" dirty="0" smtClean="0">
                <a:latin typeface="Times New Roman" pitchFamily="18" charset="0"/>
                <a:cs typeface="Times New Roman" pitchFamily="18" charset="0"/>
              </a:rPr>
              <a:t> </a:t>
            </a:r>
          </a:p>
          <a:p>
            <a:pPr lvl="0"/>
            <a:r>
              <a:rPr lang="vi-VN" dirty="0" smtClean="0">
                <a:latin typeface="Times New Roman" pitchFamily="18" charset="0"/>
                <a:cs typeface="Times New Roman" pitchFamily="18" charset="0"/>
              </a:rPr>
              <a:t>.Hiểu về Strapi và khả năng của nó: Dự án sẽ giới thiệu Strapi và cung cấp cho bạn cái nhìn tổng quan về nền tảng CMS này. Bạn sẽ hiểu được các tính năng và khả năng của Strapi trong việc quản lý nội dung và xây dựng các API.</a:t>
            </a:r>
          </a:p>
          <a:p>
            <a:r>
              <a:rPr lang="vi-VN" dirty="0" smtClean="0">
                <a:latin typeface="Times New Roman" pitchFamily="18" charset="0"/>
                <a:cs typeface="Times New Roman" pitchFamily="18" charset="0"/>
              </a:rPr>
              <a:t> </a:t>
            </a:r>
          </a:p>
          <a:p>
            <a:pPr lvl="0"/>
            <a:r>
              <a:rPr lang="vi-VN" dirty="0" smtClean="0">
                <a:latin typeface="Times New Roman" pitchFamily="18" charset="0"/>
                <a:cs typeface="Times New Roman" pitchFamily="18" charset="0"/>
              </a:rPr>
              <a:t>.Xây dựng ứng dụng web và API bằng Strapi: Dự án sẽ hướng dẫn bạn xây dựng một ứng dụng web đơn giản sử dụng Strapi làm hệ thống quản lý nội dung và API backend. Bạn sẽ học cách tạo mô hình dữ liệu, quản lý dữ liệu và xây dựng các API để truy cập dữ liệu từ phía client.</a:t>
            </a:r>
          </a:p>
          <a:p>
            <a:r>
              <a:rPr lang="vi-VN" dirty="0" smtClean="0">
                <a:latin typeface="Times New Roman" pitchFamily="18" charset="0"/>
                <a:cs typeface="Times New Roman" pitchFamily="18" charset="0"/>
              </a:rPr>
              <a:t> </a:t>
            </a:r>
          </a:p>
          <a:p>
            <a:pPr lvl="0"/>
            <a:r>
              <a:rPr lang="vi-VN" dirty="0" smtClean="0">
                <a:latin typeface="Times New Roman" pitchFamily="18" charset="0"/>
                <a:cs typeface="Times New Roman" pitchFamily="18" charset="0"/>
              </a:rPr>
              <a:t>.Tùy chỉnh giao diện người dùng và mở rộng chức năng: Dự án sẽ giúp bạn tùy chỉnh giao diện người dùng để hiển thị dữ liệu từ Strapi theo cách bạn muốn. Bạn cũng sẽ học cách mở rộng chức năng của Strapi bằng cách sử dụng các plugin và middleware.</a:t>
            </a:r>
          </a:p>
          <a:p>
            <a:r>
              <a:rPr lang="vi-VN" dirty="0" smtClean="0">
                <a:latin typeface="Times New Roman" pitchFamily="18" charset="0"/>
                <a:cs typeface="Times New Roman" pitchFamily="18" charset="0"/>
              </a:rPr>
              <a:t> </a:t>
            </a:r>
          </a:p>
          <a:p>
            <a:pPr lvl="0"/>
            <a:r>
              <a:rPr lang="vi-VN" dirty="0" smtClean="0">
                <a:latin typeface="Times New Roman" pitchFamily="18" charset="0"/>
                <a:cs typeface="Times New Roman" pitchFamily="18" charset="0"/>
              </a:rPr>
              <a:t>.Áp dụng kiến thức vào dự án phát triển phần mềm thực tế: Mục tiêu cuối cùng của dự án là cung cấp cho bạn nền tảng kiến thức và kỹ năng để áp dụng Strapi vào các dự án phát triển phần mềm thực tế. Bạn sẽ có khả năng sử dụng Strapi để xây dựng các ứng dụng web và API mạnh mẽ, linh hoạt và dễ dàng quản lý.</a:t>
            </a:r>
          </a:p>
          <a:p>
            <a:r>
              <a:rPr lang="vi-VN" dirty="0"/>
              <a:t/>
            </a:r>
            <a:br>
              <a:rPr lang="vi-VN" dirty="0"/>
            </a:br>
            <a:endParaRPr lang="vi-VN" dirty="0"/>
          </a:p>
        </p:txBody>
      </p:sp>
      <p:grpSp>
        <p:nvGrpSpPr>
          <p:cNvPr id="9" name="Google Shape;1381;p49"/>
          <p:cNvGrpSpPr/>
          <p:nvPr/>
        </p:nvGrpSpPr>
        <p:grpSpPr>
          <a:xfrm>
            <a:off x="1425857" y="9307837"/>
            <a:ext cx="11788697" cy="544085"/>
            <a:chOff x="3042485" y="5594633"/>
            <a:chExt cx="2159652" cy="510557"/>
          </a:xfrm>
        </p:grpSpPr>
        <p:sp>
          <p:nvSpPr>
            <p:cNvPr id="10" name="Google Shape;1382;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1383;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1384;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385;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386;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387;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388;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389;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390;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391;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392;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393;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 name="Google Shape;1394;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3" name="Google Shape;1395;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4" name="Google Shape;1396;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5"/>
                                        </p:tgtEl>
                                        <p:attrNameLst>
                                          <p:attrName>style.visibility</p:attrName>
                                        </p:attrNameLst>
                                      </p:cBhvr>
                                      <p:to>
                                        <p:strVal val="visible"/>
                                      </p:to>
                                    </p:set>
                                    <p:anim to="" calcmode="lin" valueType="num">
                                      <p:cBhvr>
                                        <p:cTn id="7" dur="1000" fill="hold">
                                          <p:stCondLst>
                                            <p:cond delay="0"/>
                                          </p:stCondLst>
                                        </p:cTn>
                                        <p:tgtEl>
                                          <p:spTgt spid="5"/>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5"/>
                                        </p:tgtEl>
                                        <p:attrNameLst>
                                          <p:attrName>ppt_w</p:attrName>
                                        </p:attrNameLst>
                                      </p:cBhvr>
                                      <p:tavLst>
                                        <p:tav tm="0" fmla="#ppt_w-#ppt_w*((1.5-1.5*$)^3-(1.5-1.5*$)^2)">
                                          <p:val>
                                            <p:fltVal val="0"/>
                                          </p:val>
                                        </p:tav>
                                        <p:tav tm="100000">
                                          <p:val>
                                            <p:flt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6"/>
                                        </p:tgtEl>
                                        <p:attrNameLst>
                                          <p:attrName>style.visibility</p:attrName>
                                        </p:attrNameLst>
                                      </p:cBhvr>
                                      <p:to>
                                        <p:strVal val="visible"/>
                                      </p:to>
                                    </p:set>
                                    <p:anim to="" calcmode="lin" valueType="num">
                                      <p:cBhvr>
                                        <p:cTn id="11" dur="1000" fill="hold">
                                          <p:stCondLst>
                                            <p:cond delay="0"/>
                                          </p:stCondLst>
                                        </p:cTn>
                                        <p:tgtEl>
                                          <p:spTgt spid="6"/>
                                        </p:tgtEl>
                                        <p:attrNameLst>
                                          <p:attrName>ppt_h</p:attrName>
                                        </p:attrNameLst>
                                      </p:cBhvr>
                                      <p:tavLst>
                                        <p:tav tm="0" fmla="#ppt_h-#ppt_h*((1.5-1.5*$)^3-(1.5-1.5*$)^2)">
                                          <p:val>
                                            <p:fltVal val="0"/>
                                          </p:val>
                                        </p:tav>
                                        <p:tav tm="100000">
                                          <p:val>
                                            <p:fltVal val="1"/>
                                          </p:val>
                                        </p:tav>
                                      </p:tavLst>
                                    </p:anim>
                                    <p:anim to="" calcmode="lin" valueType="num">
                                      <p:cBhvr>
                                        <p:cTn id="12" dur="1000" fill="hold">
                                          <p:stCondLst>
                                            <p:cond delay="0"/>
                                          </p:stCondLst>
                                        </p:cTn>
                                        <p:tgtEl>
                                          <p:spTgt spid="6"/>
                                        </p:tgtEl>
                                        <p:attrNameLst>
                                          <p:attrName>ppt_w</p:attrName>
                                        </p:attrNameLst>
                                      </p:cBhvr>
                                      <p:tavLst>
                                        <p:tav tm="0" fmla="#ppt_w-#ppt_w*((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625245" y="1484048"/>
            <a:ext cx="7408984" cy="74089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p:cNvSpPr txBox="1"/>
          <p:nvPr/>
        </p:nvSpPr>
        <p:spPr>
          <a:xfrm>
            <a:off x="6540238" y="3713510"/>
            <a:ext cx="5578998" cy="3477875"/>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lgn="ctr"/>
            <a:r>
              <a:rPr lang="en-US" b="1" dirty="0" err="1">
                <a:latin typeface="Times New Roman" pitchFamily="18" charset="0"/>
              </a:rPr>
              <a:t>Chương</a:t>
            </a:r>
            <a:r>
              <a:rPr lang="en-US" b="1" dirty="0">
                <a:latin typeface="Times New Roman" pitchFamily="18" charset="0"/>
              </a:rPr>
              <a:t> II:</a:t>
            </a:r>
          </a:p>
          <a:p>
            <a:pPr algn="ctr"/>
            <a:r>
              <a:rPr lang="vi-VN" sz="7200" b="1" dirty="0">
                <a:solidFill>
                  <a:schemeClr val="bg1"/>
                </a:solidFill>
                <a:latin typeface="Times New Roman" pitchFamily="18" charset="0"/>
              </a:rPr>
              <a:t>PHÂN TÍCH YÊU CẦU</a:t>
            </a:r>
            <a:endParaRPr lang="en-US" altLang="zh-CN" sz="7200" b="1" dirty="0">
              <a:solidFill>
                <a:schemeClr val="bg1"/>
              </a:solidFill>
              <a:latin typeface="Times New Roman" panose="02020603050405020304" pitchFamily="18" charset="0"/>
            </a:endParaRPr>
          </a:p>
        </p:txBody>
      </p:sp>
      <p:sp>
        <p:nvSpPr>
          <p:cNvPr id="5" name="Oval 6"/>
          <p:cNvSpPr/>
          <p:nvPr/>
        </p:nvSpPr>
        <p:spPr>
          <a:xfrm>
            <a:off x="1236316" y="-1399032"/>
            <a:ext cx="3837432" cy="3837432"/>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Oval 6"/>
          <p:cNvSpPr/>
          <p:nvPr/>
        </p:nvSpPr>
        <p:spPr>
          <a:xfrm>
            <a:off x="5209232" y="9671344"/>
            <a:ext cx="2290538" cy="229053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4" name="Rectangle 3"/>
          <p:cNvSpPr/>
          <p:nvPr/>
        </p:nvSpPr>
        <p:spPr>
          <a:xfrm>
            <a:off x="15473363" y="628650"/>
            <a:ext cx="2286000" cy="600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803490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2"/>
                                        </p:tgtEl>
                                        <p:attrNameLst>
                                          <p:attrName>style.visibility</p:attrName>
                                        </p:attrNameLst>
                                      </p:cBhvr>
                                      <p:to>
                                        <p:strVal val="visible"/>
                                      </p:to>
                                    </p:set>
                                    <p:anim to="" calcmode="lin" valueType="num">
                                      <p:cBhvr>
                                        <p:cTn id="7" dur="1000" fill="hold">
                                          <p:stCondLst>
                                            <p:cond delay="0"/>
                                          </p:stCondLst>
                                        </p:cTn>
                                        <p:tgtEl>
                                          <p:spTgt spid="2"/>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2"/>
                                        </p:tgtEl>
                                        <p:attrNameLst>
                                          <p:attrName>ppt_w</p:attrName>
                                        </p:attrNameLst>
                                      </p:cBhvr>
                                      <p:tavLst>
                                        <p:tav tm="0" fmla="#ppt_w-#ppt_w*((1.5-1.5*$)^3-(1.5-1.5*$)^2)">
                                          <p:val>
                                            <p:fltVal val="0"/>
                                          </p:val>
                                        </p:tav>
                                        <p:tav tm="100000">
                                          <p:val>
                                            <p:flt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5"/>
                                        </p:tgtEl>
                                        <p:attrNameLst>
                                          <p:attrName>style.visibility</p:attrName>
                                        </p:attrNameLst>
                                      </p:cBhvr>
                                      <p:to>
                                        <p:strVal val="visible"/>
                                      </p:to>
                                    </p:set>
                                    <p:anim to="" calcmode="lin" valueType="num">
                                      <p:cBhvr>
                                        <p:cTn id="11" dur="1000" fill="hold">
                                          <p:stCondLst>
                                            <p:cond delay="0"/>
                                          </p:stCondLst>
                                        </p:cTn>
                                        <p:tgtEl>
                                          <p:spTgt spid="5"/>
                                        </p:tgtEl>
                                        <p:attrNameLst>
                                          <p:attrName>ppt_h</p:attrName>
                                        </p:attrNameLst>
                                      </p:cBhvr>
                                      <p:tavLst>
                                        <p:tav tm="0" fmla="#ppt_h-#ppt_h*((1.5-1.5*$)^3-(1.5-1.5*$)^2)">
                                          <p:val>
                                            <p:fltVal val="0"/>
                                          </p:val>
                                        </p:tav>
                                        <p:tav tm="100000">
                                          <p:val>
                                            <p:fltVal val="1"/>
                                          </p:val>
                                        </p:tav>
                                      </p:tavLst>
                                    </p:anim>
                                    <p:anim to="" calcmode="lin" valueType="num">
                                      <p:cBhvr>
                                        <p:cTn id="12" dur="1000" fill="hold">
                                          <p:stCondLst>
                                            <p:cond delay="0"/>
                                          </p:stCondLst>
                                        </p:cTn>
                                        <p:tgtEl>
                                          <p:spTgt spid="5"/>
                                        </p:tgtEl>
                                        <p:attrNameLst>
                                          <p:attrName>ppt_w</p:attrName>
                                        </p:attrNameLst>
                                      </p:cBhvr>
                                      <p:tavLst>
                                        <p:tav tm="0" fmla="#ppt_w-#ppt_w*((1.5-1.5*$)^3-(1.5-1.5*$)^2)">
                                          <p:val>
                                            <p:fltVal val="0"/>
                                          </p:val>
                                        </p:tav>
                                        <p:tav tm="100000">
                                          <p:val>
                                            <p:fltVal val="1"/>
                                          </p:val>
                                        </p:tav>
                                      </p:tavLst>
                                    </p:anim>
                                  </p:childTnLst>
                                </p:cTn>
                              </p:par>
                              <p:par>
                                <p:cTn id="13" presetID="0" presetClass="entr" presetSubtype="0" fill="hold" grpId="0" nodeType="withEffect">
                                  <p:stCondLst>
                                    <p:cond delay="0"/>
                                  </p:stCondLst>
                                  <p:childTnLst>
                                    <p:set>
                                      <p:cBhvr>
                                        <p:cTn id="14" dur="1000" fill="hold">
                                          <p:stCondLst>
                                            <p:cond delay="0"/>
                                          </p:stCondLst>
                                        </p:cTn>
                                        <p:tgtEl>
                                          <p:spTgt spid="6"/>
                                        </p:tgtEl>
                                        <p:attrNameLst>
                                          <p:attrName>style.visibility</p:attrName>
                                        </p:attrNameLst>
                                      </p:cBhvr>
                                      <p:to>
                                        <p:strVal val="visible"/>
                                      </p:to>
                                    </p:set>
                                    <p:anim to="" calcmode="lin" valueType="num">
                                      <p:cBhvr>
                                        <p:cTn id="15" dur="1000" fill="hold">
                                          <p:stCondLst>
                                            <p:cond delay="0"/>
                                          </p:stCondLst>
                                        </p:cTn>
                                        <p:tgtEl>
                                          <p:spTgt spid="6"/>
                                        </p:tgtEl>
                                        <p:attrNameLst>
                                          <p:attrName>ppt_h</p:attrName>
                                        </p:attrNameLst>
                                      </p:cBhvr>
                                      <p:tavLst>
                                        <p:tav tm="0" fmla="#ppt_h-#ppt_h*((1.5-1.5*$)^3-(1.5-1.5*$)^2)">
                                          <p:val>
                                            <p:fltVal val="0"/>
                                          </p:val>
                                        </p:tav>
                                        <p:tav tm="100000">
                                          <p:val>
                                            <p:fltVal val="1"/>
                                          </p:val>
                                        </p:tav>
                                      </p:tavLst>
                                    </p:anim>
                                    <p:anim to="" calcmode="lin" valueType="num">
                                      <p:cBhvr>
                                        <p:cTn id="16" dur="1000" fill="hold">
                                          <p:stCondLst>
                                            <p:cond delay="0"/>
                                          </p:stCondLst>
                                        </p:cTn>
                                        <p:tgtEl>
                                          <p:spTgt spid="6"/>
                                        </p:tgtEl>
                                        <p:attrNameLst>
                                          <p:attrName>ppt_w</p:attrName>
                                        </p:attrNameLst>
                                      </p:cBhvr>
                                      <p:tavLst>
                                        <p:tav tm="0" fmla="#ppt_w-#ppt_w*((1.5-1.5*$)^3-(1.5-1.5*$)^2)">
                                          <p:val>
                                            <p:fltVal val="0"/>
                                          </p:val>
                                        </p:tav>
                                        <p:tav tm="100000">
                                          <p:val>
                                            <p:fltVal val="1"/>
                                          </p:val>
                                        </p:tav>
                                      </p:tavLst>
                                    </p:anim>
                                  </p:childTnLst>
                                </p:cTn>
                              </p:par>
                            </p:childTnLst>
                          </p:cTn>
                        </p:par>
                        <p:par>
                          <p:cTn id="17" fill="hold">
                            <p:stCondLst>
                              <p:cond delay="1000"/>
                            </p:stCondLst>
                            <p:childTnLst>
                              <p:par>
                                <p:cTn id="18" presetID="0" presetClass="entr" presetSubtype="0" fill="hold" grpId="0" nodeType="afterEffect">
                                  <p:stCondLst>
                                    <p:cond delay="0"/>
                                  </p:stCondLst>
                                  <p:iterate type="lt">
                                    <p:tmPct val="3000"/>
                                  </p:iterate>
                                  <p:childTnLst>
                                    <p:set>
                                      <p:cBhvr>
                                        <p:cTn id="19" dur="750" fill="hold">
                                          <p:stCondLst>
                                            <p:cond delay="0"/>
                                          </p:stCondLst>
                                        </p:cTn>
                                        <p:tgtEl>
                                          <p:spTgt spid="3"/>
                                        </p:tgtEl>
                                        <p:attrNameLst>
                                          <p:attrName>style.visibility</p:attrName>
                                        </p:attrNameLst>
                                      </p:cBhvr>
                                      <p:to>
                                        <p:strVal val="visible"/>
                                      </p:to>
                                    </p:set>
                                    <p:anim to="" calcmode="lin" valueType="num">
                                      <p:cBhvr>
                                        <p:cTn id="20" dur="750" fill="hold">
                                          <p:stCondLst>
                                            <p:cond delay="0"/>
                                          </p:stCondLst>
                                        </p:cTn>
                                        <p:tgtEl>
                                          <p:spTgt spid="3"/>
                                        </p:tgtEl>
                                        <p:attrNameLst>
                                          <p:attrName>ppt_x</p:attrName>
                                        </p:attrNameLst>
                                      </p:cBhvr>
                                      <p:tavLst>
                                        <p:tav tm="0" fmla="#ppt_x+#ppt_w*((1.5-1.5*$)^3-(1.5-1.5*$)^2)">
                                          <p:val>
                                            <p:fltVal val="0"/>
                                          </p:val>
                                        </p:tav>
                                        <p:tav tm="100000">
                                          <p:val>
                                            <p:fltVal val="1"/>
                                          </p:val>
                                        </p:tav>
                                      </p:tavLst>
                                    </p:anim>
                                    <p:animEffect filter="fade">
                                      <p:cBhvr>
                                        <p:cTn id="21" dur="75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220" y="464334"/>
            <a:ext cx="17314606" cy="9787295"/>
          </a:xfrm>
          <a:prstGeom prst="rect">
            <a:avLst/>
          </a:prstGeom>
        </p:spPr>
        <p:txBody>
          <a:bodyPr wrap="square">
            <a:spAutoFit/>
          </a:bodyPr>
          <a:lstStyle/>
          <a:p>
            <a:pPr lvl="0"/>
            <a:r>
              <a:rPr lang="vi-VN" sz="3600" b="1" dirty="0" smtClean="0">
                <a:latin typeface="Times New Roman" pitchFamily="18" charset="0"/>
                <a:cs typeface="Times New Roman" pitchFamily="18" charset="0"/>
              </a:rPr>
              <a:t>1.MIÊU </a:t>
            </a:r>
            <a:r>
              <a:rPr lang="vi-VN" sz="3600" b="1" dirty="0">
                <a:latin typeface="Times New Roman" pitchFamily="18" charset="0"/>
                <a:cs typeface="Times New Roman" pitchFamily="18" charset="0"/>
              </a:rPr>
              <a:t>TẢ YÊU CẦU DỰ </a:t>
            </a:r>
            <a:r>
              <a:rPr lang="vi-VN" sz="3600" b="1" dirty="0" smtClean="0">
                <a:latin typeface="Times New Roman" pitchFamily="18" charset="0"/>
                <a:cs typeface="Times New Roman" pitchFamily="18" charset="0"/>
              </a:rPr>
              <a:t>ÁN</a:t>
            </a:r>
          </a:p>
          <a:p>
            <a:pPr lvl="0"/>
            <a:endParaRPr lang="vi-VN" dirty="0"/>
          </a:p>
          <a:p>
            <a:pPr lvl="0"/>
            <a:r>
              <a:rPr lang="vi-VN" dirty="0" smtClean="0">
                <a:latin typeface="Times New Roman" pitchFamily="18" charset="0"/>
                <a:cs typeface="Times New Roman" pitchFamily="18" charset="0"/>
              </a:rPr>
              <a:t>Hệ </a:t>
            </a:r>
            <a:r>
              <a:rPr lang="vi-VN" dirty="0">
                <a:latin typeface="Times New Roman" pitchFamily="18" charset="0"/>
                <a:cs typeface="Times New Roman" pitchFamily="18" charset="0"/>
              </a:rPr>
              <a:t>thống quản lý nội dung linh </a:t>
            </a:r>
            <a:r>
              <a:rPr lang="vi-VN" dirty="0" smtClean="0">
                <a:latin typeface="Times New Roman" pitchFamily="18" charset="0"/>
                <a:cs typeface="Times New Roman" pitchFamily="18" charset="0"/>
              </a:rPr>
              <a:t>hoạt: Khách hàng mong muốn có một hệ thống quản lý nội dung (CMS) mạnh mẽ và linh hoạt để quản lý dữ liệu của ứng dụng web của họ. Hệ thống này cần cho phép khách hàng tạo, cập nhật và xóa các loại dữ liệu như bài viết, sản phẩm, danh mục, hình ảnh, video, và nhiều hơn nữa.</a:t>
            </a:r>
          </a:p>
          <a:p>
            <a:pPr lvl="0"/>
            <a:endParaRPr lang="vi-VN" dirty="0" smtClean="0">
              <a:latin typeface="Times New Roman" pitchFamily="18" charset="0"/>
              <a:cs typeface="Times New Roman" pitchFamily="18" charset="0"/>
            </a:endParaRPr>
          </a:p>
          <a:p>
            <a:pPr lvl="0"/>
            <a:r>
              <a:rPr lang="vi-VN" dirty="0" smtClean="0">
                <a:latin typeface="Times New Roman" pitchFamily="18" charset="0"/>
                <a:cs typeface="Times New Roman" pitchFamily="18" charset="0"/>
              </a:rPr>
              <a:t>Xây </a:t>
            </a:r>
            <a:r>
              <a:rPr lang="vi-VN" dirty="0">
                <a:latin typeface="Times New Roman" pitchFamily="18" charset="0"/>
                <a:cs typeface="Times New Roman" pitchFamily="18" charset="0"/>
              </a:rPr>
              <a:t>dựng các API linh </a:t>
            </a:r>
            <a:r>
              <a:rPr lang="vi-VN" dirty="0" smtClean="0">
                <a:latin typeface="Times New Roman" pitchFamily="18" charset="0"/>
                <a:cs typeface="Times New Roman" pitchFamily="18" charset="0"/>
              </a:rPr>
              <a:t>hoạt: Khách hàng muốn có khả năng xây dựng các API để truy cập dữ liệu từ hệ thống quản lý nội dung của họ. Các API này cần hỗ trợ các phương thức HTTP như GET, POST, PUT, DELETE để khách hàng có thể truy xuất dữ liệu, tạo mới, cập nhật và xóa dữ liệu một cách dễ dàng.</a:t>
            </a:r>
          </a:p>
          <a:p>
            <a:pPr lvl="0"/>
            <a:endParaRPr lang="vi-VN" dirty="0" smtClean="0">
              <a:latin typeface="Times New Roman" pitchFamily="18" charset="0"/>
              <a:cs typeface="Times New Roman" pitchFamily="18" charset="0"/>
            </a:endParaRPr>
          </a:p>
          <a:p>
            <a:pPr lvl="0"/>
            <a:r>
              <a:rPr lang="vi-VN" dirty="0" smtClean="0">
                <a:latin typeface="Times New Roman" pitchFamily="18" charset="0"/>
                <a:cs typeface="Times New Roman" pitchFamily="18" charset="0"/>
              </a:rPr>
              <a:t>Tùy chỉnh giao diện người dùng: Khách hàng muốn có khả năng tùy chỉnh giao diện người dùng để hiển thị dữ liệu từ hệ thống quản lý nội dung theo cách riêng của họ. Họ muốn có thể thay đổi giao diện, màu sắc, kiểu dáng và vị trí hiển thị của các phần tử giao diện để tạo ra trải nghiệm người dùng tốt nhất.</a:t>
            </a:r>
          </a:p>
          <a:p>
            <a:pPr lvl="0"/>
            <a:endParaRPr lang="vi-VN" dirty="0" smtClean="0">
              <a:latin typeface="Times New Roman" pitchFamily="18" charset="0"/>
              <a:cs typeface="Times New Roman" pitchFamily="18" charset="0"/>
            </a:endParaRPr>
          </a:p>
          <a:p>
            <a:pPr lvl="0"/>
            <a:r>
              <a:rPr lang="vi-VN" dirty="0" smtClean="0">
                <a:latin typeface="Times New Roman" pitchFamily="18" charset="0"/>
                <a:cs typeface="Times New Roman" pitchFamily="18" charset="0"/>
              </a:rPr>
              <a:t>Quản lý người dùng và phân quyền: Khách hàng muốn có khả năng quản lý người dùng trong hệ thống, bao gồm đăng ký, đăng nhập và quản lý thông tin người dùng. Họ cũng muốn có khả năng phân quyền truy cập dữ liệu và chức năng trong hệ thống, đảm bảo rằng chỉ những người dùng có quyền truy cập mới có thể thực hiện các hành động tương ứng.</a:t>
            </a:r>
          </a:p>
          <a:p>
            <a:pPr lvl="0"/>
            <a:endParaRPr lang="vi-VN" dirty="0" smtClean="0">
              <a:latin typeface="Times New Roman" pitchFamily="18" charset="0"/>
              <a:cs typeface="Times New Roman" pitchFamily="18" charset="0"/>
            </a:endParaRPr>
          </a:p>
          <a:p>
            <a:pPr lvl="0"/>
            <a:r>
              <a:rPr lang="vi-VN" dirty="0" smtClean="0">
                <a:latin typeface="Times New Roman" pitchFamily="18" charset="0"/>
                <a:cs typeface="Times New Roman" pitchFamily="18" charset="0"/>
              </a:rPr>
              <a:t>Hỗ trợ mở rộng và tích hợp: Khách hàng muốn có khả năng mở rộng và tích hợp Strapi với các công nghệ và dịch vụ khác. Họ mong muốn có thể sử dụng các plugin, middleware và tính năng mở rộng của Strapi để tăng cường chức năng và tích hợp với các dịch vụ bên thứ ba như cơ sở dữ liệu, hệ thống thanh toán, và công cụ phân tích.</a:t>
            </a:r>
          </a:p>
          <a:p>
            <a:r>
              <a:rPr lang="vi-VN" dirty="0" smtClean="0">
                <a:latin typeface="Times New Roman" pitchFamily="18" charset="0"/>
                <a:cs typeface="Times New Roman" pitchFamily="18" charset="0"/>
              </a:rPr>
              <a:t/>
            </a:r>
            <a:br>
              <a:rPr lang="vi-VN" dirty="0" smtClean="0">
                <a:latin typeface="Times New Roman" pitchFamily="18" charset="0"/>
                <a:cs typeface="Times New Roman" pitchFamily="18" charset="0"/>
              </a:rPr>
            </a:br>
            <a:endParaRPr lang="vi-VN" dirty="0">
              <a:latin typeface="Times New Roman" pitchFamily="18" charset="0"/>
              <a:cs typeface="Times New Roman" pitchFamily="18" charset="0"/>
            </a:endParaRPr>
          </a:p>
        </p:txBody>
      </p:sp>
      <p:grpSp>
        <p:nvGrpSpPr>
          <p:cNvPr id="5" name="Google Shape;1428;p49"/>
          <p:cNvGrpSpPr/>
          <p:nvPr/>
        </p:nvGrpSpPr>
        <p:grpSpPr>
          <a:xfrm>
            <a:off x="3489112" y="9533397"/>
            <a:ext cx="10554086" cy="445622"/>
            <a:chOff x="2571250" y="5664711"/>
            <a:chExt cx="1439820" cy="594161"/>
          </a:xfrm>
        </p:grpSpPr>
        <p:sp>
          <p:nvSpPr>
            <p:cNvPr id="6" name="Google Shape;1429;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1430;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8" name="Google Shape;1431;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432;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0" name="Google Shape;1433;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434;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2" name="Google Shape;1435;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436;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 name="Google Shape;1437;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438;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 name="Google Shape;1439;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440;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8" name="Google Shape;1441;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442;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0" name="Google Shape;1443;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444;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2" name="Google Shape;1445;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446;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447;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448;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449;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450;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451;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1452;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235962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val 6"/>
          <p:cNvSpPr/>
          <p:nvPr/>
        </p:nvSpPr>
        <p:spPr>
          <a:xfrm>
            <a:off x="10172700" y="-2670213"/>
            <a:ext cx="3837432" cy="3837432"/>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6" name="Oval 6"/>
          <p:cNvSpPr/>
          <p:nvPr/>
        </p:nvSpPr>
        <p:spPr>
          <a:xfrm>
            <a:off x="14511731" y="8945008"/>
            <a:ext cx="2290538" cy="229053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a:cs typeface="+mn-ea"/>
              <a:sym typeface="+mn-lt"/>
            </a:endParaRPr>
          </a:p>
        </p:txBody>
      </p:sp>
      <p:sp>
        <p:nvSpPr>
          <p:cNvPr id="2" name="Rectangle 1"/>
          <p:cNvSpPr/>
          <p:nvPr/>
        </p:nvSpPr>
        <p:spPr>
          <a:xfrm>
            <a:off x="919762" y="1559752"/>
            <a:ext cx="16212335" cy="3354765"/>
          </a:xfrm>
          <a:prstGeom prst="rect">
            <a:avLst/>
          </a:prstGeom>
        </p:spPr>
        <p:txBody>
          <a:bodyPr wrap="square">
            <a:spAutoFit/>
          </a:bodyPr>
          <a:lstStyle/>
          <a:p>
            <a:pPr lvl="0"/>
            <a:r>
              <a:rPr lang="vi-VN" sz="3600" b="1" dirty="0" smtClean="0">
                <a:latin typeface="Times New Roman" pitchFamily="18" charset="0"/>
                <a:cs typeface="Times New Roman" pitchFamily="18" charset="0"/>
              </a:rPr>
              <a:t>2.PHÂN </a:t>
            </a:r>
            <a:r>
              <a:rPr lang="vi-VN" sz="3600" b="1" dirty="0">
                <a:latin typeface="Times New Roman" pitchFamily="18" charset="0"/>
                <a:cs typeface="Times New Roman" pitchFamily="18" charset="0"/>
              </a:rPr>
              <a:t>TÍCH CÁC CHỨC NĂNG VÀ CÁC TÍNH NĂNG CẦN HIỆN </a:t>
            </a:r>
            <a:r>
              <a:rPr lang="vi-VN" sz="3600" b="1" dirty="0" smtClean="0">
                <a:latin typeface="Times New Roman" pitchFamily="18" charset="0"/>
                <a:cs typeface="Times New Roman" pitchFamily="18" charset="0"/>
              </a:rPr>
              <a:t>THỰC</a:t>
            </a:r>
          </a:p>
          <a:p>
            <a:pPr lvl="0"/>
            <a:endParaRPr lang="vi-VN" sz="3600" dirty="0">
              <a:latin typeface="Times New Roman" pitchFamily="18" charset="0"/>
              <a:cs typeface="Times New Roman" pitchFamily="18" charset="0"/>
            </a:endParaRPr>
          </a:p>
          <a:p>
            <a:r>
              <a:rPr lang="vi-VN" sz="3200" b="1" dirty="0" smtClean="0">
                <a:latin typeface="Times New Roman" pitchFamily="18" charset="0"/>
                <a:cs typeface="Times New Roman" pitchFamily="18" charset="0"/>
              </a:rPr>
              <a:t>User </a:t>
            </a:r>
            <a:r>
              <a:rPr lang="vi-VN" sz="3200" b="1" dirty="0">
                <a:latin typeface="Times New Roman" pitchFamily="18" charset="0"/>
                <a:cs typeface="Times New Roman" pitchFamily="18" charset="0"/>
              </a:rPr>
              <a:t>stories</a:t>
            </a:r>
            <a:endParaRPr lang="vi-VN" sz="3200" dirty="0">
              <a:latin typeface="Times New Roman" pitchFamily="18" charset="0"/>
              <a:cs typeface="Times New Roman" pitchFamily="18" charset="0"/>
            </a:endParaRPr>
          </a:p>
          <a:p>
            <a:r>
              <a:rPr lang="vi-VN" dirty="0">
                <a:latin typeface="Times New Roman" pitchFamily="18" charset="0"/>
                <a:cs typeface="Times New Roman" pitchFamily="18" charset="0"/>
              </a:rPr>
              <a:t>Người dùng muốn có khả năng dễ dàng tìm kiếm và duyệt thông tin trên ứng dụng web được xây dựng bằng Strapi, để tìm được thông tin một cách nhanh chóng và thuận tiện.</a:t>
            </a:r>
          </a:p>
          <a:p>
            <a:r>
              <a:rPr lang="vi-VN" dirty="0">
                <a:latin typeface="Times New Roman" pitchFamily="18" charset="0"/>
                <a:cs typeface="Times New Roman" pitchFamily="18" charset="0"/>
              </a:rPr>
              <a:t>Như một người dùng tôi muốn có khả năng tương tác và gửi phản hồi, đánh giá về nội dung trên ứng dụng web, để chia sẻ ý kiến và cảm nhận của mình với người khác.</a:t>
            </a:r>
          </a:p>
        </p:txBody>
      </p:sp>
      <p:sp>
        <p:nvSpPr>
          <p:cNvPr id="3" name="Rectangle 2"/>
          <p:cNvSpPr/>
          <p:nvPr/>
        </p:nvSpPr>
        <p:spPr>
          <a:xfrm>
            <a:off x="864163" y="4914517"/>
            <a:ext cx="14763137" cy="1754326"/>
          </a:xfrm>
          <a:prstGeom prst="rect">
            <a:avLst/>
          </a:prstGeom>
        </p:spPr>
        <p:txBody>
          <a:bodyPr wrap="square">
            <a:spAutoFit/>
          </a:bodyPr>
          <a:lstStyle/>
          <a:p>
            <a:r>
              <a:rPr lang="vi-VN" dirty="0">
                <a:latin typeface="Times New Roman" pitchFamily="18" charset="0"/>
                <a:cs typeface="Times New Roman" pitchFamily="18" charset="0"/>
              </a:rPr>
              <a:t>Như một người dùng tôi muốn có trải nghiệm người dùng mượt mà và thân thiện trên ứng dụng web, với giao diện hấp dẫn và dễ sử dụng.</a:t>
            </a:r>
          </a:p>
          <a:p>
            <a:r>
              <a:rPr lang="vi-VN" dirty="0">
                <a:latin typeface="Times New Roman" pitchFamily="18" charset="0"/>
                <a:cs typeface="Times New Roman" pitchFamily="18" charset="0"/>
              </a:rPr>
              <a:t>Như một người dùng cuối, tôi muốn có khả năng đăng ký, đăng nhập và quản lý thông tin cá nhân của tôi trong hệ thống Strapi, để tận hưởng các tính năng độc quyền và quyền truy cập.</a:t>
            </a:r>
          </a:p>
        </p:txBody>
      </p:sp>
      <p:grpSp>
        <p:nvGrpSpPr>
          <p:cNvPr id="12" name="Google Shape;1381;p49"/>
          <p:cNvGrpSpPr/>
          <p:nvPr/>
        </p:nvGrpSpPr>
        <p:grpSpPr>
          <a:xfrm>
            <a:off x="1335316" y="8945008"/>
            <a:ext cx="12262697" cy="670175"/>
            <a:chOff x="3042485" y="5594633"/>
            <a:chExt cx="2159652" cy="510557"/>
          </a:xfrm>
        </p:grpSpPr>
        <p:sp>
          <p:nvSpPr>
            <p:cNvPr id="13" name="Google Shape;1382;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383;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384;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385;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386;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387;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388;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389;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390;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 name="Google Shape;1391;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3" name="Google Shape;1392;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4" name="Google Shape;1393;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 name="Google Shape;1394;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 name="Google Shape;1395;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1396;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5"/>
                                        </p:tgtEl>
                                        <p:attrNameLst>
                                          <p:attrName>style.visibility</p:attrName>
                                        </p:attrNameLst>
                                      </p:cBhvr>
                                      <p:to>
                                        <p:strVal val="visible"/>
                                      </p:to>
                                    </p:set>
                                    <p:anim to="" calcmode="lin" valueType="num">
                                      <p:cBhvr>
                                        <p:cTn id="7" dur="1000" fill="hold">
                                          <p:stCondLst>
                                            <p:cond delay="0"/>
                                          </p:stCondLst>
                                        </p:cTn>
                                        <p:tgtEl>
                                          <p:spTgt spid="5"/>
                                        </p:tgtEl>
                                        <p:attrNameLst>
                                          <p:attrName>ppt_h</p:attrName>
                                        </p:attrNameLst>
                                      </p:cBhvr>
                                      <p:tavLst>
                                        <p:tav tm="0" fmla="#ppt_h-#ppt_h*((1.5-1.5*$)^3-(1.5-1.5*$)^2)">
                                          <p:val>
                                            <p:fltVal val="0"/>
                                          </p:val>
                                        </p:tav>
                                        <p:tav tm="100000">
                                          <p:val>
                                            <p:fltVal val="1"/>
                                          </p:val>
                                        </p:tav>
                                      </p:tavLst>
                                    </p:anim>
                                    <p:anim to="" calcmode="lin" valueType="num">
                                      <p:cBhvr>
                                        <p:cTn id="8" dur="1000" fill="hold">
                                          <p:stCondLst>
                                            <p:cond delay="0"/>
                                          </p:stCondLst>
                                        </p:cTn>
                                        <p:tgtEl>
                                          <p:spTgt spid="5"/>
                                        </p:tgtEl>
                                        <p:attrNameLst>
                                          <p:attrName>ppt_w</p:attrName>
                                        </p:attrNameLst>
                                      </p:cBhvr>
                                      <p:tavLst>
                                        <p:tav tm="0" fmla="#ppt_w-#ppt_w*((1.5-1.5*$)^3-(1.5-1.5*$)^2)">
                                          <p:val>
                                            <p:fltVal val="0"/>
                                          </p:val>
                                        </p:tav>
                                        <p:tav tm="100000">
                                          <p:val>
                                            <p:flt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6"/>
                                        </p:tgtEl>
                                        <p:attrNameLst>
                                          <p:attrName>style.visibility</p:attrName>
                                        </p:attrNameLst>
                                      </p:cBhvr>
                                      <p:to>
                                        <p:strVal val="visible"/>
                                      </p:to>
                                    </p:set>
                                    <p:anim to="" calcmode="lin" valueType="num">
                                      <p:cBhvr>
                                        <p:cTn id="11" dur="1000" fill="hold">
                                          <p:stCondLst>
                                            <p:cond delay="0"/>
                                          </p:stCondLst>
                                        </p:cTn>
                                        <p:tgtEl>
                                          <p:spTgt spid="6"/>
                                        </p:tgtEl>
                                        <p:attrNameLst>
                                          <p:attrName>ppt_h</p:attrName>
                                        </p:attrNameLst>
                                      </p:cBhvr>
                                      <p:tavLst>
                                        <p:tav tm="0" fmla="#ppt_h-#ppt_h*((1.5-1.5*$)^3-(1.5-1.5*$)^2)">
                                          <p:val>
                                            <p:fltVal val="0"/>
                                          </p:val>
                                        </p:tav>
                                        <p:tav tm="100000">
                                          <p:val>
                                            <p:fltVal val="1"/>
                                          </p:val>
                                        </p:tav>
                                      </p:tavLst>
                                    </p:anim>
                                    <p:anim to="" calcmode="lin" valueType="num">
                                      <p:cBhvr>
                                        <p:cTn id="12" dur="1000" fill="hold">
                                          <p:stCondLst>
                                            <p:cond delay="0"/>
                                          </p:stCondLst>
                                        </p:cTn>
                                        <p:tgtEl>
                                          <p:spTgt spid="6"/>
                                        </p:tgtEl>
                                        <p:attrNameLst>
                                          <p:attrName>ppt_w</p:attrName>
                                        </p:attrNameLst>
                                      </p:cBhvr>
                                      <p:tavLst>
                                        <p:tav tm="0" fmla="#ppt_w-#ppt_w*((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69782" y="1050706"/>
            <a:ext cx="1704890" cy="584775"/>
          </a:xfrm>
          <a:prstGeom prst="rect">
            <a:avLst/>
          </a:prstGeom>
        </p:spPr>
        <p:txBody>
          <a:bodyPr wrap="none">
            <a:spAutoFit/>
          </a:bodyPr>
          <a:lstStyle/>
          <a:p>
            <a:r>
              <a:rPr lang="vi-VN" sz="3200" b="1" dirty="0">
                <a:latin typeface="Times New Roman" pitchFamily="18" charset="0"/>
                <a:cs typeface="Times New Roman" pitchFamily="18" charset="0"/>
              </a:rPr>
              <a:t>Features</a:t>
            </a:r>
            <a:endParaRPr lang="vi-VN" sz="3200" dirty="0">
              <a:latin typeface="Times New Roman" pitchFamily="18" charset="0"/>
              <a:cs typeface="Times New Roman" pitchFamily="18" charset="0"/>
            </a:endParaRPr>
          </a:p>
        </p:txBody>
      </p:sp>
      <p:sp>
        <p:nvSpPr>
          <p:cNvPr id="6" name="Rectangle 5"/>
          <p:cNvSpPr/>
          <p:nvPr/>
        </p:nvSpPr>
        <p:spPr>
          <a:xfrm>
            <a:off x="3052917" y="2123565"/>
            <a:ext cx="9144000" cy="1000274"/>
          </a:xfrm>
          <a:prstGeom prst="rect">
            <a:avLst/>
          </a:prstGeom>
        </p:spPr>
        <p:txBody>
          <a:bodyPr>
            <a:spAutoFit/>
          </a:bodyPr>
          <a:lstStyle/>
          <a:p>
            <a:r>
              <a:rPr lang="vi-VN" sz="3200" dirty="0" smtClean="0"/>
              <a:t>1</a:t>
            </a:r>
            <a:r>
              <a:rPr lang="vi-VN" sz="3200" dirty="0" smtClean="0">
                <a:latin typeface="Times New Roman" pitchFamily="18" charset="0"/>
                <a:cs typeface="Times New Roman" pitchFamily="18" charset="0"/>
              </a:rPr>
              <a:t>. </a:t>
            </a:r>
            <a:r>
              <a:rPr lang="vi-VN" sz="3200" dirty="0">
                <a:latin typeface="Times New Roman" pitchFamily="18" charset="0"/>
                <a:cs typeface="Times New Roman" pitchFamily="18" charset="0"/>
              </a:rPr>
              <a:t>Quản trị </a:t>
            </a:r>
            <a:r>
              <a:rPr lang="vi-VN" sz="3200" dirty="0" smtClean="0">
                <a:latin typeface="Times New Roman" pitchFamily="18" charset="0"/>
                <a:cs typeface="Times New Roman" pitchFamily="18" charset="0"/>
              </a:rPr>
              <a:t>viên</a:t>
            </a:r>
            <a:endParaRPr lang="vi-VN" sz="3200" dirty="0">
              <a:latin typeface="Times New Roman" pitchFamily="18" charset="0"/>
              <a:cs typeface="Times New Roman" pitchFamily="18" charset="0"/>
            </a:endParaRPr>
          </a:p>
          <a:p>
            <a:r>
              <a:rPr lang="vi-VN" dirty="0">
                <a:latin typeface="Times New Roman" pitchFamily="18" charset="0"/>
                <a:cs typeface="Times New Roman" pitchFamily="18" charset="0"/>
              </a:rPr>
              <a:t>Hệ thống quản lý nội dung (CMS</a:t>
            </a:r>
            <a:r>
              <a:rPr lang="vi-VN" dirty="0" smtClean="0">
                <a:latin typeface="Times New Roman" pitchFamily="18" charset="0"/>
                <a:cs typeface="Times New Roman" pitchFamily="18" charset="0"/>
              </a:rPr>
              <a:t>)</a:t>
            </a:r>
            <a:endParaRPr lang="vi-VN" dirty="0">
              <a:latin typeface="Times New Roman" pitchFamily="18" charset="0"/>
              <a:cs typeface="Times New Roman" pitchFamily="18" charset="0"/>
            </a:endParaRPr>
          </a:p>
        </p:txBody>
      </p:sp>
      <p:sp>
        <p:nvSpPr>
          <p:cNvPr id="8" name="Rectangle 7"/>
          <p:cNvSpPr/>
          <p:nvPr/>
        </p:nvSpPr>
        <p:spPr>
          <a:xfrm>
            <a:off x="2869782" y="2618989"/>
            <a:ext cx="9144000" cy="923330"/>
          </a:xfrm>
          <a:prstGeom prst="rect">
            <a:avLst/>
          </a:prstGeom>
        </p:spPr>
        <p:txBody>
          <a:bodyPr>
            <a:spAutoFit/>
          </a:bodyPr>
          <a:lstStyle/>
          <a:p>
            <a:endParaRPr lang="vi-VN" dirty="0"/>
          </a:p>
          <a:p>
            <a:r>
              <a:rPr lang="vi-VN" dirty="0">
                <a:latin typeface="Times New Roman" pitchFamily="18" charset="0"/>
                <a:cs typeface="Times New Roman" pitchFamily="18" charset="0"/>
              </a:rPr>
              <a:t>Quản lý người dùng và phân </a:t>
            </a:r>
            <a:r>
              <a:rPr lang="vi-VN" dirty="0" smtClean="0">
                <a:latin typeface="Times New Roman" pitchFamily="18" charset="0"/>
                <a:cs typeface="Times New Roman" pitchFamily="18" charset="0"/>
              </a:rPr>
              <a:t>quyền</a:t>
            </a:r>
            <a:endParaRPr lang="vi-VN" dirty="0">
              <a:latin typeface="Times New Roman" pitchFamily="18" charset="0"/>
              <a:cs typeface="Times New Roman" pitchFamily="18" charset="0"/>
            </a:endParaRPr>
          </a:p>
        </p:txBody>
      </p:sp>
      <p:sp>
        <p:nvSpPr>
          <p:cNvPr id="10" name="Rectangle 9"/>
          <p:cNvSpPr/>
          <p:nvPr/>
        </p:nvSpPr>
        <p:spPr>
          <a:xfrm>
            <a:off x="3052917" y="3542319"/>
            <a:ext cx="9144000" cy="1000274"/>
          </a:xfrm>
          <a:prstGeom prst="rect">
            <a:avLst/>
          </a:prstGeom>
        </p:spPr>
        <p:txBody>
          <a:bodyPr>
            <a:spAutoFit/>
          </a:bodyPr>
          <a:lstStyle/>
          <a:p>
            <a:pPr lvl="0"/>
            <a:r>
              <a:rPr lang="vi-VN" sz="3200" dirty="0">
                <a:latin typeface="Times New Roman" pitchFamily="18" charset="0"/>
                <a:cs typeface="Times New Roman" pitchFamily="18" charset="0"/>
              </a:rPr>
              <a:t>2</a:t>
            </a:r>
            <a:r>
              <a:rPr lang="vi-VN" sz="3200" dirty="0" smtClean="0">
                <a:latin typeface="Times New Roman" pitchFamily="18" charset="0"/>
                <a:cs typeface="Times New Roman" pitchFamily="18" charset="0"/>
              </a:rPr>
              <a:t>.Người </a:t>
            </a:r>
            <a:r>
              <a:rPr lang="vi-VN" sz="3200" dirty="0">
                <a:latin typeface="Times New Roman" pitchFamily="18" charset="0"/>
                <a:cs typeface="Times New Roman" pitchFamily="18" charset="0"/>
              </a:rPr>
              <a:t>dùng </a:t>
            </a:r>
            <a:r>
              <a:rPr lang="vi-VN" sz="3200" dirty="0" smtClean="0">
                <a:latin typeface="Times New Roman" pitchFamily="18" charset="0"/>
                <a:cs typeface="Times New Roman" pitchFamily="18" charset="0"/>
              </a:rPr>
              <a:t>cuối</a:t>
            </a:r>
            <a:endParaRPr lang="vi-VN" sz="3200" dirty="0">
              <a:latin typeface="Times New Roman" pitchFamily="18" charset="0"/>
              <a:cs typeface="Times New Roman" pitchFamily="18" charset="0"/>
            </a:endParaRPr>
          </a:p>
          <a:p>
            <a:r>
              <a:rPr lang="vi-VN" dirty="0">
                <a:latin typeface="Times New Roman" pitchFamily="18" charset="0"/>
                <a:cs typeface="Times New Roman" pitchFamily="18" charset="0"/>
              </a:rPr>
              <a:t>Dễ dàng tìm kiếm và duyệt thông tin</a:t>
            </a:r>
            <a:endParaRPr lang="vi-VN" dirty="0">
              <a:latin typeface="Times New Roman" pitchFamily="18" charset="0"/>
              <a:cs typeface="Times New Roman" pitchFamily="18" charset="0"/>
            </a:endParaRPr>
          </a:p>
        </p:txBody>
      </p:sp>
      <p:sp>
        <p:nvSpPr>
          <p:cNvPr id="11" name="Rectangle 10"/>
          <p:cNvSpPr/>
          <p:nvPr/>
        </p:nvSpPr>
        <p:spPr>
          <a:xfrm>
            <a:off x="3052916" y="4450005"/>
            <a:ext cx="4041491" cy="507831"/>
          </a:xfrm>
          <a:prstGeom prst="rect">
            <a:avLst/>
          </a:prstGeom>
        </p:spPr>
        <p:txBody>
          <a:bodyPr wrap="none">
            <a:spAutoFit/>
          </a:bodyPr>
          <a:lstStyle/>
          <a:p>
            <a:r>
              <a:rPr lang="vi-VN" dirty="0">
                <a:latin typeface="Times New Roman" pitchFamily="18" charset="0"/>
                <a:cs typeface="Times New Roman" pitchFamily="18" charset="0"/>
              </a:rPr>
              <a:t>Tương tác và gửi phản </a:t>
            </a:r>
            <a:r>
              <a:rPr lang="vi-VN" dirty="0" smtClean="0">
                <a:latin typeface="Times New Roman" pitchFamily="18" charset="0"/>
                <a:cs typeface="Times New Roman" pitchFamily="18" charset="0"/>
              </a:rPr>
              <a:t>hồi</a:t>
            </a:r>
            <a:r>
              <a:rPr lang="vi-VN" dirty="0" smtClean="0"/>
              <a:t> </a:t>
            </a:r>
            <a:endParaRPr lang="vi-VN" dirty="0"/>
          </a:p>
        </p:txBody>
      </p:sp>
      <p:sp>
        <p:nvSpPr>
          <p:cNvPr id="12" name="Rectangle 11"/>
          <p:cNvSpPr/>
          <p:nvPr/>
        </p:nvSpPr>
        <p:spPr>
          <a:xfrm>
            <a:off x="3052917" y="4988156"/>
            <a:ext cx="9144000" cy="1000274"/>
          </a:xfrm>
          <a:prstGeom prst="rect">
            <a:avLst/>
          </a:prstGeom>
        </p:spPr>
        <p:txBody>
          <a:bodyPr>
            <a:spAutoFit/>
          </a:bodyPr>
          <a:lstStyle/>
          <a:p>
            <a:pPr lvl="0"/>
            <a:r>
              <a:rPr lang="vi-VN" sz="3200" dirty="0" smtClean="0">
                <a:latin typeface="Times New Roman" pitchFamily="18" charset="0"/>
                <a:cs typeface="Times New Roman" pitchFamily="18" charset="0"/>
              </a:rPr>
              <a:t>3.Nhà </a:t>
            </a:r>
            <a:r>
              <a:rPr lang="vi-VN" sz="3200" dirty="0">
                <a:latin typeface="Times New Roman" pitchFamily="18" charset="0"/>
                <a:cs typeface="Times New Roman" pitchFamily="18" charset="0"/>
              </a:rPr>
              <a:t>phát </a:t>
            </a:r>
            <a:r>
              <a:rPr lang="vi-VN" sz="3200" dirty="0" smtClean="0">
                <a:latin typeface="Times New Roman" pitchFamily="18" charset="0"/>
                <a:cs typeface="Times New Roman" pitchFamily="18" charset="0"/>
              </a:rPr>
              <a:t>triển</a:t>
            </a:r>
            <a:endParaRPr lang="vi-VN" sz="3200" dirty="0">
              <a:latin typeface="Times New Roman" pitchFamily="18" charset="0"/>
              <a:cs typeface="Times New Roman" pitchFamily="18" charset="0"/>
            </a:endParaRPr>
          </a:p>
          <a:p>
            <a:r>
              <a:rPr lang="vi-VN" dirty="0">
                <a:latin typeface="Times New Roman" pitchFamily="18" charset="0"/>
                <a:cs typeface="Times New Roman" pitchFamily="18" charset="0"/>
              </a:rPr>
              <a:t>Xây dựng API linh hoạt</a:t>
            </a:r>
            <a:endParaRPr lang="vi-VN" dirty="0">
              <a:latin typeface="Times New Roman" pitchFamily="18" charset="0"/>
              <a:cs typeface="Times New Roman" pitchFamily="18" charset="0"/>
            </a:endParaRPr>
          </a:p>
        </p:txBody>
      </p:sp>
      <p:sp>
        <p:nvSpPr>
          <p:cNvPr id="13" name="Rectangle 12"/>
          <p:cNvSpPr/>
          <p:nvPr/>
        </p:nvSpPr>
        <p:spPr>
          <a:xfrm>
            <a:off x="2985228" y="5979455"/>
            <a:ext cx="4825360" cy="507831"/>
          </a:xfrm>
          <a:prstGeom prst="rect">
            <a:avLst/>
          </a:prstGeom>
        </p:spPr>
        <p:txBody>
          <a:bodyPr wrap="none">
            <a:spAutoFit/>
          </a:bodyPr>
          <a:lstStyle/>
          <a:p>
            <a:r>
              <a:rPr lang="vi-VN" dirty="0">
                <a:latin typeface="Times New Roman" pitchFamily="18" charset="0"/>
                <a:cs typeface="Times New Roman" pitchFamily="18" charset="0"/>
              </a:rPr>
              <a:t>Tùy chỉnh giao diện người dùng: </a:t>
            </a:r>
            <a:endParaRPr lang="vi-VN" dirty="0">
              <a:latin typeface="Times New Roman" pitchFamily="18" charset="0"/>
              <a:cs typeface="Times New Roman" pitchFamily="18" charset="0"/>
            </a:endParaRPr>
          </a:p>
        </p:txBody>
      </p:sp>
      <p:sp>
        <p:nvSpPr>
          <p:cNvPr id="14" name="Rectangle 13"/>
          <p:cNvSpPr/>
          <p:nvPr/>
        </p:nvSpPr>
        <p:spPr>
          <a:xfrm>
            <a:off x="3070336" y="6500030"/>
            <a:ext cx="3223959" cy="507831"/>
          </a:xfrm>
          <a:prstGeom prst="rect">
            <a:avLst/>
          </a:prstGeom>
        </p:spPr>
        <p:txBody>
          <a:bodyPr wrap="none">
            <a:spAutoFit/>
          </a:bodyPr>
          <a:lstStyle/>
          <a:p>
            <a:r>
              <a:rPr lang="vi-VN" dirty="0">
                <a:latin typeface="Times New Roman" pitchFamily="18" charset="0"/>
                <a:cs typeface="Times New Roman" pitchFamily="18" charset="0"/>
              </a:rPr>
              <a:t>Plugin và middleware</a:t>
            </a:r>
            <a:endParaRPr lang="vi-VN" dirty="0">
              <a:latin typeface="Times New Roman" pitchFamily="18" charset="0"/>
              <a:cs typeface="Times New Roman" pitchFamily="18" charset="0"/>
            </a:endParaRPr>
          </a:p>
        </p:txBody>
      </p:sp>
      <p:sp>
        <p:nvSpPr>
          <p:cNvPr id="15" name="Rectangle 14"/>
          <p:cNvSpPr/>
          <p:nvPr/>
        </p:nvSpPr>
        <p:spPr>
          <a:xfrm>
            <a:off x="3052916" y="6995117"/>
            <a:ext cx="2608406" cy="507831"/>
          </a:xfrm>
          <a:prstGeom prst="rect">
            <a:avLst/>
          </a:prstGeom>
        </p:spPr>
        <p:txBody>
          <a:bodyPr wrap="none">
            <a:spAutoFit/>
          </a:bodyPr>
          <a:lstStyle/>
          <a:p>
            <a:r>
              <a:rPr lang="vi-VN" dirty="0">
                <a:latin typeface="Times New Roman" pitchFamily="18" charset="0"/>
                <a:cs typeface="Times New Roman" pitchFamily="18" charset="0"/>
              </a:rPr>
              <a:t>Tích hợp dễ dàng</a:t>
            </a:r>
            <a:endParaRPr lang="vi-VN" dirty="0">
              <a:latin typeface="Times New Roman" pitchFamily="18" charset="0"/>
              <a:cs typeface="Times New Roman" pitchFamily="18" charset="0"/>
            </a:endParaRPr>
          </a:p>
        </p:txBody>
      </p:sp>
      <p:grpSp>
        <p:nvGrpSpPr>
          <p:cNvPr id="18" name="Google Shape;1009;p48"/>
          <p:cNvGrpSpPr/>
          <p:nvPr/>
        </p:nvGrpSpPr>
        <p:grpSpPr>
          <a:xfrm>
            <a:off x="10508573" y="1851190"/>
            <a:ext cx="4918240" cy="5143927"/>
            <a:chOff x="5926225" y="921350"/>
            <a:chExt cx="517800" cy="504350"/>
          </a:xfrm>
        </p:grpSpPr>
        <p:sp>
          <p:nvSpPr>
            <p:cNvPr id="19" name="Google Shape;1010;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rgbClr val="000000"/>
              </a:solidFill>
              <a:prstDash val="solid"/>
              <a:bevel/>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011;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rgbClr val="000000"/>
              </a:solidFill>
              <a:prstDash val="solid"/>
              <a:bevel/>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cSld>
  <p:clrMapOvr>
    <a:masterClrMapping/>
  </p:clrMapOvr>
  <p:transition spd="med">
    <p:newsflash/>
  </p:transition>
  <p:timing>
    <p:tnLst>
      <p:par>
        <p:cTn id="1" dur="indefinite" restart="never" nodeType="tmRoot"/>
      </p:par>
    </p:tnLst>
  </p:timing>
</p:sld>
</file>

<file path=ppt/theme/theme1.xml><?xml version="1.0" encoding="utf-8"?>
<a:theme xmlns:a="http://schemas.openxmlformats.org/drawingml/2006/main" name="Simplicity theme">
  <a:themeElements>
    <a:clrScheme name="2-gradient 60 bright">
      <a:dk1>
        <a:sysClr val="windowText" lastClr="000000"/>
      </a:dk1>
      <a:lt1>
        <a:sysClr val="window" lastClr="FFFFFF"/>
      </a:lt1>
      <a:dk2>
        <a:srgbClr val="262626"/>
      </a:dk2>
      <a:lt2>
        <a:srgbClr val="EFEFEF"/>
      </a:lt2>
      <a:accent1>
        <a:srgbClr val="FE8C00"/>
      </a:accent1>
      <a:accent2>
        <a:srgbClr val="FD7900"/>
      </a:accent2>
      <a:accent3>
        <a:srgbClr val="FC6900"/>
      </a:accent3>
      <a:accent4>
        <a:srgbClr val="FA5800"/>
      </a:accent4>
      <a:accent5>
        <a:srgbClr val="F94700"/>
      </a:accent5>
      <a:accent6>
        <a:srgbClr val="F83600"/>
      </a:accent6>
      <a:hlink>
        <a:srgbClr val="FE8C00"/>
      </a:hlink>
      <a:folHlink>
        <a:srgbClr val="BFBFBF"/>
      </a:folHlink>
    </a:clrScheme>
    <a:fontScheme name="Custom 33">
      <a:majorFont>
        <a:latin typeface="Fredoka"/>
        <a:ea typeface="Microsoft YaHei UI"/>
        <a:cs typeface=""/>
      </a:majorFont>
      <a:minorFont>
        <a:latin typeface="Fredoka Light"/>
        <a:ea typeface="Microsoft YaHei UI Light"/>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987</Words>
  <Application>Microsoft Office PowerPoint</Application>
  <PresentationFormat>Custom</PresentationFormat>
  <Paragraphs>81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Simplicity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©PPTSTORE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©PPTSTORE</dc:creator>
  <dc:description>©PPTSTORE 版权所有</dc:description>
  <cp:lastModifiedBy>ASUS</cp:lastModifiedBy>
  <cp:revision>59</cp:revision>
  <dcterms:created xsi:type="dcterms:W3CDTF">2015-11-23T02:03:00Z</dcterms:created>
  <dcterms:modified xsi:type="dcterms:W3CDTF">2023-07-08T04:02:49Z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52AB534678324D06923A1A1AC4303AE1</vt:lpwstr>
  </property>
  <property fmtid="{D5CDD505-2E9C-101B-9397-08002B2CF9AE}" pid="3" name="KSOProductBuildVer">
    <vt:lpwstr>1033-11.2.0.11537</vt:lpwstr>
  </property>
</Properties>
</file>