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6" r:id="rId4"/>
    <p:sldId id="264" r:id="rId5"/>
    <p:sldId id="344" r:id="rId6"/>
    <p:sldId id="343" r:id="rId7"/>
    <p:sldId id="288" r:id="rId8"/>
    <p:sldId id="275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469BD0"/>
    <a:srgbClr val="85BEE0"/>
    <a:srgbClr val="C5E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AF83992-3D52-4236-B203-0CD452AAEE16}" type="datetime1">
              <a:rPr lang="en-US" altLang="en-US"/>
              <a:pPr/>
              <a:t>3/10/2014</a:t>
            </a:fld>
            <a:endParaRPr lang="en-US" alt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F4C684B-7AAF-4620-A411-77C574B30F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23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E318C02-43CB-4260-A42C-F022D4C9AEF1}" type="datetime1">
              <a:rPr lang="en-US" altLang="en-US"/>
              <a:pPr/>
              <a:t>3/10/2014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7CCF2BD-41AE-4726-BB97-505E75DBC5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847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B4F98FB-578A-4CF9-ABA9-5C56FB726B55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FE9D62C-19B7-48EC-9303-C8502370936B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8DCD36A-452E-46DA-93DF-DB8841844190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BE3834C-28F3-42F6-BA3E-4BCB1EDD5E3D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150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20780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48000"/>
            <a:ext cx="6324600" cy="1371600"/>
          </a:xfrm>
        </p:spPr>
        <p:txBody>
          <a:bodyPr/>
          <a:lstStyle>
            <a:lvl1pPr>
              <a:defRPr sz="2900" b="1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648200"/>
            <a:ext cx="6324600" cy="144780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381750"/>
            <a:ext cx="1295400" cy="476250"/>
          </a:xfrm>
        </p:spPr>
        <p:txBody>
          <a:bodyPr/>
          <a:lstStyle>
            <a:lvl1pPr>
              <a:defRPr/>
            </a:lvl1pPr>
          </a:lstStyle>
          <a:p>
            <a:fld id="{A5BB383C-9369-4EF1-B8DF-47874F6EC212}" type="datetime1">
              <a:rPr lang="en-US" altLang="en-US"/>
              <a:pPr/>
              <a:t>3/10/2014</a:t>
            </a:fld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132911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6315075"/>
            <a:ext cx="76295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048000"/>
            <a:ext cx="83439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905000"/>
            <a:ext cx="6019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0" y="3233738"/>
            <a:ext cx="54864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2BD49E-F1AB-4596-AEB0-768D4260A186}" type="datetime1">
              <a:rPr lang="en-US" altLang="en-US"/>
              <a:pPr/>
              <a:t>3/10/2014</a:t>
            </a:fld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781A3-6F29-42FF-8E46-A84B07447D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72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BAB3D-7EF6-4B16-BA6F-5EC4CEF0A686}" type="datetime1">
              <a:rPr lang="en-US" altLang="en-US"/>
              <a:pPr/>
              <a:t>3/10/2014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0B048-65DA-4645-91B2-A7A56C9205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8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F7AAF-B23C-4D1E-89CE-7CFEA55C4521}" type="datetime1">
              <a:rPr lang="en-US" altLang="en-US"/>
              <a:pPr/>
              <a:t>3/10/2014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6D43E-A420-4F2F-B5A0-9AB4BC0D1B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18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28600"/>
            <a:ext cx="5410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9908A-6AA4-4B71-8742-795D2CF05E84}" type="datetime1">
              <a:rPr lang="en-US" altLang="en-US"/>
              <a:pPr/>
              <a:t>3/10/2014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14ACA-5FA6-4DC6-86DC-3D99328706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65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92463"/>
            <a:ext cx="8839200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8811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0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1E509F-C16D-465D-A87F-DF7482F88429}" type="datetime1">
              <a:rPr lang="en-US" altLang="en-US"/>
              <a:pPr/>
              <a:t>3/10/2014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B2260-F8E4-4C12-94C8-05D0BF44A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26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81C14-444E-430A-9604-27AC8B6198B0}" type="datetime1">
              <a:rPr lang="en-US" altLang="en-US"/>
              <a:pPr/>
              <a:t>3/10/2014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7C97C-33F8-485D-A491-4981C2E9F3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96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1400"/>
            <a:ext cx="8229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5E686-E178-41D6-A838-44561B15522F}" type="datetime1">
              <a:rPr lang="en-US" altLang="en-US"/>
              <a:pPr/>
              <a:t>3/10/2014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0D52C7-EB73-4FCB-B5F0-0EA0AD2E73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28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150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819400"/>
            <a:ext cx="872013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066800"/>
            <a:ext cx="5410200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2590800"/>
            <a:ext cx="54102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990600" cy="476250"/>
          </a:xfrm>
        </p:spPr>
        <p:txBody>
          <a:bodyPr/>
          <a:lstStyle>
            <a:lvl1pPr>
              <a:defRPr/>
            </a:lvl1pPr>
          </a:lstStyle>
          <a:p>
            <a:fld id="{2A741AC1-8BD7-4675-AD6D-8A1A5008AF9D}" type="datetime1">
              <a:rPr lang="en-US" altLang="en-US"/>
              <a:pPr/>
              <a:t>3/10/2014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95B8A-8E93-4744-8E22-4B0DEB2D8C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84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8CE53-F449-4C96-B8EF-969C548E0B5B}" type="datetime1">
              <a:rPr lang="en-US" altLang="en-US"/>
              <a:pPr/>
              <a:t>3/10/2014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F0983-BC9D-4BE4-8050-72A2241FFA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04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5CAA4-9C89-439E-8859-D98C100D9080}" type="datetime1">
              <a:rPr lang="en-US" altLang="en-US"/>
              <a:pPr/>
              <a:t>3/10/2014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406BB-D741-4320-A2AB-386E3DDE5A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20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BD1439-4A3A-4F4F-9720-9BBE8057105E}" type="datetime1">
              <a:rPr lang="en-US" altLang="en-US"/>
              <a:pPr/>
              <a:t>3/10/2014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B3EA5-044D-4DA3-9375-5E002A8528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53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B7D8D8E0-80DE-4129-98A8-A49BF6B9DD27}" type="datetime1">
              <a:rPr lang="en-US" altLang="en-US"/>
              <a:pPr/>
              <a:t>3/10/2014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AD8D263-BE1B-4241-87E7-2EF02975909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1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866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371600"/>
            <a:ext cx="83439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1" r:id="rId2"/>
    <p:sldLayoutId id="2147484016" r:id="rId3"/>
    <p:sldLayoutId id="2147484012" r:id="rId4"/>
    <p:sldLayoutId id="2147484013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14" r:id="rId11"/>
    <p:sldLayoutId id="2147484022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 dirty="0" err="1" smtClean="0">
                <a:solidFill>
                  <a:srgbClr val="002060"/>
                </a:solidFill>
              </a:rPr>
              <a:t>Đào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tạo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chuyển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đổi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dữ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liệu</a:t>
            </a:r>
            <a:endParaRPr lang="en-US" altLang="en-US" dirty="0" smtClean="0"/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 dirty="0" err="1" smtClean="0"/>
              <a:t>Nâng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cấp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triển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khai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hệ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thống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giá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tính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thuế</a:t>
            </a:r>
            <a:r>
              <a:rPr lang="en-US" altLang="en-US" b="1" dirty="0"/>
              <a:t> </a:t>
            </a:r>
            <a:r>
              <a:rPr lang="en-US" altLang="en-US" b="1" dirty="0" err="1"/>
              <a:t>theo</a:t>
            </a:r>
            <a:r>
              <a:rPr lang="en-US" altLang="en-US" b="1" dirty="0"/>
              <a:t> </a:t>
            </a:r>
            <a:r>
              <a:rPr lang="en-US" altLang="en-US" b="1" dirty="0" err="1"/>
              <a:t>mô</a:t>
            </a:r>
            <a:r>
              <a:rPr lang="en-US" altLang="en-US" b="1" dirty="0"/>
              <a:t> </a:t>
            </a:r>
            <a:r>
              <a:rPr lang="en-US" altLang="en-US" b="1" dirty="0" err="1"/>
              <a:t>hình</a:t>
            </a:r>
            <a:r>
              <a:rPr lang="en-US" altLang="en-US" b="1" dirty="0"/>
              <a:t> </a:t>
            </a:r>
            <a:r>
              <a:rPr lang="en-US" altLang="en-US" b="1" dirty="0" err="1" smtClean="0"/>
              <a:t>xử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lý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tập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trung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cấp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Tổng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cục</a:t>
            </a:r>
            <a:endParaRPr lang="en-US" altLang="en-US" b="1" dirty="0" smtClean="0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3200400" y="998538"/>
            <a:ext cx="5486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000" b="1">
                <a:solidFill>
                  <a:srgbClr val="469BD0"/>
                </a:solidFill>
              </a:rPr>
              <a:t>Công ty Hệ thống Thông tin FPT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14340" name="Rectangle 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1600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Quy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trình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gray">
          <a:xfrm>
            <a:off x="419100" y="1600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435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4535C7-48B7-4DBA-B764-8B4A3E7661E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5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286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IT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, chi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gray">
          <a:xfrm>
            <a:off x="419100" y="2286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1537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49F57B-320A-4E2F-B69C-249799C8EF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7" name="Rectangle 3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533525" y="1600200"/>
            <a:ext cx="72294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 err="1" smtClean="0">
                <a:solidFill>
                  <a:srgbClr val="002060"/>
                </a:solidFill>
              </a:rPr>
              <a:t>Quy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trình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chuyển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đổi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gray">
          <a:xfrm>
            <a:off x="419100" y="1600200"/>
            <a:ext cx="10191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39" name="Rectangle 13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533525" y="2286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IT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, chi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gray">
          <a:xfrm>
            <a:off x="419100" y="2286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6553200" cy="914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I. QUY TRÌNH CHUYỂN ĐỔI</a:t>
            </a:r>
          </a:p>
        </p:txBody>
      </p:sp>
      <p:sp>
        <p:nvSpPr>
          <p:cNvPr id="19460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D26A6A-29C7-4B82-AB17-6F697A229B3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31" y="1600200"/>
            <a:ext cx="700653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1085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BF2CBC-AD46-4441-A254-CC8CD80F8DF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5" name="Rectangle 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1600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Quy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trình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419100" y="1600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1215" y="2209800"/>
            <a:ext cx="72294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/>
          <a:p>
            <a:pPr eaLnBrk="1" hangingPunct="1"/>
            <a:r>
              <a:rPr lang="en-US" altLang="en-US" sz="2400" b="1" i="1" dirty="0" err="1">
                <a:solidFill>
                  <a:srgbClr val="002060"/>
                </a:solidFill>
              </a:rPr>
              <a:t>Công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việc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cán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bộ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IT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cục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, chi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cục</a:t>
            </a:r>
            <a:endParaRPr lang="en-US" altLang="en-US" sz="2400" b="1" i="1" dirty="0">
              <a:solidFill>
                <a:srgbClr val="002060"/>
              </a:solidFill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gray">
          <a:xfrm>
            <a:off x="416790" y="2209800"/>
            <a:ext cx="10191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/>
          <a:p>
            <a:pPr eaLnBrk="1" hangingPunct="1"/>
            <a:r>
              <a:rPr lang="en-US" altLang="en-US" sz="2400" b="1" i="1" dirty="0" smtClean="0">
                <a:solidFill>
                  <a:srgbClr val="002060"/>
                </a:solidFill>
              </a:rPr>
              <a:t>II</a:t>
            </a:r>
            <a:r>
              <a:rPr lang="en-US" altLang="en-US" sz="2400" b="1" i="1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06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9445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VII.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IT,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nghiệp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vụ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C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ục</a:t>
            </a:r>
            <a:endParaRPr lang="en-US" altLang="en-US" sz="2800" i="1" dirty="0">
              <a:solidFill>
                <a:srgbClr val="002060"/>
              </a:solidFill>
            </a:endParaRPr>
          </a:p>
        </p:txBody>
      </p:sp>
      <p:sp>
        <p:nvSpPr>
          <p:cNvPr id="1065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5097E2-BAC1-42AA-8560-3558EE39731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8229600" cy="4891088"/>
          </a:xfrm>
        </p:spPr>
        <p:txBody>
          <a:bodyPr/>
          <a:lstStyle/>
          <a:p>
            <a:pPr marL="571500" lvl="1" indent="-171450">
              <a:buFontTx/>
              <a:buChar char="-"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800" b="1" dirty="0" err="1" smtClean="0"/>
              <a:t>Cán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bộ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nghiệp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vụ</a:t>
            </a:r>
            <a:endParaRPr lang="en-US" sz="1800" b="1" dirty="0" smtClean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400" dirty="0" err="1" smtClean="0"/>
              <a:t>Kiểm</a:t>
            </a:r>
            <a:r>
              <a:rPr lang="en-US" sz="1400" dirty="0" smtClean="0"/>
              <a:t> </a:t>
            </a:r>
            <a:r>
              <a:rPr lang="en-US" sz="1400" dirty="0" err="1"/>
              <a:t>tra</a:t>
            </a:r>
            <a:r>
              <a:rPr lang="en-US" sz="1400" dirty="0"/>
              <a:t>, </a:t>
            </a:r>
            <a:r>
              <a:rPr lang="en-US" sz="1400" dirty="0" err="1"/>
              <a:t>hiệu</a:t>
            </a:r>
            <a:r>
              <a:rPr lang="en-US" sz="1400" dirty="0"/>
              <a:t> </a:t>
            </a:r>
            <a:r>
              <a:rPr lang="en-US" sz="1400" dirty="0" err="1"/>
              <a:t>chỉnh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(</a:t>
            </a:r>
            <a:r>
              <a:rPr lang="en-US" sz="1400" dirty="0" err="1"/>
              <a:t>nếu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 smtClean="0"/>
              <a:t>);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400" dirty="0"/>
              <a:t>In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cáo</a:t>
            </a:r>
            <a:r>
              <a:rPr lang="en-US" sz="1400" dirty="0"/>
              <a:t> </a:t>
            </a:r>
            <a:r>
              <a:rPr lang="en-US" sz="1400" dirty="0" err="1"/>
              <a:t>nghiệp</a:t>
            </a:r>
            <a:r>
              <a:rPr lang="en-US" sz="1400" dirty="0"/>
              <a:t> </a:t>
            </a:r>
            <a:r>
              <a:rPr lang="en-US" sz="1400" dirty="0" err="1"/>
              <a:t>vụ</a:t>
            </a:r>
            <a:r>
              <a:rPr lang="en-US" sz="1400" dirty="0"/>
              <a:t> bao </a:t>
            </a:r>
            <a:r>
              <a:rPr lang="en-US" sz="1400" dirty="0" err="1"/>
              <a:t>gồm</a:t>
            </a:r>
            <a:r>
              <a:rPr lang="en-US" sz="1400" dirty="0" smtClean="0"/>
              <a:t>:</a:t>
            </a:r>
          </a:p>
          <a:p>
            <a:pPr marL="400050" lvl="1" indent="0">
              <a:buNone/>
            </a:pPr>
            <a:r>
              <a:rPr lang="en-US" sz="1400" dirty="0" smtClean="0"/>
              <a:t>	+ </a:t>
            </a:r>
            <a:r>
              <a:rPr lang="en-US" sz="1400" dirty="0" err="1" smtClean="0"/>
              <a:t>Báo</a:t>
            </a:r>
            <a:r>
              <a:rPr lang="en-US" sz="1400" dirty="0" smtClean="0"/>
              <a:t> </a:t>
            </a:r>
            <a:r>
              <a:rPr lang="en-US" sz="1400" dirty="0" err="1"/>
              <a:t>cáo</a:t>
            </a:r>
            <a:r>
              <a:rPr lang="en-US" sz="1400" dirty="0"/>
              <a:t> </a:t>
            </a:r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dòng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</a:t>
            </a:r>
            <a:r>
              <a:rPr lang="en-US" sz="1400" dirty="0" err="1"/>
              <a:t>chưa</a:t>
            </a:r>
            <a:r>
              <a:rPr lang="en-US" sz="1400" dirty="0"/>
              <a:t> </a:t>
            </a:r>
            <a:r>
              <a:rPr lang="en-US" sz="1400" dirty="0" err="1"/>
              <a:t>xác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 smtClean="0"/>
              <a:t>giá</a:t>
            </a:r>
            <a:r>
              <a:rPr lang="en-US" sz="1400" dirty="0" smtClean="0"/>
              <a:t> (</a:t>
            </a:r>
            <a:r>
              <a:rPr lang="en-US" sz="1400" dirty="0" err="1"/>
              <a:t>t</a:t>
            </a:r>
            <a:r>
              <a:rPr lang="en-US" sz="1400" dirty="0" err="1" smtClean="0"/>
              <a:t>hực</a:t>
            </a:r>
            <a:r>
              <a:rPr lang="en-US" sz="1400" dirty="0" smtClean="0"/>
              <a:t> </a:t>
            </a:r>
            <a:r>
              <a:rPr lang="en-US" sz="1400" dirty="0" err="1"/>
              <a:t>hiện</a:t>
            </a:r>
            <a:r>
              <a:rPr lang="en-US" sz="1400" dirty="0"/>
              <a:t> </a:t>
            </a:r>
            <a:r>
              <a:rPr lang="en-US" sz="1400" dirty="0" err="1"/>
              <a:t>chức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“4.06.03. </a:t>
            </a:r>
            <a:r>
              <a:rPr lang="en-US" sz="1400" dirty="0" smtClean="0"/>
              <a:t>	</a:t>
            </a:r>
            <a:r>
              <a:rPr lang="en-US" sz="1400" dirty="0" err="1" smtClean="0"/>
              <a:t>Tra</a:t>
            </a:r>
            <a:r>
              <a:rPr lang="en-US" sz="1400" dirty="0" smtClean="0"/>
              <a:t> </a:t>
            </a:r>
            <a:r>
              <a:rPr lang="en-US" sz="1400" dirty="0" err="1"/>
              <a:t>cứu</a:t>
            </a:r>
            <a:r>
              <a:rPr lang="en-US" sz="1400" dirty="0"/>
              <a:t> </a:t>
            </a:r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tờ</a:t>
            </a:r>
            <a:r>
              <a:rPr lang="en-US" sz="1400" dirty="0"/>
              <a:t> </a:t>
            </a:r>
            <a:r>
              <a:rPr lang="en-US" sz="1400" dirty="0" err="1"/>
              <a:t>khai</a:t>
            </a:r>
            <a:r>
              <a:rPr lang="en-US" sz="1400" dirty="0"/>
              <a:t> </a:t>
            </a:r>
            <a:r>
              <a:rPr lang="en-US" sz="1400" dirty="0" err="1"/>
              <a:t>chưa</a:t>
            </a:r>
            <a:r>
              <a:rPr lang="en-US" sz="1400" dirty="0"/>
              <a:t> </a:t>
            </a:r>
            <a:r>
              <a:rPr lang="en-US" sz="1400" dirty="0" err="1"/>
              <a:t>xác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 smtClean="0"/>
              <a:t>”)</a:t>
            </a:r>
          </a:p>
          <a:p>
            <a:pPr marL="40005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+ </a:t>
            </a:r>
            <a:r>
              <a:rPr lang="en-US" sz="1400" dirty="0" err="1"/>
              <a:t>Chạy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cáo</a:t>
            </a:r>
            <a:r>
              <a:rPr lang="en-US" sz="1400" dirty="0"/>
              <a:t> </a:t>
            </a:r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dòng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xác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 smtClean="0"/>
              <a:t>giá</a:t>
            </a:r>
            <a:r>
              <a:rPr lang="en-US" sz="1400" dirty="0" smtClean="0"/>
              <a:t> (</a:t>
            </a:r>
            <a:r>
              <a:rPr lang="en-US" sz="1400" dirty="0" err="1"/>
              <a:t>t</a:t>
            </a:r>
            <a:r>
              <a:rPr lang="en-US" sz="1400" dirty="0" err="1" smtClean="0"/>
              <a:t>hực</a:t>
            </a:r>
            <a:r>
              <a:rPr lang="en-US" sz="1400" dirty="0" smtClean="0"/>
              <a:t> </a:t>
            </a:r>
            <a:r>
              <a:rPr lang="en-US" sz="1400" dirty="0" err="1"/>
              <a:t>hiện</a:t>
            </a:r>
            <a:r>
              <a:rPr lang="en-US" sz="1400" dirty="0"/>
              <a:t> </a:t>
            </a:r>
            <a:r>
              <a:rPr lang="en-US" sz="1400" dirty="0" err="1"/>
              <a:t>chức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“2.04. </a:t>
            </a:r>
            <a:r>
              <a:rPr lang="en-US" sz="1400" dirty="0" smtClean="0"/>
              <a:t>	</a:t>
            </a:r>
            <a:r>
              <a:rPr lang="en-US" sz="1400" dirty="0" err="1" smtClean="0"/>
              <a:t>Kiểm</a:t>
            </a:r>
            <a:r>
              <a:rPr lang="en-US" sz="1400" dirty="0" smtClean="0"/>
              <a:t> </a:t>
            </a:r>
            <a:r>
              <a:rPr lang="en-US" sz="1400" dirty="0" err="1"/>
              <a:t>tra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cập</a:t>
            </a:r>
            <a:r>
              <a:rPr lang="en-US" sz="1400" dirty="0"/>
              <a:t> </a:t>
            </a:r>
            <a:r>
              <a:rPr lang="en-US" sz="1400" dirty="0" err="1"/>
              <a:t>nhật</a:t>
            </a:r>
            <a:r>
              <a:rPr lang="en-US" sz="1400" dirty="0"/>
              <a:t> </a:t>
            </a:r>
            <a:r>
              <a:rPr lang="en-US" sz="1400" dirty="0" err="1"/>
              <a:t>xác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”)</a:t>
            </a:r>
            <a:r>
              <a:rPr lang="en-US" sz="1400" dirty="0" smtClean="0"/>
              <a:t>;</a:t>
            </a:r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800" b="1" dirty="0" err="1" smtClean="0"/>
              <a:t>Cán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bộ</a:t>
            </a:r>
            <a:r>
              <a:rPr lang="en-US" sz="1800" b="1" dirty="0" smtClean="0"/>
              <a:t> IT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400" dirty="0" err="1" smtClean="0"/>
              <a:t>Thiết</a:t>
            </a:r>
            <a:r>
              <a:rPr lang="en-US" sz="1400" dirty="0" smtClean="0"/>
              <a:t> </a:t>
            </a: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thuộc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đọc</a:t>
            </a:r>
            <a:r>
              <a:rPr lang="en-US" sz="1400" dirty="0"/>
              <a:t> (</a:t>
            </a:r>
            <a:r>
              <a:rPr lang="en-US" sz="1400" b="1" i="1" dirty="0"/>
              <a:t>Read Only</a:t>
            </a:r>
            <a:r>
              <a:rPr lang="en-US" sz="1400" dirty="0"/>
              <a:t>)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cơ</a:t>
            </a:r>
            <a:r>
              <a:rPr lang="en-US" sz="1400" dirty="0"/>
              <a:t> </a:t>
            </a:r>
            <a:r>
              <a:rPr lang="en-US" sz="1400" dirty="0" err="1"/>
              <a:t>sở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smtClean="0"/>
              <a:t>GTT01NghiepVu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400" dirty="0" err="1"/>
              <a:t>Chạy</a:t>
            </a:r>
            <a:r>
              <a:rPr lang="en-US" sz="1400" dirty="0"/>
              <a:t> Script "</a:t>
            </a:r>
            <a:r>
              <a:rPr lang="en-US" sz="1400" b="1" i="1" dirty="0"/>
              <a:t>GTT01. Bao </a:t>
            </a:r>
            <a:r>
              <a:rPr lang="en-US" sz="1400" b="1" i="1" dirty="0" err="1"/>
              <a:t>cao</a:t>
            </a:r>
            <a:r>
              <a:rPr lang="en-US" sz="1400" b="1" i="1" dirty="0"/>
              <a:t> so </a:t>
            </a:r>
            <a:r>
              <a:rPr lang="en-US" sz="1400" b="1" i="1" dirty="0" err="1"/>
              <a:t>luong</a:t>
            </a:r>
            <a:r>
              <a:rPr lang="en-US" sz="1400" b="1" i="1" dirty="0"/>
              <a:t> ban </a:t>
            </a:r>
            <a:r>
              <a:rPr lang="en-US" sz="1400" b="1" i="1" dirty="0" err="1"/>
              <a:t>ghi</a:t>
            </a:r>
            <a:r>
              <a:rPr lang="en-US" sz="1400" b="1" i="1" dirty="0"/>
              <a:t> </a:t>
            </a:r>
            <a:r>
              <a:rPr lang="en-US" sz="1400" b="1" i="1" dirty="0" err="1"/>
              <a:t>cua</a:t>
            </a:r>
            <a:r>
              <a:rPr lang="en-US" sz="1400" b="1" i="1" dirty="0"/>
              <a:t> </a:t>
            </a:r>
            <a:r>
              <a:rPr lang="en-US" sz="1400" b="1" i="1" dirty="0" err="1"/>
              <a:t>cac</a:t>
            </a:r>
            <a:r>
              <a:rPr lang="en-US" sz="1400" b="1" i="1" dirty="0"/>
              <a:t> bang </a:t>
            </a:r>
            <a:r>
              <a:rPr lang="en-US" sz="1400" b="1" i="1" dirty="0" err="1"/>
              <a:t>tren</a:t>
            </a:r>
            <a:r>
              <a:rPr lang="en-US" sz="1400" b="1" i="1" dirty="0"/>
              <a:t> CSDL</a:t>
            </a:r>
            <a:r>
              <a:rPr lang="en-US" sz="1400" dirty="0"/>
              <a:t>" </a:t>
            </a:r>
            <a:r>
              <a:rPr lang="en-US" sz="1400" dirty="0" err="1"/>
              <a:t>và</a:t>
            </a:r>
            <a:r>
              <a:rPr lang="en-US" sz="1400" dirty="0"/>
              <a:t> in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ra</a:t>
            </a:r>
            <a:r>
              <a:rPr lang="en-US" sz="1400" dirty="0"/>
              <a:t> </a:t>
            </a:r>
            <a:r>
              <a:rPr lang="en-US" sz="1400" dirty="0" err="1" smtClean="0"/>
              <a:t>giấy</a:t>
            </a:r>
            <a:endParaRPr lang="en-US" sz="14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400" dirty="0" err="1"/>
              <a:t>Thực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r>
              <a:rPr lang="en-US" sz="1400" dirty="0"/>
              <a:t> Backup CSDL GTT01NghiepVu </a:t>
            </a:r>
            <a:r>
              <a:rPr lang="en-US" sz="1400" dirty="0" err="1"/>
              <a:t>nêu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sao</a:t>
            </a:r>
            <a:r>
              <a:rPr lang="en-US" sz="1400" dirty="0"/>
              <a:t> </a:t>
            </a:r>
            <a:r>
              <a:rPr lang="en-US" sz="1400" dirty="0" err="1"/>
              <a:t>chép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bị</a:t>
            </a:r>
            <a:r>
              <a:rPr lang="en-US" sz="1400" dirty="0"/>
              <a:t> </a:t>
            </a:r>
            <a:r>
              <a:rPr lang="en-US" sz="1400" dirty="0" err="1"/>
              <a:t>lưu</a:t>
            </a:r>
            <a:r>
              <a:rPr lang="en-US" sz="1400" dirty="0"/>
              <a:t> </a:t>
            </a:r>
            <a:r>
              <a:rPr lang="en-US" sz="1400" dirty="0" err="1"/>
              <a:t>trữ</a:t>
            </a:r>
            <a:r>
              <a:rPr lang="en-US" sz="1400" dirty="0"/>
              <a:t> (Ổ </a:t>
            </a:r>
            <a:r>
              <a:rPr lang="en-US" sz="1400" dirty="0" err="1"/>
              <a:t>đĩa</a:t>
            </a:r>
            <a:r>
              <a:rPr lang="en-US" sz="1400" dirty="0"/>
              <a:t> USB di </a:t>
            </a:r>
            <a:r>
              <a:rPr lang="en-US" sz="1400" dirty="0" err="1"/>
              <a:t>động</a:t>
            </a:r>
            <a:r>
              <a:rPr lang="en-US" sz="1400" dirty="0"/>
              <a:t> 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dirty="0" err="1"/>
              <a:t>đĩa</a:t>
            </a:r>
            <a:r>
              <a:rPr lang="en-US" sz="1400" dirty="0"/>
              <a:t> DVD, </a:t>
            </a:r>
            <a:r>
              <a:rPr lang="en-US" sz="1400" dirty="0" smtClean="0"/>
              <a:t>....)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cáo</a:t>
            </a:r>
            <a:r>
              <a:rPr lang="en-US" sz="1400" dirty="0"/>
              <a:t> </a:t>
            </a:r>
            <a:r>
              <a:rPr lang="en-US" sz="1400" dirty="0" err="1"/>
              <a:t>ghi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kỹ</a:t>
            </a:r>
            <a:r>
              <a:rPr lang="en-US" sz="1400" dirty="0"/>
              <a:t> </a:t>
            </a:r>
            <a:r>
              <a:rPr lang="en-US" sz="1400" dirty="0" err="1"/>
              <a:t>thuật</a:t>
            </a:r>
            <a:r>
              <a:rPr lang="en-US" sz="1400" dirty="0"/>
              <a:t> bao </a:t>
            </a:r>
            <a:r>
              <a:rPr lang="en-US" sz="1400" dirty="0" err="1"/>
              <a:t>gồm</a:t>
            </a:r>
            <a:r>
              <a:rPr lang="en-US" sz="1400" dirty="0"/>
              <a:t>: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ghi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bảng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CSDL, </a:t>
            </a:r>
            <a:r>
              <a:rPr lang="en-US" sz="1400" dirty="0" err="1"/>
              <a:t>kích</a:t>
            </a:r>
            <a:r>
              <a:rPr lang="en-US" sz="1400" dirty="0"/>
              <a:t> </a:t>
            </a:r>
            <a:r>
              <a:rPr lang="en-US" sz="1400" dirty="0" err="1"/>
              <a:t>thước</a:t>
            </a:r>
            <a:r>
              <a:rPr lang="en-US" sz="1400" dirty="0"/>
              <a:t>, </a:t>
            </a:r>
            <a:r>
              <a:rPr lang="en-US" sz="1400" dirty="0" err="1"/>
              <a:t>ngày</a:t>
            </a:r>
            <a:r>
              <a:rPr lang="en-US" sz="1400" dirty="0"/>
              <a:t> </a:t>
            </a:r>
            <a:r>
              <a:rPr lang="en-US" sz="1400" dirty="0" err="1"/>
              <a:t>giờ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File Backup, </a:t>
            </a:r>
            <a:r>
              <a:rPr lang="en-US" sz="1400" dirty="0" err="1"/>
              <a:t>ký</a:t>
            </a:r>
            <a:r>
              <a:rPr lang="en-US" sz="1400" dirty="0"/>
              <a:t> </a:t>
            </a:r>
            <a:r>
              <a:rPr lang="en-US" sz="1400" dirty="0" err="1"/>
              <a:t>xác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cáo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647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1563688" y="2311400"/>
            <a:ext cx="53133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3200">
                <a:solidFill>
                  <a:srgbClr val="002060"/>
                </a:solidFill>
              </a:rPr>
              <a:t>V. TRAO ĐỔI –THẢO LUẬN</a:t>
            </a:r>
            <a:endParaRPr lang="en-US" altLang="en-US" sz="32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2940050" y="2311400"/>
            <a:ext cx="3937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en-US" sz="32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charset="-128"/>
                <a:cs typeface="Times New Roman" pitchFamily="18" charset="0"/>
              </a:rPr>
              <a:t>Trân trọng cảm ơn!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152</Words>
  <Application>Microsoft Office PowerPoint</Application>
  <PresentationFormat>On-screen Show (4:3)</PresentationFormat>
  <Paragraphs>43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Đào tạo chuyển đổi dữ liệu</vt:lpstr>
      <vt:lpstr>NỘI DUNG</vt:lpstr>
      <vt:lpstr>NỘI DUNG</vt:lpstr>
      <vt:lpstr>I. QUY TRÌNH CHUYỂN ĐỔI</vt:lpstr>
      <vt:lpstr>NỘI DUNG</vt:lpstr>
      <vt:lpstr>VII. Công việc cán bộ IT, nghiệp vụ Cục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TamNA2</dc:creator>
  <cp:lastModifiedBy>Administrator</cp:lastModifiedBy>
  <cp:revision>174</cp:revision>
  <dcterms:created xsi:type="dcterms:W3CDTF">2010-09-29T08:59:48Z</dcterms:created>
  <dcterms:modified xsi:type="dcterms:W3CDTF">2014-03-10T09:07:20Z</dcterms:modified>
</cp:coreProperties>
</file>