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6" r:id="rId4"/>
    <p:sldId id="264" r:id="rId5"/>
    <p:sldId id="344" r:id="rId6"/>
    <p:sldId id="343" r:id="rId7"/>
    <p:sldId id="288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F83992-3D52-4236-B203-0CD452AAEE1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4C684B-7AAF-4620-A411-77C574B30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318C02-43CB-4260-A42C-F022D4C9AEF1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CCF2BD-41AE-4726-BB97-505E75DBC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4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4F98FB-578A-4CF9-ABA9-5C56FB726B5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E9D62C-19B7-48EC-9303-C8502370936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DCD36A-452E-46DA-93DF-DB8841844190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78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A5BB383C-9369-4EF1-B8DF-47874F6EC212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291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BD49E-F1AB-4596-AEB0-768D4260A18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1A3-6F29-42FF-8E46-A84B07447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7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BAB3D-7EF6-4B16-BA6F-5EC4CEF0A68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0B048-65DA-4645-91B2-A7A56C92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7AAF-B23C-4D1E-89CE-7CFEA55C4521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D43E-A420-4F2F-B5A0-9AB4BC0D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9908A-6AA4-4B71-8742-795D2CF05E84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4ACA-5FA6-4DC6-86DC-3D9932870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E509F-C16D-465D-A87F-DF7482F88429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2260-F8E4-4C12-94C8-05D0BF44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81C14-444E-430A-9604-27AC8B6198B0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7C97C-33F8-485D-A491-4981C2E9F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E686-E178-41D6-A838-44561B15522F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D52C7-EB73-4FCB-B5F0-0EA0AD2E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2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2A741AC1-8BD7-4675-AD6D-8A1A5008AF9D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5B8A-8E93-4744-8E22-4B0DEB2D8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8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CE53-F449-4C96-B8EF-969C548E0B5B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0983-BC9D-4BE4-8050-72A2241F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0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CAA4-9C89-439E-8859-D98C100D9080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06BB-D741-4320-A2AB-386E3DDE5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D1439-4A3A-4F4F-9720-9BBE8057105E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3EA5-044D-4DA3-9375-5E002A852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7D8D8E0-80DE-4129-98A8-A49BF6B9DD27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D8D263-BE1B-4241-87E7-2EF02975909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1" r:id="rId2"/>
    <p:sldLayoutId id="2147484016" r:id="rId3"/>
    <p:sldLayoutId id="2147484012" r:id="rId4"/>
    <p:sldLayoutId id="2147484013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14" r:id="rId11"/>
    <p:sldLayoutId id="214748402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rgbClr val="002060"/>
                </a:solidFill>
              </a:rPr>
              <a:t>Đào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liệu</a:t>
            </a:r>
            <a:endParaRPr lang="en-US" alt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err="1" smtClean="0"/>
              <a:t>Nâng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triển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giá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tính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thuế</a:t>
            </a:r>
            <a:r>
              <a:rPr lang="en-US" altLang="en-US" b="1" dirty="0"/>
              <a:t> </a:t>
            </a:r>
            <a:r>
              <a:rPr lang="en-US" altLang="en-US" b="1" dirty="0" err="1"/>
              <a:t>theo</a:t>
            </a:r>
            <a:r>
              <a:rPr lang="en-US" altLang="en-US" b="1" dirty="0"/>
              <a:t> </a:t>
            </a:r>
            <a:r>
              <a:rPr lang="en-US" altLang="en-US" b="1" dirty="0" err="1"/>
              <a:t>mô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 smtClean="0"/>
              <a:t>xử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lý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tập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trung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cục</a:t>
            </a:r>
            <a:endParaRPr lang="en-US" altLang="en-US" b="1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998538"/>
            <a:ext cx="548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solidFill>
                  <a:srgbClr val="469BD0"/>
                </a:solidFill>
              </a:rPr>
              <a:t>Công ty Hệ thống Thông tin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535C7-48B7-4DBA-B764-8B4A3E766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nghiệp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vụ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5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9F57B-320A-4E2F-B69C-249799C8EF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" name="Rectangle 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9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sp>
        <p:nvSpPr>
          <p:cNvPr id="1946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26A6A-29C7-4B82-AB17-6F697A229B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1" y="1600200"/>
            <a:ext cx="700653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5" y="22098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Công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việc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cán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bộ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nghiệp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vụ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, IT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0" y="22098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smtClean="0">
                <a:solidFill>
                  <a:srgbClr val="002060"/>
                </a:solidFill>
              </a:rPr>
              <a:t>II</a:t>
            </a:r>
            <a:r>
              <a:rPr lang="en-US" altLang="en-US" sz="2400" b="1" i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6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nghiệp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vụ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, IT </a:t>
            </a:r>
            <a:r>
              <a:rPr lang="en-US" altLang="en-US" sz="2800" i="1" dirty="0" err="1">
                <a:solidFill>
                  <a:srgbClr val="002060"/>
                </a:solidFill>
              </a:rPr>
              <a:t>C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571500" lvl="1" indent="-171450">
              <a:buFontTx/>
              <a:buChar char="-"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b="1" dirty="0" err="1" smtClean="0"/>
              <a:t>Cán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bộ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nghiệp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vụ</a:t>
            </a:r>
            <a:endParaRPr lang="en-US" sz="1400" b="1" dirty="0" smtClean="0"/>
          </a:p>
          <a:p>
            <a:pPr marL="571500" lvl="1" indent="-171450">
              <a:buFontTx/>
              <a:buChar char="-"/>
            </a:pP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/>
              <a:t>tra</a:t>
            </a:r>
            <a:r>
              <a:rPr lang="en-US" sz="1400" dirty="0"/>
              <a:t>, 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(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 smtClean="0"/>
              <a:t>);</a:t>
            </a:r>
          </a:p>
          <a:p>
            <a:pPr marL="571500" lvl="1" indent="-171450">
              <a:buFontTx/>
              <a:buChar char="-"/>
            </a:pPr>
            <a:r>
              <a:rPr lang="en-US" sz="1400" dirty="0"/>
              <a:t>In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nghiệp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 smtClean="0"/>
              <a:t>:</a:t>
            </a:r>
          </a:p>
          <a:p>
            <a:pPr marL="400050" lvl="1" indent="0">
              <a:buNone/>
            </a:pPr>
            <a:r>
              <a:rPr lang="en-US" sz="1400" dirty="0" smtClean="0"/>
              <a:t>	+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;</a:t>
            </a:r>
          </a:p>
          <a:p>
            <a:pPr marL="40005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+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 smtClean="0"/>
              <a:t>;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b="1" dirty="0" err="1" smtClean="0"/>
              <a:t>Cán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bộ</a:t>
            </a:r>
            <a:r>
              <a:rPr lang="en-US" sz="1400" b="1" dirty="0" smtClean="0"/>
              <a:t> IT</a:t>
            </a:r>
          </a:p>
          <a:p>
            <a:pPr marL="571500" lvl="1" indent="-171450">
              <a:buFontTx/>
              <a:buChar char="-"/>
            </a:pP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(</a:t>
            </a:r>
            <a:r>
              <a:rPr lang="en-US" sz="1400" b="1" i="1" dirty="0"/>
              <a:t>Read Only</a:t>
            </a:r>
            <a:r>
              <a:rPr lang="en-US" sz="1400" dirty="0"/>
              <a:t>)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smtClean="0"/>
              <a:t>GTT01NghiepVu</a:t>
            </a:r>
          </a:p>
          <a:p>
            <a:pPr marL="571500" lvl="1" indent="-171450">
              <a:buFontTx/>
              <a:buChar char="-"/>
            </a:pPr>
            <a:r>
              <a:rPr lang="en-US" sz="1400" dirty="0" err="1"/>
              <a:t>Chạy</a:t>
            </a:r>
            <a:r>
              <a:rPr lang="en-US" sz="1400" dirty="0"/>
              <a:t> Script "</a:t>
            </a:r>
            <a:r>
              <a:rPr lang="en-US" sz="1400" b="1" i="1" dirty="0"/>
              <a:t>GTT01. Bao </a:t>
            </a:r>
            <a:r>
              <a:rPr lang="en-US" sz="1400" b="1" i="1" dirty="0" err="1"/>
              <a:t>cao</a:t>
            </a:r>
            <a:r>
              <a:rPr lang="en-US" sz="1400" b="1" i="1" dirty="0"/>
              <a:t> so </a:t>
            </a:r>
            <a:r>
              <a:rPr lang="en-US" sz="1400" b="1" i="1" dirty="0" err="1"/>
              <a:t>luong</a:t>
            </a:r>
            <a:r>
              <a:rPr lang="en-US" sz="1400" b="1" i="1" dirty="0"/>
              <a:t> ban </a:t>
            </a:r>
            <a:r>
              <a:rPr lang="en-US" sz="1400" b="1" i="1" dirty="0" err="1"/>
              <a:t>ghi</a:t>
            </a:r>
            <a:r>
              <a:rPr lang="en-US" sz="1400" b="1" i="1" dirty="0"/>
              <a:t> </a:t>
            </a:r>
            <a:r>
              <a:rPr lang="en-US" sz="1400" b="1" i="1" dirty="0" err="1"/>
              <a:t>cua</a:t>
            </a:r>
            <a:r>
              <a:rPr lang="en-US" sz="1400" b="1" i="1" dirty="0"/>
              <a:t> </a:t>
            </a:r>
            <a:r>
              <a:rPr lang="en-US" sz="1400" b="1" i="1" dirty="0" err="1"/>
              <a:t>cac</a:t>
            </a:r>
            <a:r>
              <a:rPr lang="en-US" sz="1400" b="1" i="1" dirty="0"/>
              <a:t> bang </a:t>
            </a:r>
            <a:r>
              <a:rPr lang="en-US" sz="1400" b="1" i="1" dirty="0" err="1"/>
              <a:t>tren</a:t>
            </a:r>
            <a:r>
              <a:rPr lang="en-US" sz="1400" b="1" i="1" dirty="0"/>
              <a:t> CSDL</a:t>
            </a:r>
            <a:r>
              <a:rPr lang="en-US" sz="1400" dirty="0"/>
              <a:t>" </a:t>
            </a:r>
            <a:r>
              <a:rPr lang="en-US" sz="1400" dirty="0" err="1"/>
              <a:t>và</a:t>
            </a:r>
            <a:r>
              <a:rPr lang="en-US" sz="1400" dirty="0"/>
              <a:t> in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 smtClean="0"/>
              <a:t>giấy</a:t>
            </a:r>
            <a:endParaRPr lang="en-US" sz="1400" dirty="0" smtClean="0"/>
          </a:p>
          <a:p>
            <a:pPr marL="571500" lvl="1" indent="-171450">
              <a:buFontTx/>
              <a:buChar char="-"/>
            </a:pP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Backup CSDL GTT01NghiepVu </a:t>
            </a:r>
            <a:r>
              <a:rPr lang="en-US" sz="1400" dirty="0" err="1"/>
              <a:t>nêu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sao</a:t>
            </a:r>
            <a:r>
              <a:rPr lang="en-US" sz="1400" dirty="0"/>
              <a:t> </a:t>
            </a:r>
            <a:r>
              <a:rPr lang="en-US" sz="1400" dirty="0" err="1"/>
              <a:t>chép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trữ</a:t>
            </a:r>
            <a:r>
              <a:rPr lang="en-US" sz="1400" dirty="0"/>
              <a:t> (Ổ </a:t>
            </a:r>
            <a:r>
              <a:rPr lang="en-US" sz="1400" dirty="0" err="1"/>
              <a:t>đĩa</a:t>
            </a:r>
            <a:r>
              <a:rPr lang="en-US" sz="1400" dirty="0"/>
              <a:t> USB di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đĩa</a:t>
            </a:r>
            <a:r>
              <a:rPr lang="en-US" sz="1400" dirty="0"/>
              <a:t> DVD, </a:t>
            </a:r>
            <a:r>
              <a:rPr lang="en-US" sz="1400" dirty="0" smtClean="0"/>
              <a:t>....)</a:t>
            </a:r>
          </a:p>
          <a:p>
            <a:pPr marL="571500" lvl="1" indent="-171450">
              <a:buFontTx/>
              <a:buChar char="-"/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CSDL,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,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giờ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File Backup,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64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63688" y="2311400"/>
            <a:ext cx="531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>
                <a:solidFill>
                  <a:srgbClr val="002060"/>
                </a:solidFill>
              </a:rPr>
              <a:t>V. TRAO ĐỔI –THẢO LUẬN</a:t>
            </a:r>
            <a:endParaRPr lang="en-US" altLang="en-US" sz="32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940050" y="2311400"/>
            <a:ext cx="393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charset="-128"/>
                <a:cs typeface="Times New Roman" pitchFamily="18" charset="0"/>
              </a:rPr>
              <a:t>Trân trọng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152</Words>
  <Application>Microsoft Office PowerPoint</Application>
  <PresentationFormat>On-screen Show (4:3)</PresentationFormat>
  <Paragraphs>43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Đào tạo chuyển đổi dữ liệu</vt:lpstr>
      <vt:lpstr>NỘI DUNG</vt:lpstr>
      <vt:lpstr>NỘI DUNG</vt:lpstr>
      <vt:lpstr>I. QUY TRÌNH CHUYỂN ĐỔI</vt:lpstr>
      <vt:lpstr>NỘI DUNG</vt:lpstr>
      <vt:lpstr>VII. Công việc cán bộ nghiệp vụ, IT Cục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TamNA2</dc:creator>
  <cp:lastModifiedBy>Administrator</cp:lastModifiedBy>
  <cp:revision>172</cp:revision>
  <dcterms:created xsi:type="dcterms:W3CDTF">2010-09-29T08:59:48Z</dcterms:created>
  <dcterms:modified xsi:type="dcterms:W3CDTF">2014-03-08T17:51:39Z</dcterms:modified>
</cp:coreProperties>
</file>