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2" r:id="rId4"/>
    <p:sldId id="259" r:id="rId5"/>
    <p:sldId id="260" r:id="rId6"/>
    <p:sldId id="261" r:id="rId7"/>
    <p:sldId id="263" r:id="rId8"/>
    <p:sldId id="264" r:id="rId9"/>
    <p:sldId id="265" r:id="rId10"/>
    <p:sldId id="266" r:id="rId11"/>
    <p:sldId id="267" r:id="rId12"/>
    <p:sldId id="289" r:id="rId13"/>
    <p:sldId id="268" r:id="rId14"/>
    <p:sldId id="291"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6" r:id="rId29"/>
    <p:sldId id="283"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9/5/2024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35001"/>
            <a:ext cx="10129284" cy="1155700"/>
          </a:xfrm>
        </p:spPr>
        <p:txBody>
          <a:bodyPr>
            <a:normAutofit fontScale="90000"/>
          </a:bodyPr>
          <a:lstStyle/>
          <a:p>
            <a:r>
              <a:rPr lang="en-US" dirty="0" err="1"/>
              <a:t>Chiến</a:t>
            </a:r>
            <a:r>
              <a:rPr lang="en-US" dirty="0"/>
              <a:t> </a:t>
            </a:r>
            <a:r>
              <a:rPr lang="en-US" dirty="0" err="1"/>
              <a:t>lược</a:t>
            </a:r>
            <a:r>
              <a:rPr lang="en-US" dirty="0"/>
              <a:t> </a:t>
            </a:r>
            <a:r>
              <a:rPr lang="en-US" dirty="0" err="1"/>
              <a:t>và</a:t>
            </a:r>
            <a:r>
              <a:rPr lang="en-US" dirty="0"/>
              <a:t> </a:t>
            </a:r>
            <a:r>
              <a:rPr lang="en-US" dirty="0" err="1"/>
              <a:t>kế</a:t>
            </a:r>
            <a:r>
              <a:rPr lang="en-US" dirty="0"/>
              <a:t> </a:t>
            </a:r>
            <a:r>
              <a:rPr lang="en-US" dirty="0" err="1"/>
              <a:t>hoạch</a:t>
            </a:r>
            <a:r>
              <a:rPr lang="en-US" dirty="0"/>
              <a:t> </a:t>
            </a:r>
            <a:r>
              <a:rPr lang="en-US" dirty="0" err="1"/>
              <a:t>kinh</a:t>
            </a:r>
            <a:r>
              <a:rPr lang="en-US" dirty="0"/>
              <a:t> </a:t>
            </a:r>
            <a:r>
              <a:rPr lang="en-US" dirty="0" err="1"/>
              <a:t>doanh</a:t>
            </a:r>
            <a:endParaRPr lang="en-US" dirty="0"/>
          </a:p>
        </p:txBody>
      </p:sp>
      <p:sp>
        <p:nvSpPr>
          <p:cNvPr id="3" name="Subtitle 2"/>
          <p:cNvSpPr>
            <a:spLocks noGrp="1"/>
          </p:cNvSpPr>
          <p:nvPr>
            <p:ph type="subTitle" idx="1"/>
          </p:nvPr>
        </p:nvSpPr>
        <p:spPr>
          <a:xfrm>
            <a:off x="1524000" y="2298700"/>
            <a:ext cx="9144000" cy="4048936"/>
          </a:xfrm>
        </p:spPr>
        <p:txBody>
          <a:bodyPr/>
          <a:lstStyle/>
          <a:p>
            <a:pPr marL="457200" indent="-457200" algn="l">
              <a:buFont typeface="+mj-lt"/>
              <a:buAutoNum type="arabicPeriod"/>
            </a:pPr>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kinh</a:t>
            </a:r>
            <a:r>
              <a:rPr lang="en-US" dirty="0"/>
              <a:t> </a:t>
            </a:r>
            <a:r>
              <a:rPr lang="en-US" dirty="0" err="1"/>
              <a:t>doanh</a:t>
            </a:r>
            <a:endParaRPr lang="en-US" dirty="0"/>
          </a:p>
          <a:p>
            <a:pPr marL="457200" indent="-457200" algn="l">
              <a:buFont typeface="+mj-lt"/>
              <a:buAutoNum type="arabicPeriod"/>
            </a:pPr>
            <a:r>
              <a:rPr lang="en-US" dirty="0" err="1"/>
              <a:t>Xác</a:t>
            </a:r>
            <a:r>
              <a:rPr lang="en-US" dirty="0"/>
              <a:t> </a:t>
            </a:r>
            <a:r>
              <a:rPr lang="en-US" dirty="0" err="1"/>
              <a:t>định</a:t>
            </a:r>
            <a:r>
              <a:rPr lang="en-US" dirty="0"/>
              <a:t> </a:t>
            </a:r>
            <a:r>
              <a:rPr lang="en-US" dirty="0" err="1"/>
              <a:t>tầm</a:t>
            </a:r>
            <a:r>
              <a:rPr lang="en-US" dirty="0"/>
              <a:t> </a:t>
            </a:r>
            <a:r>
              <a:rPr lang="en-US" dirty="0" err="1"/>
              <a:t>nhìn</a:t>
            </a:r>
            <a:r>
              <a:rPr lang="en-US" dirty="0"/>
              <a:t>, </a:t>
            </a:r>
            <a:r>
              <a:rPr lang="en-US" dirty="0" err="1"/>
              <a:t>chiến</a:t>
            </a:r>
            <a:r>
              <a:rPr lang="en-US" dirty="0"/>
              <a:t> </a:t>
            </a:r>
            <a:r>
              <a:rPr lang="en-US" dirty="0" err="1"/>
              <a:t>lược</a:t>
            </a:r>
            <a:r>
              <a:rPr lang="en-US" dirty="0"/>
              <a:t> </a:t>
            </a:r>
            <a:r>
              <a:rPr lang="en-US" dirty="0" err="1"/>
              <a:t>kinh</a:t>
            </a:r>
            <a:r>
              <a:rPr lang="en-US" dirty="0"/>
              <a:t> </a:t>
            </a:r>
            <a:r>
              <a:rPr lang="en-US" dirty="0" err="1"/>
              <a:t>doanh</a:t>
            </a:r>
            <a:endParaRPr lang="en-US" dirty="0"/>
          </a:p>
          <a:p>
            <a:pPr marL="457200" indent="-457200" algn="l">
              <a:buFont typeface="+mj-lt"/>
              <a:buAutoNum type="arabicPeriod"/>
            </a:pPr>
            <a:r>
              <a:rPr lang="en-US" dirty="0" err="1"/>
              <a:t>Phân</a:t>
            </a:r>
            <a:r>
              <a:rPr lang="en-US" dirty="0"/>
              <a:t> </a:t>
            </a:r>
            <a:r>
              <a:rPr lang="en-US" dirty="0" err="1"/>
              <a:t>tích</a:t>
            </a:r>
            <a:r>
              <a:rPr lang="en-US" dirty="0"/>
              <a:t> </a:t>
            </a:r>
            <a:r>
              <a:rPr lang="en-US" dirty="0" err="1"/>
              <a:t>tính</a:t>
            </a:r>
            <a:r>
              <a:rPr lang="en-US" dirty="0"/>
              <a:t> </a:t>
            </a:r>
            <a:r>
              <a:rPr lang="en-US" dirty="0" err="1"/>
              <a:t>khả</a:t>
            </a:r>
            <a:r>
              <a:rPr lang="en-US" dirty="0"/>
              <a:t> </a:t>
            </a:r>
            <a:r>
              <a:rPr lang="en-US" dirty="0" err="1"/>
              <a:t>thi</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phân</a:t>
            </a:r>
            <a:r>
              <a:rPr lang="en-US" dirty="0"/>
              <a:t> </a:t>
            </a:r>
            <a:r>
              <a:rPr lang="en-US" dirty="0" err="1"/>
              <a:t>tích</a:t>
            </a:r>
            <a:r>
              <a:rPr lang="en-US" dirty="0"/>
              <a:t> </a:t>
            </a:r>
            <a:r>
              <a:rPr lang="en-US" dirty="0" err="1"/>
              <a:t>thị</a:t>
            </a:r>
            <a:r>
              <a:rPr lang="en-US" dirty="0"/>
              <a:t> </a:t>
            </a:r>
            <a:r>
              <a:rPr lang="en-US" dirty="0" err="1"/>
              <a:t>trường</a:t>
            </a:r>
            <a:r>
              <a:rPr lang="en-US" dirty="0"/>
              <a:t>, </a:t>
            </a:r>
            <a:r>
              <a:rPr lang="en-US" dirty="0" err="1"/>
              <a:t>Phân</a:t>
            </a:r>
            <a:r>
              <a:rPr lang="en-US" dirty="0"/>
              <a:t> </a:t>
            </a:r>
            <a:r>
              <a:rPr lang="en-US" dirty="0" err="1"/>
              <a:t>tích</a:t>
            </a:r>
            <a:r>
              <a:rPr lang="en-US" dirty="0"/>
              <a:t> </a:t>
            </a:r>
            <a:r>
              <a:rPr lang="en-US" dirty="0" err="1"/>
              <a:t>tài</a:t>
            </a:r>
            <a:r>
              <a:rPr lang="en-US" dirty="0"/>
              <a:t> </a:t>
            </a:r>
            <a:r>
              <a:rPr lang="en-US" dirty="0" err="1"/>
              <a:t>chính</a:t>
            </a:r>
            <a:r>
              <a:rPr lang="en-US" dirty="0"/>
              <a:t>, </a:t>
            </a:r>
            <a:r>
              <a:rPr lang="en-US" dirty="0" err="1"/>
              <a:t>Phân</a:t>
            </a:r>
            <a:r>
              <a:rPr lang="en-US" dirty="0"/>
              <a:t> </a:t>
            </a:r>
            <a:r>
              <a:rPr lang="en-US" dirty="0" err="1"/>
              <a:t>tích</a:t>
            </a:r>
            <a:r>
              <a:rPr lang="en-US" dirty="0"/>
              <a:t> </a:t>
            </a:r>
            <a:r>
              <a:rPr lang="en-US" dirty="0" err="1"/>
              <a:t>kinh</a:t>
            </a:r>
            <a:r>
              <a:rPr lang="en-US" dirty="0"/>
              <a:t> </a:t>
            </a:r>
            <a:r>
              <a:rPr lang="en-US" dirty="0" err="1"/>
              <a:t>tế-xã</a:t>
            </a:r>
            <a:r>
              <a:rPr lang="en-US" dirty="0"/>
              <a:t> </a:t>
            </a:r>
            <a:r>
              <a:rPr lang="en-US" dirty="0" err="1"/>
              <a:t>hội-môi</a:t>
            </a:r>
            <a:r>
              <a:rPr lang="en-US" dirty="0"/>
              <a:t> </a:t>
            </a:r>
            <a:r>
              <a:rPr lang="en-US" dirty="0" err="1"/>
              <a:t>trường</a:t>
            </a:r>
            <a:r>
              <a:rPr lang="en-US" dirty="0"/>
              <a:t> </a:t>
            </a:r>
            <a:r>
              <a:rPr lang="en-US" dirty="0" err="1"/>
              <a:t>của</a:t>
            </a:r>
            <a:r>
              <a:rPr lang="en-US" dirty="0"/>
              <a:t> </a:t>
            </a:r>
            <a:r>
              <a:rPr lang="en-US" dirty="0" err="1"/>
              <a:t>dự</a:t>
            </a:r>
            <a:r>
              <a:rPr lang="en-US" dirty="0"/>
              <a:t> </a:t>
            </a:r>
            <a:r>
              <a:rPr lang="en-US" dirty="0" err="1"/>
              <a:t>án</a:t>
            </a:r>
            <a:r>
              <a:rPr lang="en-US" dirty="0"/>
              <a:t>)</a:t>
            </a:r>
          </a:p>
          <a:p>
            <a:pPr marL="457200" indent="-457200" algn="l">
              <a:buFont typeface="+mj-lt"/>
              <a:buAutoNum type="arabicPeriod"/>
            </a:pPr>
            <a:r>
              <a:rPr lang="en-US" dirty="0" err="1"/>
              <a:t>Xây</a:t>
            </a:r>
            <a:r>
              <a:rPr lang="en-US" dirty="0"/>
              <a:t> </a:t>
            </a:r>
            <a:r>
              <a:rPr lang="en-US" dirty="0" err="1"/>
              <a:t>dựng</a:t>
            </a:r>
            <a:r>
              <a:rPr lang="en-US" dirty="0"/>
              <a:t> </a:t>
            </a:r>
            <a:r>
              <a:rPr lang="en-US" dirty="0" err="1"/>
              <a:t>kế</a:t>
            </a:r>
            <a:r>
              <a:rPr lang="en-US" dirty="0"/>
              <a:t> </a:t>
            </a:r>
            <a:r>
              <a:rPr lang="en-US" dirty="0" err="1"/>
              <a:t>hoạch</a:t>
            </a:r>
            <a:r>
              <a:rPr lang="en-US" dirty="0"/>
              <a:t> </a:t>
            </a:r>
            <a:r>
              <a:rPr lang="en-US" dirty="0" err="1"/>
              <a:t>kinh</a:t>
            </a:r>
            <a:r>
              <a:rPr lang="en-US" dirty="0"/>
              <a:t> </a:t>
            </a:r>
            <a:r>
              <a:rPr lang="en-US" dirty="0" err="1"/>
              <a:t>doanh</a:t>
            </a:r>
            <a:r>
              <a:rPr lang="en-US" dirty="0"/>
              <a:t> (</a:t>
            </a:r>
            <a:r>
              <a:rPr lang="en-US" dirty="0" err="1"/>
              <a:t>kế</a:t>
            </a:r>
            <a:r>
              <a:rPr lang="en-US" dirty="0"/>
              <a:t> </a:t>
            </a:r>
            <a:r>
              <a:rPr lang="en-US" dirty="0" err="1"/>
              <a:t>hoạch</a:t>
            </a:r>
            <a:r>
              <a:rPr lang="en-US" dirty="0"/>
              <a:t> </a:t>
            </a:r>
            <a:r>
              <a:rPr lang="en-US" dirty="0" err="1"/>
              <a:t>sản</a:t>
            </a:r>
            <a:r>
              <a:rPr lang="en-US" dirty="0"/>
              <a:t> </a:t>
            </a:r>
            <a:r>
              <a:rPr lang="en-US" dirty="0" err="1"/>
              <a:t>xuất</a:t>
            </a:r>
            <a:r>
              <a:rPr lang="en-US" dirty="0"/>
              <a:t>, </a:t>
            </a:r>
            <a:r>
              <a:rPr lang="en-US" dirty="0" err="1"/>
              <a:t>kế</a:t>
            </a:r>
            <a:r>
              <a:rPr lang="en-US" dirty="0"/>
              <a:t> </a:t>
            </a:r>
            <a:r>
              <a:rPr lang="en-US" dirty="0" err="1"/>
              <a:t>hoạch</a:t>
            </a:r>
            <a:r>
              <a:rPr lang="en-US" dirty="0"/>
              <a:t> marketing, KH </a:t>
            </a:r>
            <a:r>
              <a:rPr lang="en-US" dirty="0" err="1"/>
              <a:t>nhân</a:t>
            </a:r>
            <a:r>
              <a:rPr lang="en-US" dirty="0"/>
              <a:t> </a:t>
            </a:r>
            <a:r>
              <a:rPr lang="en-US" dirty="0" err="1"/>
              <a:t>sự</a:t>
            </a:r>
            <a:r>
              <a:rPr lang="en-US" dirty="0"/>
              <a:t>…)</a:t>
            </a:r>
          </a:p>
          <a:p>
            <a:pPr marL="457200" indent="-457200" algn="l">
              <a:buFont typeface="+mj-lt"/>
              <a:buAutoNum type="arabicPeriod"/>
            </a:pPr>
            <a:r>
              <a:rPr lang="en-US" dirty="0" err="1"/>
              <a:t>Rủi</a:t>
            </a:r>
            <a:r>
              <a:rPr lang="en-US" dirty="0"/>
              <a:t> </a:t>
            </a:r>
            <a:r>
              <a:rPr lang="en-US" dirty="0" err="1"/>
              <a:t>ro</a:t>
            </a:r>
            <a:r>
              <a:rPr lang="en-US" dirty="0"/>
              <a:t> </a:t>
            </a:r>
            <a:r>
              <a:rPr lang="en-US" dirty="0" err="1"/>
              <a:t>và</a:t>
            </a:r>
            <a:r>
              <a:rPr lang="en-US" dirty="0"/>
              <a:t> </a:t>
            </a:r>
            <a:r>
              <a:rPr lang="en-US" dirty="0" err="1"/>
              <a:t>các</a:t>
            </a:r>
            <a:r>
              <a:rPr lang="en-US" dirty="0"/>
              <a:t> </a:t>
            </a:r>
            <a:r>
              <a:rPr lang="en-US" dirty="0" err="1"/>
              <a:t>phương</a:t>
            </a:r>
            <a:r>
              <a:rPr lang="en-US" dirty="0"/>
              <a:t> </a:t>
            </a:r>
            <a:r>
              <a:rPr lang="en-US" dirty="0" err="1"/>
              <a:t>án</a:t>
            </a:r>
            <a:r>
              <a:rPr lang="en-US" dirty="0"/>
              <a:t> </a:t>
            </a:r>
            <a:r>
              <a:rPr lang="en-US" dirty="0" err="1"/>
              <a:t>dự</a:t>
            </a:r>
            <a:r>
              <a:rPr lang="en-US" dirty="0"/>
              <a:t> </a:t>
            </a:r>
            <a:r>
              <a:rPr lang="en-US" dirty="0" err="1"/>
              <a:t>phòng</a:t>
            </a:r>
            <a:r>
              <a:rPr lang="en-US" dirty="0"/>
              <a:t> </a:t>
            </a:r>
          </a:p>
          <a:p>
            <a:pPr marL="457200" indent="-457200" algn="l">
              <a:buFont typeface="+mj-lt"/>
              <a:buAutoNum type="arabicPeriod"/>
            </a:pPr>
            <a:r>
              <a:rPr lang="en-US" dirty="0" err="1"/>
              <a:t>Dự</a:t>
            </a:r>
            <a:r>
              <a:rPr lang="en-US" dirty="0"/>
              <a:t> </a:t>
            </a:r>
            <a:r>
              <a:rPr lang="en-US" dirty="0" err="1"/>
              <a:t>kiến</a:t>
            </a:r>
            <a:r>
              <a:rPr lang="en-US" dirty="0"/>
              <a:t> </a:t>
            </a:r>
            <a:r>
              <a:rPr lang="en-US" dirty="0" err="1"/>
              <a:t>phát</a:t>
            </a:r>
            <a:r>
              <a:rPr lang="en-US" dirty="0"/>
              <a:t> </a:t>
            </a:r>
            <a:r>
              <a:rPr lang="en-US" dirty="0" err="1"/>
              <a:t>triển</a:t>
            </a:r>
            <a:r>
              <a:rPr lang="en-US" dirty="0"/>
              <a:t> </a:t>
            </a:r>
            <a:r>
              <a:rPr lang="en-US" dirty="0" err="1"/>
              <a:t>sản</a:t>
            </a:r>
            <a:r>
              <a:rPr lang="en-US" dirty="0"/>
              <a:t> </a:t>
            </a:r>
            <a:r>
              <a:rPr lang="en-US" dirty="0" err="1"/>
              <a:t>phẩm</a:t>
            </a:r>
            <a:r>
              <a:rPr lang="en-US" dirty="0"/>
              <a:t> </a:t>
            </a:r>
            <a:r>
              <a:rPr lang="en-US" dirty="0" err="1"/>
              <a:t>cho</a:t>
            </a:r>
            <a:r>
              <a:rPr lang="en-US" dirty="0"/>
              <a:t> </a:t>
            </a:r>
            <a:r>
              <a:rPr lang="en-US" dirty="0" err="1"/>
              <a:t>tương</a:t>
            </a:r>
            <a:r>
              <a:rPr lang="en-US" dirty="0"/>
              <a:t> </a:t>
            </a:r>
            <a:r>
              <a:rPr lang="en-US" dirty="0" err="1"/>
              <a:t>lai</a:t>
            </a:r>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299"/>
            <a:ext cx="10515600" cy="1085849"/>
          </a:xfrm>
        </p:spPr>
        <p:txBody>
          <a:bodyPr/>
          <a:lstStyle/>
          <a:p>
            <a:pPr algn="ctr"/>
            <a:r>
              <a:rPr lang="en-US" dirty="0"/>
              <a:t>3.1. </a:t>
            </a:r>
            <a:r>
              <a:rPr lang="en-US" dirty="0" err="1"/>
              <a:t>Phân</a:t>
            </a:r>
            <a:r>
              <a:rPr lang="en-US" dirty="0"/>
              <a:t> </a:t>
            </a:r>
            <a:r>
              <a:rPr lang="en-US" dirty="0" err="1"/>
              <a:t>tích</a:t>
            </a:r>
            <a:r>
              <a:rPr lang="en-US" dirty="0"/>
              <a:t> </a:t>
            </a:r>
            <a:r>
              <a:rPr lang="en-US" dirty="0" err="1"/>
              <a:t>thị</a:t>
            </a:r>
            <a:r>
              <a:rPr lang="en-US" dirty="0"/>
              <a:t> </a:t>
            </a:r>
            <a:r>
              <a:rPr lang="en-US" dirty="0" err="1"/>
              <a:t>trường</a:t>
            </a:r>
            <a:r>
              <a:rPr lang="en-US" dirty="0"/>
              <a:t> </a:t>
            </a:r>
          </a:p>
        </p:txBody>
      </p:sp>
      <p:sp>
        <p:nvSpPr>
          <p:cNvPr id="3" name="Content Placeholder 2"/>
          <p:cNvSpPr>
            <a:spLocks noGrp="1"/>
          </p:cNvSpPr>
          <p:nvPr>
            <p:ph idx="1"/>
          </p:nvPr>
        </p:nvSpPr>
        <p:spPr>
          <a:xfrm>
            <a:off x="584200" y="971550"/>
            <a:ext cx="10769600" cy="5205413"/>
          </a:xfrm>
        </p:spPr>
        <p:txBody>
          <a:bodyPr>
            <a:normAutofit fontScale="92500" lnSpcReduction="10000"/>
          </a:bodyPr>
          <a:lstStyle/>
          <a:p>
            <a:r>
              <a:rPr lang="en-US" dirty="0" err="1">
                <a:sym typeface="+mn-ea"/>
              </a:rPr>
              <a:t>Phân</a:t>
            </a:r>
            <a:r>
              <a:rPr lang="en-US" dirty="0">
                <a:sym typeface="+mn-ea"/>
              </a:rPr>
              <a:t> </a:t>
            </a:r>
            <a:r>
              <a:rPr lang="en-US" dirty="0" err="1">
                <a:sym typeface="+mn-ea"/>
              </a:rPr>
              <a:t>tích</a:t>
            </a:r>
            <a:r>
              <a:rPr lang="en-US" dirty="0">
                <a:sym typeface="+mn-ea"/>
              </a:rPr>
              <a:t> </a:t>
            </a:r>
            <a:r>
              <a:rPr lang="en-US" dirty="0" err="1">
                <a:sym typeface="+mn-ea"/>
              </a:rPr>
              <a:t>cung</a:t>
            </a:r>
            <a:r>
              <a:rPr lang="en-US" dirty="0">
                <a:sym typeface="+mn-ea"/>
              </a:rPr>
              <a:t>: </a:t>
            </a:r>
            <a:endParaRPr lang="en-US" dirty="0"/>
          </a:p>
          <a:p>
            <a:pPr lvl="1"/>
            <a:r>
              <a:rPr lang="en-US" dirty="0" err="1"/>
              <a:t>Nguồn</a:t>
            </a:r>
            <a:r>
              <a:rPr lang="en-US" dirty="0"/>
              <a:t> </a:t>
            </a:r>
            <a:r>
              <a:rPr lang="en-US" dirty="0" err="1"/>
              <a:t>cung</a:t>
            </a:r>
            <a:r>
              <a:rPr lang="en-US" dirty="0"/>
              <a:t> </a:t>
            </a:r>
            <a:r>
              <a:rPr lang="en-US" dirty="0" err="1"/>
              <a:t>rất</a:t>
            </a:r>
            <a:r>
              <a:rPr lang="en-US" dirty="0"/>
              <a:t> </a:t>
            </a:r>
            <a:r>
              <a:rPr lang="en-US" dirty="0" err="1"/>
              <a:t>đa</a:t>
            </a:r>
            <a:r>
              <a:rPr lang="en-US" dirty="0"/>
              <a:t> </a:t>
            </a:r>
            <a:r>
              <a:rPr lang="en-US" dirty="0" err="1"/>
              <a:t>dạng</a:t>
            </a:r>
            <a:r>
              <a:rPr lang="en-US" dirty="0"/>
              <a:t> </a:t>
            </a:r>
            <a:r>
              <a:rPr lang="en-US" dirty="0" err="1"/>
              <a:t>và</a:t>
            </a:r>
            <a:r>
              <a:rPr lang="en-US" dirty="0"/>
              <a:t> </a:t>
            </a:r>
            <a:r>
              <a:rPr lang="en-US" dirty="0" err="1"/>
              <a:t>phong</a:t>
            </a:r>
            <a:r>
              <a:rPr lang="en-US" dirty="0"/>
              <a:t> </a:t>
            </a:r>
            <a:r>
              <a:rPr lang="en-US" dirty="0" err="1"/>
              <a:t>phú</a:t>
            </a:r>
            <a:r>
              <a:rPr lang="en-US" dirty="0"/>
              <a:t> </a:t>
            </a:r>
            <a:r>
              <a:rPr lang="en-US" dirty="0" err="1"/>
              <a:t>nhưng</a:t>
            </a:r>
            <a:r>
              <a:rPr lang="en-US" dirty="0"/>
              <a:t> chia </a:t>
            </a:r>
            <a:r>
              <a:rPr lang="en-US" dirty="0" err="1"/>
              <a:t>ra</a:t>
            </a:r>
            <a:r>
              <a:rPr lang="en-US" dirty="0"/>
              <a:t> </a:t>
            </a:r>
            <a:r>
              <a:rPr lang="en-US" dirty="0" err="1"/>
              <a:t>làm</a:t>
            </a:r>
            <a:r>
              <a:rPr lang="en-US" dirty="0"/>
              <a:t> </a:t>
            </a:r>
            <a:r>
              <a:rPr lang="en-US" dirty="0" err="1"/>
              <a:t>hai</a:t>
            </a:r>
            <a:r>
              <a:rPr lang="en-US" dirty="0"/>
              <a:t> </a:t>
            </a:r>
            <a:r>
              <a:rPr lang="en-US" dirty="0" err="1"/>
              <a:t>loại</a:t>
            </a:r>
            <a:r>
              <a:rPr lang="en-US" dirty="0"/>
              <a:t> </a:t>
            </a:r>
            <a:r>
              <a:rPr lang="en-US" dirty="0" err="1"/>
              <a:t>chính</a:t>
            </a:r>
            <a:r>
              <a:rPr lang="en-US" dirty="0"/>
              <a:t>: </a:t>
            </a:r>
          </a:p>
          <a:p>
            <a:pPr lvl="2"/>
            <a:r>
              <a:rPr lang="en-US" dirty="0"/>
              <a:t>(1)</a:t>
            </a:r>
            <a:r>
              <a:rPr lang="en-US" dirty="0" err="1"/>
              <a:t>Thiết</a:t>
            </a:r>
            <a:r>
              <a:rPr lang="en-US" dirty="0"/>
              <a:t> </a:t>
            </a:r>
            <a:r>
              <a:rPr lang="en-US" dirty="0" err="1"/>
              <a:t>bị</a:t>
            </a:r>
            <a:r>
              <a:rPr lang="en-US" dirty="0"/>
              <a:t> y </a:t>
            </a:r>
            <a:r>
              <a:rPr lang="en-US" dirty="0" err="1"/>
              <a:t>tế</a:t>
            </a:r>
            <a:r>
              <a:rPr lang="en-US" dirty="0"/>
              <a:t> </a:t>
            </a:r>
            <a:r>
              <a:rPr lang="en-US" dirty="0" err="1"/>
              <a:t>chuyên</a:t>
            </a:r>
            <a:r>
              <a:rPr lang="en-US" dirty="0"/>
              <a:t> </a:t>
            </a:r>
            <a:r>
              <a:rPr lang="en-US" dirty="0" err="1"/>
              <a:t>dụng</a:t>
            </a:r>
            <a:r>
              <a:rPr lang="en-US" dirty="0"/>
              <a:t>: </a:t>
            </a:r>
            <a:r>
              <a:rPr lang="en-US" dirty="0" err="1"/>
              <a:t>chỉ</a:t>
            </a:r>
            <a:r>
              <a:rPr lang="en-US" dirty="0"/>
              <a:t> </a:t>
            </a:r>
            <a:r>
              <a:rPr lang="en-US" dirty="0" err="1"/>
              <a:t>đo</a:t>
            </a:r>
            <a:r>
              <a:rPr lang="en-US" dirty="0"/>
              <a:t> </a:t>
            </a:r>
            <a:r>
              <a:rPr lang="en-US" dirty="0" err="1"/>
              <a:t>được</a:t>
            </a:r>
            <a:r>
              <a:rPr lang="en-US" dirty="0"/>
              <a:t> 1 </a:t>
            </a:r>
            <a:r>
              <a:rPr lang="en-US" dirty="0" err="1"/>
              <a:t>chỉ</a:t>
            </a:r>
            <a:r>
              <a:rPr lang="en-US" dirty="0"/>
              <a:t> </a:t>
            </a:r>
            <a:r>
              <a:rPr lang="en-US" dirty="0" err="1"/>
              <a:t>số</a:t>
            </a:r>
            <a:r>
              <a:rPr lang="en-US" dirty="0"/>
              <a:t>, </a:t>
            </a:r>
            <a:r>
              <a:rPr lang="en-US" dirty="0" err="1"/>
              <a:t>giá</a:t>
            </a:r>
            <a:r>
              <a:rPr lang="en-US" dirty="0"/>
              <a:t> </a:t>
            </a:r>
            <a:r>
              <a:rPr lang="en-US" dirty="0" err="1"/>
              <a:t>bán</a:t>
            </a:r>
            <a:r>
              <a:rPr lang="en-US" dirty="0"/>
              <a:t> </a:t>
            </a:r>
            <a:r>
              <a:rPr lang="en-US" dirty="0" err="1"/>
              <a:t>cao</a:t>
            </a:r>
            <a:r>
              <a:rPr lang="en-US" dirty="0"/>
              <a:t>, </a:t>
            </a:r>
            <a:r>
              <a:rPr lang="en-US" dirty="0" err="1"/>
              <a:t>khó</a:t>
            </a:r>
            <a:r>
              <a:rPr lang="en-US" dirty="0"/>
              <a:t> </a:t>
            </a:r>
            <a:r>
              <a:rPr lang="en-US" dirty="0" err="1"/>
              <a:t>sử</a:t>
            </a:r>
            <a:r>
              <a:rPr lang="en-US" dirty="0"/>
              <a:t> </a:t>
            </a:r>
            <a:r>
              <a:rPr lang="en-US" dirty="0" err="1"/>
              <a:t>dụng</a:t>
            </a:r>
            <a:r>
              <a:rPr lang="en-US" dirty="0"/>
              <a:t>. </a:t>
            </a:r>
          </a:p>
          <a:p>
            <a:pPr lvl="2"/>
            <a:r>
              <a:rPr lang="en-US" dirty="0"/>
              <a:t>(2) </a:t>
            </a:r>
            <a:r>
              <a:rPr lang="en-US" dirty="0" err="1"/>
              <a:t>Các</a:t>
            </a:r>
            <a:r>
              <a:rPr lang="en-US" dirty="0"/>
              <a:t> </a:t>
            </a:r>
            <a:r>
              <a:rPr lang="en-US" dirty="0" err="1"/>
              <a:t>thiết</a:t>
            </a:r>
            <a:r>
              <a:rPr lang="en-US" dirty="0"/>
              <a:t> </a:t>
            </a:r>
            <a:r>
              <a:rPr lang="en-US" dirty="0" err="1"/>
              <a:t>bị</a:t>
            </a:r>
            <a:r>
              <a:rPr lang="en-US" dirty="0"/>
              <a:t> </a:t>
            </a:r>
            <a:r>
              <a:rPr lang="en-US" dirty="0" err="1"/>
              <a:t>đo</a:t>
            </a:r>
            <a:r>
              <a:rPr lang="en-US" dirty="0"/>
              <a:t> </a:t>
            </a:r>
            <a:r>
              <a:rPr lang="en-US" dirty="0" err="1"/>
              <a:t>chỉ</a:t>
            </a:r>
            <a:r>
              <a:rPr lang="en-US" dirty="0"/>
              <a:t> </a:t>
            </a:r>
            <a:r>
              <a:rPr lang="en-US" dirty="0" err="1"/>
              <a:t>số</a:t>
            </a:r>
            <a:r>
              <a:rPr lang="en-US" dirty="0"/>
              <a:t> </a:t>
            </a:r>
            <a:r>
              <a:rPr lang="en-US" dirty="0" err="1"/>
              <a:t>sức</a:t>
            </a:r>
            <a:r>
              <a:rPr lang="en-US" dirty="0"/>
              <a:t> </a:t>
            </a:r>
            <a:r>
              <a:rPr lang="en-US" dirty="0" err="1"/>
              <a:t>khỏe</a:t>
            </a:r>
            <a:r>
              <a:rPr lang="en-US" dirty="0"/>
              <a:t> </a:t>
            </a:r>
            <a:r>
              <a:rPr lang="en-US" dirty="0" err="1"/>
              <a:t>kết</a:t>
            </a:r>
            <a:r>
              <a:rPr lang="en-US" dirty="0"/>
              <a:t> </a:t>
            </a:r>
            <a:r>
              <a:rPr lang="en-US" dirty="0" err="1"/>
              <a:t>hợp</a:t>
            </a:r>
            <a:r>
              <a:rPr lang="en-US" dirty="0"/>
              <a:t> </a:t>
            </a:r>
            <a:r>
              <a:rPr lang="en-US" dirty="0" err="1"/>
              <a:t>đồng</a:t>
            </a:r>
            <a:r>
              <a:rPr lang="en-US" dirty="0"/>
              <a:t> </a:t>
            </a:r>
            <a:r>
              <a:rPr lang="en-US" dirty="0" err="1"/>
              <a:t>hồ</a:t>
            </a:r>
            <a:r>
              <a:rPr lang="en-US" dirty="0"/>
              <a:t>: </a:t>
            </a:r>
            <a:r>
              <a:rPr lang="en-US" dirty="0" err="1"/>
              <a:t>đo</a:t>
            </a:r>
            <a:r>
              <a:rPr lang="en-US" dirty="0"/>
              <a:t> </a:t>
            </a:r>
            <a:r>
              <a:rPr lang="en-US" dirty="0" err="1"/>
              <a:t>được</a:t>
            </a:r>
            <a:r>
              <a:rPr lang="en-US" dirty="0"/>
              <a:t> </a:t>
            </a:r>
            <a:r>
              <a:rPr lang="en-US" dirty="0" err="1"/>
              <a:t>một</a:t>
            </a:r>
            <a:r>
              <a:rPr lang="en-US" dirty="0"/>
              <a:t> </a:t>
            </a:r>
            <a:r>
              <a:rPr lang="en-US" dirty="0" err="1"/>
              <a:t>vài</a:t>
            </a:r>
            <a:r>
              <a:rPr lang="en-US" dirty="0"/>
              <a:t> </a:t>
            </a:r>
            <a:r>
              <a:rPr lang="en-US" dirty="0" err="1"/>
              <a:t>chỉ</a:t>
            </a:r>
            <a:r>
              <a:rPr lang="en-US" dirty="0"/>
              <a:t> </a:t>
            </a:r>
            <a:r>
              <a:rPr lang="en-US" dirty="0" err="1"/>
              <a:t>số</a:t>
            </a:r>
            <a:r>
              <a:rPr lang="en-US" dirty="0"/>
              <a:t>, </a:t>
            </a:r>
            <a:r>
              <a:rPr lang="en-US" dirty="0" err="1"/>
              <a:t>giá</a:t>
            </a:r>
            <a:r>
              <a:rPr lang="en-US" dirty="0"/>
              <a:t> </a:t>
            </a:r>
            <a:r>
              <a:rPr lang="en-US" dirty="0" err="1"/>
              <a:t>thành</a:t>
            </a:r>
            <a:r>
              <a:rPr lang="en-US" dirty="0"/>
              <a:t> </a:t>
            </a:r>
            <a:r>
              <a:rPr lang="en-US" dirty="0" err="1"/>
              <a:t>cao</a:t>
            </a:r>
            <a:r>
              <a:rPr lang="en-US" dirty="0"/>
              <a:t> </a:t>
            </a:r>
            <a:r>
              <a:rPr lang="en-US" dirty="0" err="1"/>
              <a:t>và</a:t>
            </a:r>
            <a:r>
              <a:rPr lang="en-US" dirty="0"/>
              <a:t> </a:t>
            </a:r>
            <a:r>
              <a:rPr lang="en-US" dirty="0" err="1"/>
              <a:t>không</a:t>
            </a:r>
            <a:r>
              <a:rPr lang="en-US" dirty="0"/>
              <a:t> </a:t>
            </a:r>
            <a:r>
              <a:rPr lang="en-US" dirty="0" err="1"/>
              <a:t>thực</a:t>
            </a:r>
            <a:r>
              <a:rPr lang="en-US" dirty="0"/>
              <a:t> </a:t>
            </a:r>
            <a:r>
              <a:rPr lang="en-US" dirty="0" err="1"/>
              <a:t>sự</a:t>
            </a:r>
            <a:r>
              <a:rPr lang="en-US" dirty="0"/>
              <a:t> </a:t>
            </a:r>
            <a:r>
              <a:rPr lang="en-US" dirty="0" err="1"/>
              <a:t>được</a:t>
            </a:r>
            <a:r>
              <a:rPr lang="en-US" dirty="0"/>
              <a:t> </a:t>
            </a:r>
            <a:r>
              <a:rPr lang="en-US" dirty="0" err="1"/>
              <a:t>các</a:t>
            </a:r>
            <a:r>
              <a:rPr lang="en-US" dirty="0"/>
              <a:t> </a:t>
            </a:r>
            <a:r>
              <a:rPr lang="en-US" dirty="0" err="1"/>
              <a:t>bác</a:t>
            </a:r>
            <a:r>
              <a:rPr lang="en-US" dirty="0"/>
              <a:t> </a:t>
            </a:r>
            <a:r>
              <a:rPr lang="en-US" dirty="0" err="1"/>
              <a:t>sỹ</a:t>
            </a:r>
            <a:r>
              <a:rPr lang="en-US" dirty="0"/>
              <a:t> tin </a:t>
            </a:r>
            <a:r>
              <a:rPr lang="en-US" dirty="0" err="1"/>
              <a:t>tưởng</a:t>
            </a:r>
            <a:r>
              <a:rPr lang="en-US" dirty="0"/>
              <a:t>, </a:t>
            </a:r>
            <a:r>
              <a:rPr lang="en-US" dirty="0" err="1"/>
              <a:t>sử</a:t>
            </a:r>
            <a:r>
              <a:rPr lang="en-US" dirty="0"/>
              <a:t> </a:t>
            </a:r>
            <a:r>
              <a:rPr lang="en-US" dirty="0" err="1"/>
              <a:t>dụng</a:t>
            </a:r>
            <a:r>
              <a:rPr lang="en-US" dirty="0"/>
              <a:t>.  </a:t>
            </a:r>
          </a:p>
          <a:p>
            <a:pPr lvl="2"/>
            <a:r>
              <a:rPr lang="en-US" dirty="0"/>
              <a:t>(3) </a:t>
            </a:r>
            <a:r>
              <a:rPr lang="en-US" dirty="0" err="1"/>
              <a:t>Với</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chủ</a:t>
            </a:r>
            <a:r>
              <a:rPr lang="en-US" dirty="0"/>
              <a:t> </a:t>
            </a:r>
            <a:r>
              <a:rPr lang="en-US" dirty="0" err="1"/>
              <a:t>yếu</a:t>
            </a:r>
            <a:r>
              <a:rPr lang="en-US" dirty="0"/>
              <a:t> </a:t>
            </a:r>
            <a:r>
              <a:rPr lang="en-US" dirty="0" err="1"/>
              <a:t>mới</a:t>
            </a:r>
            <a:r>
              <a:rPr lang="en-US" dirty="0"/>
              <a:t> </a:t>
            </a:r>
            <a:r>
              <a:rPr lang="en-US" dirty="0" err="1"/>
              <a:t>lưu</a:t>
            </a:r>
            <a:r>
              <a:rPr lang="en-US" dirty="0"/>
              <a:t> </a:t>
            </a:r>
            <a:r>
              <a:rPr lang="en-US" dirty="0" err="1"/>
              <a:t>trữ</a:t>
            </a:r>
            <a:r>
              <a:rPr lang="en-US" dirty="0"/>
              <a:t> </a:t>
            </a:r>
            <a:r>
              <a:rPr lang="en-US" dirty="0" err="1"/>
              <a:t>thông</a:t>
            </a:r>
            <a:r>
              <a:rPr lang="en-US" dirty="0"/>
              <a:t> </a:t>
            </a:r>
            <a:r>
              <a:rPr lang="en-US" dirty="0" err="1"/>
              <a:t>số</a:t>
            </a:r>
            <a:r>
              <a:rPr lang="en-US" dirty="0"/>
              <a:t> </a:t>
            </a:r>
            <a:r>
              <a:rPr lang="en-US" dirty="0" err="1"/>
              <a:t>mà</a:t>
            </a:r>
            <a:r>
              <a:rPr lang="en-US" dirty="0"/>
              <a:t> </a:t>
            </a:r>
            <a:r>
              <a:rPr lang="en-US" dirty="0" err="1"/>
              <a:t>chưa</a:t>
            </a:r>
            <a:r>
              <a:rPr lang="en-US" dirty="0"/>
              <a:t> </a:t>
            </a:r>
            <a:r>
              <a:rPr lang="en-US" dirty="0" err="1"/>
              <a:t>có</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bác</a:t>
            </a:r>
            <a:r>
              <a:rPr lang="en-US" dirty="0"/>
              <a:t> </a:t>
            </a:r>
            <a:r>
              <a:rPr lang="en-US" dirty="0" err="1"/>
              <a:t>sỹ</a:t>
            </a:r>
            <a:r>
              <a:rPr lang="en-US" dirty="0"/>
              <a:t> </a:t>
            </a:r>
            <a:r>
              <a:rPr lang="en-US" dirty="0" err="1"/>
              <a:t>và</a:t>
            </a:r>
            <a:r>
              <a:rPr lang="en-US" dirty="0"/>
              <a:t> </a:t>
            </a:r>
            <a:r>
              <a:rPr lang="en-US" dirty="0" err="1"/>
              <a:t>các</a:t>
            </a:r>
            <a:r>
              <a:rPr lang="en-US" dirty="0"/>
              <a:t> </a:t>
            </a:r>
            <a:r>
              <a:rPr lang="en-US" dirty="0" err="1"/>
              <a:t>dịch</a:t>
            </a:r>
            <a:r>
              <a:rPr lang="en-US" dirty="0"/>
              <a:t> </a:t>
            </a:r>
            <a:r>
              <a:rPr lang="en-US" dirty="0" err="1"/>
              <a:t>vụ</a:t>
            </a:r>
            <a:r>
              <a:rPr lang="en-US" dirty="0"/>
              <a:t> chăm sóc sức khỏe online hay </a:t>
            </a:r>
            <a:r>
              <a:rPr lang="en-US" dirty="0" err="1"/>
              <a:t>tại</a:t>
            </a:r>
            <a:r>
              <a:rPr lang="en-US" dirty="0"/>
              <a:t> </a:t>
            </a:r>
            <a:r>
              <a:rPr lang="en-US" dirty="0" err="1"/>
              <a:t>nhà</a:t>
            </a:r>
            <a:endParaRPr lang="en-US" dirty="0"/>
          </a:p>
          <a:p>
            <a:r>
              <a:rPr lang="en-US" dirty="0" err="1"/>
              <a:t>Phân</a:t>
            </a:r>
            <a:r>
              <a:rPr lang="en-US" dirty="0"/>
              <a:t> </a:t>
            </a:r>
            <a:r>
              <a:rPr lang="en-US" dirty="0" err="1"/>
              <a:t>tích</a:t>
            </a:r>
            <a:r>
              <a:rPr lang="en-US" dirty="0"/>
              <a:t> </a:t>
            </a:r>
            <a:r>
              <a:rPr lang="en-US" dirty="0" err="1"/>
              <a:t>cầu</a:t>
            </a:r>
            <a:r>
              <a:rPr lang="en-US" dirty="0"/>
              <a:t>: </a:t>
            </a:r>
          </a:p>
          <a:p>
            <a:pPr lvl="1"/>
            <a:r>
              <a:rPr lang="en-US" dirty="0" err="1"/>
              <a:t>Khoảng</a:t>
            </a:r>
            <a:r>
              <a:rPr lang="en-US" dirty="0"/>
              <a:t> 26 </a:t>
            </a:r>
            <a:r>
              <a:rPr lang="en-US" dirty="0" err="1"/>
              <a:t>triệu</a:t>
            </a:r>
            <a:r>
              <a:rPr lang="en-US" dirty="0"/>
              <a:t> </a:t>
            </a:r>
            <a:r>
              <a:rPr lang="en-US" dirty="0" err="1"/>
              <a:t>người</a:t>
            </a:r>
            <a:r>
              <a:rPr lang="en-US" dirty="0"/>
              <a:t> </a:t>
            </a:r>
            <a:r>
              <a:rPr lang="en-US" dirty="0" err="1"/>
              <a:t>độ</a:t>
            </a:r>
            <a:r>
              <a:rPr lang="en-US" dirty="0"/>
              <a:t> </a:t>
            </a:r>
            <a:r>
              <a:rPr lang="en-US" dirty="0" err="1"/>
              <a:t>tuổi</a:t>
            </a:r>
            <a:r>
              <a:rPr lang="en-US" dirty="0"/>
              <a:t> </a:t>
            </a:r>
            <a:r>
              <a:rPr lang="en-US" dirty="0" err="1"/>
              <a:t>từ</a:t>
            </a:r>
            <a:r>
              <a:rPr lang="en-US" dirty="0"/>
              <a:t> 50 </a:t>
            </a:r>
            <a:r>
              <a:rPr lang="en-US" dirty="0" err="1"/>
              <a:t>trở</a:t>
            </a:r>
            <a:r>
              <a:rPr lang="en-US" dirty="0"/>
              <a:t> </a:t>
            </a:r>
            <a:r>
              <a:rPr lang="en-US" dirty="0" err="1"/>
              <a:t>lên</a:t>
            </a:r>
            <a:r>
              <a:rPr lang="en-US" dirty="0"/>
              <a:t>, </a:t>
            </a:r>
            <a:r>
              <a:rPr lang="en-US" dirty="0" err="1"/>
              <a:t>trong</a:t>
            </a:r>
            <a:r>
              <a:rPr lang="en-US" dirty="0"/>
              <a:t> </a:t>
            </a:r>
            <a:r>
              <a:rPr lang="en-US" dirty="0" err="1"/>
              <a:t>số</a:t>
            </a:r>
            <a:r>
              <a:rPr lang="en-US" dirty="0"/>
              <a:t> </a:t>
            </a:r>
            <a:r>
              <a:rPr lang="en-US" dirty="0" err="1"/>
              <a:t>đó</a:t>
            </a:r>
            <a:r>
              <a:rPr lang="en-US" dirty="0"/>
              <a:t> </a:t>
            </a:r>
            <a:r>
              <a:rPr lang="en-US" dirty="0" err="1"/>
              <a:t>có</a:t>
            </a:r>
            <a:r>
              <a:rPr lang="en-US" dirty="0"/>
              <a:t> </a:t>
            </a:r>
            <a:r>
              <a:rPr lang="en-US" dirty="0" err="1"/>
              <a:t>tới</a:t>
            </a:r>
            <a:r>
              <a:rPr lang="en-US" dirty="0"/>
              <a:t> 60% </a:t>
            </a:r>
            <a:r>
              <a:rPr lang="en-US" dirty="0" err="1"/>
              <a:t>sống</a:t>
            </a:r>
            <a:r>
              <a:rPr lang="en-US" dirty="0"/>
              <a:t> ở </a:t>
            </a:r>
            <a:r>
              <a:rPr lang="en-US" dirty="0" err="1"/>
              <a:t>nông</a:t>
            </a:r>
            <a:r>
              <a:rPr lang="en-US" dirty="0"/>
              <a:t> </a:t>
            </a:r>
            <a:r>
              <a:rPr lang="en-US" dirty="0" err="1"/>
              <a:t>thôn</a:t>
            </a:r>
            <a:r>
              <a:rPr lang="en-US" dirty="0"/>
              <a:t>, </a:t>
            </a:r>
            <a:r>
              <a:rPr lang="en-US" dirty="0" err="1"/>
              <a:t>khó</a:t>
            </a:r>
            <a:r>
              <a:rPr lang="en-US" dirty="0"/>
              <a:t> </a:t>
            </a:r>
            <a:r>
              <a:rPr lang="en-US" dirty="0" err="1"/>
              <a:t>tiếp</a:t>
            </a:r>
            <a:r>
              <a:rPr lang="en-US" dirty="0"/>
              <a:t> </a:t>
            </a:r>
            <a:r>
              <a:rPr lang="en-US" dirty="0" err="1"/>
              <a:t>cận</a:t>
            </a:r>
            <a:r>
              <a:rPr lang="en-US" dirty="0"/>
              <a:t> </a:t>
            </a:r>
            <a:r>
              <a:rPr lang="en-US" dirty="0" err="1"/>
              <a:t>với</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thăm</a:t>
            </a:r>
            <a:r>
              <a:rPr lang="en-US" dirty="0"/>
              <a:t> </a:t>
            </a:r>
            <a:r>
              <a:rPr lang="en-US" dirty="0" err="1"/>
              <a:t>khám</a:t>
            </a:r>
            <a:r>
              <a:rPr lang="en-US" dirty="0"/>
              <a:t>, </a:t>
            </a:r>
            <a:r>
              <a:rPr lang="en-US" dirty="0" err="1"/>
              <a:t>kiểm</a:t>
            </a:r>
            <a:r>
              <a:rPr lang="en-US" dirty="0"/>
              <a:t> </a:t>
            </a:r>
            <a:r>
              <a:rPr lang="en-US" dirty="0" err="1"/>
              <a:t>tra</a:t>
            </a:r>
            <a:r>
              <a:rPr lang="en-US" dirty="0"/>
              <a:t> </a:t>
            </a:r>
            <a:r>
              <a:rPr lang="en-US" dirty="0" err="1"/>
              <a:t>sức</a:t>
            </a:r>
            <a:r>
              <a:rPr lang="en-US" dirty="0"/>
              <a:t> </a:t>
            </a:r>
            <a:r>
              <a:rPr lang="en-US" dirty="0" err="1"/>
              <a:t>khỏe</a:t>
            </a:r>
            <a:r>
              <a:rPr lang="en-US" dirty="0"/>
              <a:t> </a:t>
            </a:r>
            <a:r>
              <a:rPr lang="en-US" dirty="0" err="1"/>
              <a:t>định</a:t>
            </a:r>
            <a:r>
              <a:rPr lang="en-US" dirty="0"/>
              <a:t> </a:t>
            </a:r>
            <a:r>
              <a:rPr lang="en-US" dirty="0" err="1"/>
              <a:t>kỳ</a:t>
            </a:r>
            <a:r>
              <a:rPr lang="en-US" dirty="0"/>
              <a:t>. </a:t>
            </a:r>
          </a:p>
          <a:p>
            <a:pPr lvl="1"/>
            <a:r>
              <a:rPr lang="en-US" dirty="0"/>
              <a:t>GDP/</a:t>
            </a:r>
            <a:r>
              <a:rPr lang="en-US" dirty="0" err="1"/>
              <a:t>người</a:t>
            </a:r>
            <a:r>
              <a:rPr lang="en-US" dirty="0"/>
              <a:t> </a:t>
            </a:r>
            <a:r>
              <a:rPr lang="en-US" dirty="0" err="1"/>
              <a:t>ngày</a:t>
            </a:r>
            <a:r>
              <a:rPr lang="en-US" dirty="0"/>
              <a:t> </a:t>
            </a:r>
            <a:r>
              <a:rPr lang="en-US" dirty="0" err="1"/>
              <a:t>càng</a:t>
            </a:r>
            <a:r>
              <a:rPr lang="en-US" dirty="0"/>
              <a:t> </a:t>
            </a:r>
            <a:r>
              <a:rPr lang="en-US" dirty="0" err="1"/>
              <a:t>tăng</a:t>
            </a:r>
            <a:r>
              <a:rPr lang="en-US" dirty="0"/>
              <a:t> (4300USD) </a:t>
            </a:r>
            <a:r>
              <a:rPr lang="en-US" dirty="0" err="1"/>
              <a:t>nên</a:t>
            </a:r>
            <a:r>
              <a:rPr lang="en-US" dirty="0"/>
              <a:t> </a:t>
            </a:r>
            <a:r>
              <a:rPr lang="en-US" dirty="0" err="1"/>
              <a:t>khả</a:t>
            </a:r>
            <a:r>
              <a:rPr lang="en-US" dirty="0"/>
              <a:t> </a:t>
            </a:r>
            <a:r>
              <a:rPr lang="en-US" dirty="0" err="1"/>
              <a:t>năng</a:t>
            </a:r>
            <a:r>
              <a:rPr lang="en-US" dirty="0"/>
              <a:t> chi </a:t>
            </a:r>
            <a:r>
              <a:rPr lang="en-US" dirty="0" err="1"/>
              <a:t>trả</a:t>
            </a:r>
            <a:r>
              <a:rPr lang="en-US" dirty="0"/>
              <a:t> </a:t>
            </a:r>
            <a:r>
              <a:rPr lang="en-US" dirty="0" err="1"/>
              <a:t>của</a:t>
            </a:r>
            <a:r>
              <a:rPr lang="en-US" dirty="0"/>
              <a:t> </a:t>
            </a:r>
            <a:r>
              <a:rPr lang="en-US" dirty="0" err="1"/>
              <a:t>người</a:t>
            </a:r>
            <a:r>
              <a:rPr lang="en-US" dirty="0"/>
              <a:t> </a:t>
            </a:r>
            <a:r>
              <a:rPr lang="en-US" dirty="0" err="1"/>
              <a:t>dân</a:t>
            </a:r>
            <a:r>
              <a:rPr lang="en-US" dirty="0"/>
              <a:t> </a:t>
            </a:r>
            <a:r>
              <a:rPr lang="en-US" dirty="0" err="1"/>
              <a:t>được</a:t>
            </a:r>
            <a:r>
              <a:rPr lang="en-US" dirty="0"/>
              <a:t> </a:t>
            </a:r>
            <a:r>
              <a:rPr lang="en-US" dirty="0" err="1"/>
              <a:t>cải</a:t>
            </a:r>
            <a:r>
              <a:rPr lang="en-US" dirty="0"/>
              <a:t> </a:t>
            </a:r>
            <a:r>
              <a:rPr lang="en-US" dirty="0" err="1"/>
              <a:t>thiện</a:t>
            </a:r>
            <a:r>
              <a:rPr lang="en-US" dirty="0"/>
              <a:t>, </a:t>
            </a:r>
            <a:r>
              <a:rPr lang="en-US" dirty="0" err="1"/>
              <a:t>nhiều</a:t>
            </a:r>
            <a:r>
              <a:rPr lang="en-US" dirty="0"/>
              <a:t> </a:t>
            </a:r>
            <a:r>
              <a:rPr lang="en-US" dirty="0" err="1"/>
              <a:t>người</a:t>
            </a:r>
            <a:r>
              <a:rPr lang="en-US" dirty="0"/>
              <a:t> </a:t>
            </a:r>
            <a:r>
              <a:rPr lang="en-US" dirty="0" err="1"/>
              <a:t>quan</a:t>
            </a:r>
            <a:r>
              <a:rPr lang="en-US" dirty="0"/>
              <a:t> </a:t>
            </a:r>
            <a:r>
              <a:rPr lang="en-US" dirty="0" err="1"/>
              <a:t>tâm</a:t>
            </a:r>
            <a:r>
              <a:rPr lang="en-US" dirty="0"/>
              <a:t> </a:t>
            </a:r>
            <a:r>
              <a:rPr lang="en-US" dirty="0" err="1"/>
              <a:t>theo</a:t>
            </a:r>
            <a:r>
              <a:rPr lang="en-US" dirty="0"/>
              <a:t> </a:t>
            </a:r>
            <a:r>
              <a:rPr lang="en-US" dirty="0" err="1"/>
              <a:t>dõi</a:t>
            </a:r>
            <a:r>
              <a:rPr lang="en-US" dirty="0"/>
              <a:t>, </a:t>
            </a:r>
            <a:r>
              <a:rPr lang="en-US" dirty="0" err="1"/>
              <a:t>chăm</a:t>
            </a:r>
            <a:r>
              <a:rPr lang="en-US" dirty="0"/>
              <a:t> </a:t>
            </a:r>
            <a:r>
              <a:rPr lang="en-US" dirty="0" err="1"/>
              <a:t>sóc</a:t>
            </a:r>
            <a:r>
              <a:rPr lang="en-US" dirty="0"/>
              <a:t> </a:t>
            </a:r>
            <a:r>
              <a:rPr lang="en-US" dirty="0" err="1"/>
              <a:t>sức</a:t>
            </a:r>
            <a:r>
              <a:rPr lang="en-US" dirty="0"/>
              <a:t> </a:t>
            </a:r>
            <a:r>
              <a:rPr lang="en-US" dirty="0" err="1"/>
              <a:t>khỏe</a:t>
            </a:r>
            <a:r>
              <a:rPr lang="en-US" dirty="0"/>
              <a:t> </a:t>
            </a:r>
            <a:r>
              <a:rPr lang="en-US" dirty="0" err="1"/>
              <a:t>sớm</a:t>
            </a:r>
            <a:r>
              <a:rPr lang="en-US" dirty="0"/>
              <a:t>.</a:t>
            </a:r>
          </a:p>
          <a:p>
            <a:pPr lvl="1"/>
            <a:r>
              <a:rPr lang="en-US" dirty="0" err="1"/>
              <a:t>Dự</a:t>
            </a:r>
            <a:r>
              <a:rPr lang="en-US" dirty="0"/>
              <a:t> </a:t>
            </a:r>
            <a:r>
              <a:rPr lang="en-US" dirty="0" err="1"/>
              <a:t>kiến</a:t>
            </a:r>
            <a:r>
              <a:rPr lang="en-US" dirty="0"/>
              <a:t> </a:t>
            </a:r>
            <a:r>
              <a:rPr lang="en-US" dirty="0" err="1"/>
              <a:t>thị</a:t>
            </a:r>
            <a:r>
              <a:rPr lang="en-US" dirty="0"/>
              <a:t> </a:t>
            </a:r>
            <a:r>
              <a:rPr lang="en-US" dirty="0" err="1"/>
              <a:t>phần</a:t>
            </a:r>
            <a:r>
              <a:rPr lang="en-US" dirty="0"/>
              <a:t> </a:t>
            </a:r>
            <a:r>
              <a:rPr lang="en-US" dirty="0" err="1"/>
              <a:t>tương</a:t>
            </a:r>
            <a:r>
              <a:rPr lang="en-US" dirty="0"/>
              <a:t> </a:t>
            </a:r>
            <a:r>
              <a:rPr lang="en-US" dirty="0" err="1"/>
              <a:t>lai</a:t>
            </a:r>
            <a:r>
              <a:rPr lang="en-US" dirty="0"/>
              <a:t> </a:t>
            </a:r>
            <a:r>
              <a:rPr lang="en-US" dirty="0" err="1"/>
              <a:t>của</a:t>
            </a:r>
            <a:r>
              <a:rPr lang="en-US" dirty="0"/>
              <a:t> </a:t>
            </a:r>
            <a:r>
              <a:rPr lang="en-US" dirty="0" err="1"/>
              <a:t>sản</a:t>
            </a:r>
            <a:r>
              <a:rPr lang="en-US" dirty="0"/>
              <a:t> </a:t>
            </a:r>
            <a:r>
              <a:rPr lang="en-US" dirty="0" err="1"/>
              <a:t>phẩm</a:t>
            </a:r>
            <a:r>
              <a:rPr lang="en-US" dirty="0"/>
              <a:t>: </a:t>
            </a:r>
            <a:r>
              <a:rPr lang="en-US" dirty="0" err="1"/>
              <a:t>Sản</a:t>
            </a:r>
            <a:r>
              <a:rPr lang="en-US" dirty="0"/>
              <a:t> </a:t>
            </a:r>
            <a:r>
              <a:rPr lang="en-US" dirty="0" err="1"/>
              <a:t>phẩm</a:t>
            </a:r>
            <a:r>
              <a:rPr lang="en-US" dirty="0"/>
              <a:t> </a:t>
            </a:r>
            <a:r>
              <a:rPr lang="en-US" dirty="0" err="1"/>
              <a:t>khắc</a:t>
            </a:r>
            <a:r>
              <a:rPr lang="en-US" dirty="0"/>
              <a:t> </a:t>
            </a:r>
            <a:r>
              <a:rPr lang="en-US" dirty="0" err="1"/>
              <a:t>phục</a:t>
            </a:r>
            <a:r>
              <a:rPr lang="en-US" dirty="0"/>
              <a:t> </a:t>
            </a:r>
            <a:r>
              <a:rPr lang="en-US" dirty="0" err="1"/>
              <a:t>được</a:t>
            </a:r>
            <a:r>
              <a:rPr lang="en-US" dirty="0"/>
              <a:t> </a:t>
            </a:r>
            <a:r>
              <a:rPr lang="en-US" dirty="0" err="1"/>
              <a:t>điểm</a:t>
            </a:r>
            <a:r>
              <a:rPr lang="en-US" dirty="0"/>
              <a:t> </a:t>
            </a:r>
            <a:r>
              <a:rPr lang="en-US" dirty="0" err="1"/>
              <a:t>yếu</a:t>
            </a:r>
            <a:r>
              <a:rPr lang="en-US" dirty="0"/>
              <a:t> </a:t>
            </a:r>
            <a:r>
              <a:rPr lang="en-US" dirty="0" err="1"/>
              <a:t>của</a:t>
            </a:r>
            <a:r>
              <a:rPr lang="en-US" dirty="0"/>
              <a:t> </a:t>
            </a:r>
            <a:r>
              <a:rPr lang="en-US" dirty="0" err="1"/>
              <a:t>cả</a:t>
            </a:r>
            <a:r>
              <a:rPr lang="en-US" dirty="0"/>
              <a:t> </a:t>
            </a:r>
            <a:r>
              <a:rPr lang="en-US" dirty="0" err="1"/>
              <a:t>hai</a:t>
            </a:r>
            <a:r>
              <a:rPr lang="en-US" dirty="0"/>
              <a:t> </a:t>
            </a:r>
            <a:r>
              <a:rPr lang="en-US" dirty="0" err="1"/>
              <a:t>nhóm</a:t>
            </a:r>
            <a:r>
              <a:rPr lang="en-US" dirty="0"/>
              <a:t> (1) </a:t>
            </a:r>
            <a:r>
              <a:rPr lang="en-US" dirty="0" err="1"/>
              <a:t>và</a:t>
            </a:r>
            <a:r>
              <a:rPr lang="en-US" dirty="0"/>
              <a:t> (2) </a:t>
            </a:r>
            <a:r>
              <a:rPr lang="en-US" dirty="0" err="1"/>
              <a:t>trên</a:t>
            </a:r>
            <a:r>
              <a:rPr lang="en-US" dirty="0"/>
              <a:t>: </a:t>
            </a:r>
            <a:r>
              <a:rPr lang="en-US" dirty="0" err="1"/>
              <a:t>đo</a:t>
            </a:r>
            <a:r>
              <a:rPr lang="en-US" dirty="0"/>
              <a:t> </a:t>
            </a:r>
            <a:r>
              <a:rPr lang="en-US" dirty="0" err="1"/>
              <a:t>được</a:t>
            </a:r>
            <a:r>
              <a:rPr lang="en-US" dirty="0"/>
              <a:t> </a:t>
            </a:r>
            <a:r>
              <a:rPr lang="en-US" dirty="0" err="1"/>
              <a:t>nhiều</a:t>
            </a:r>
            <a:r>
              <a:rPr lang="en-US" dirty="0"/>
              <a:t> </a:t>
            </a:r>
            <a:r>
              <a:rPr lang="en-US" dirty="0" err="1"/>
              <a:t>chỉ</a:t>
            </a:r>
            <a:r>
              <a:rPr lang="en-US" dirty="0"/>
              <a:t> </a:t>
            </a:r>
            <a:r>
              <a:rPr lang="en-US" dirty="0" err="1"/>
              <a:t>số</a:t>
            </a:r>
            <a:r>
              <a:rPr lang="en-US" dirty="0"/>
              <a:t>, </a:t>
            </a:r>
            <a:r>
              <a:rPr lang="en-US" dirty="0" err="1"/>
              <a:t>tính</a:t>
            </a:r>
            <a:r>
              <a:rPr lang="en-US" dirty="0"/>
              <a:t> </a:t>
            </a:r>
            <a:r>
              <a:rPr lang="en-US" dirty="0" err="1"/>
              <a:t>chính</a:t>
            </a:r>
            <a:r>
              <a:rPr lang="en-US" dirty="0"/>
              <a:t> </a:t>
            </a:r>
            <a:r>
              <a:rPr lang="en-US" dirty="0" err="1"/>
              <a:t>xác</a:t>
            </a:r>
            <a:r>
              <a:rPr lang="en-US" dirty="0"/>
              <a:t> </a:t>
            </a:r>
            <a:r>
              <a:rPr lang="en-US" dirty="0" err="1"/>
              <a:t>cao</a:t>
            </a:r>
            <a:r>
              <a:rPr lang="en-US" dirty="0"/>
              <a:t>, </a:t>
            </a:r>
            <a:r>
              <a:rPr lang="en-US" dirty="0" err="1"/>
              <a:t>giá</a:t>
            </a:r>
            <a:r>
              <a:rPr lang="en-US" dirty="0"/>
              <a:t> </a:t>
            </a:r>
            <a:r>
              <a:rPr lang="en-US" dirty="0" err="1"/>
              <a:t>thành</a:t>
            </a:r>
            <a:r>
              <a:rPr lang="en-US" dirty="0"/>
              <a:t> </a:t>
            </a:r>
            <a:r>
              <a:rPr lang="en-US" dirty="0" err="1"/>
              <a:t>thấp</a:t>
            </a:r>
            <a:r>
              <a:rPr lang="en-US" dirty="0"/>
              <a:t> </a:t>
            </a:r>
            <a:r>
              <a:rPr lang="en-US" dirty="0" err="1"/>
              <a:t>hơn</a:t>
            </a:r>
            <a:r>
              <a:rPr lang="en-US" dirty="0"/>
              <a:t> </a:t>
            </a:r>
            <a:r>
              <a:rPr lang="en-US" dirty="0" err="1"/>
              <a:t>rất</a:t>
            </a:r>
            <a:r>
              <a:rPr lang="en-US" dirty="0"/>
              <a:t> </a:t>
            </a:r>
            <a:r>
              <a:rPr lang="en-US" dirty="0" err="1"/>
              <a:t>nhiều</a:t>
            </a:r>
            <a:r>
              <a:rPr lang="en-US" dirty="0"/>
              <a:t> </a:t>
            </a:r>
            <a:r>
              <a:rPr lang="en-US" dirty="0" err="1"/>
              <a:t>nên</a:t>
            </a:r>
            <a:r>
              <a:rPr lang="en-US" dirty="0"/>
              <a:t> </a:t>
            </a:r>
            <a:r>
              <a:rPr lang="en-US" dirty="0" err="1"/>
              <a:t>có</a:t>
            </a:r>
            <a:r>
              <a:rPr lang="en-US" dirty="0"/>
              <a:t> </a:t>
            </a:r>
            <a:r>
              <a:rPr lang="en-US" dirty="0" err="1"/>
              <a:t>thể</a:t>
            </a:r>
            <a:r>
              <a:rPr lang="en-US" dirty="0"/>
              <a:t> </a:t>
            </a:r>
            <a:r>
              <a:rPr lang="en-US" dirty="0" err="1"/>
              <a:t>chiếm</a:t>
            </a:r>
            <a:r>
              <a:rPr lang="en-US" dirty="0"/>
              <a:t> </a:t>
            </a:r>
            <a:r>
              <a:rPr lang="en-US" dirty="0" err="1"/>
              <a:t>tới</a:t>
            </a:r>
            <a:r>
              <a:rPr lang="en-US" dirty="0"/>
              <a:t> 30% </a:t>
            </a:r>
            <a:r>
              <a:rPr lang="en-US" dirty="0" err="1"/>
              <a:t>thị</a:t>
            </a:r>
            <a:r>
              <a:rPr lang="en-US" dirty="0"/>
              <a:t> </a:t>
            </a:r>
            <a:r>
              <a:rPr lang="en-US" dirty="0" err="1"/>
              <a:t>phần</a:t>
            </a:r>
            <a:r>
              <a:rPr lang="en-US" dirty="0"/>
              <a:t> </a:t>
            </a:r>
            <a:r>
              <a:rPr lang="en-US" dirty="0" err="1"/>
              <a:t>hoặc</a:t>
            </a:r>
            <a:r>
              <a:rPr lang="en-US" dirty="0"/>
              <a:t> </a:t>
            </a:r>
            <a:r>
              <a:rPr lang="en-US" dirty="0" err="1"/>
              <a:t>hơn</a:t>
            </a:r>
            <a:r>
              <a:rPr lang="en-US" dirty="0"/>
              <a:t>. </a:t>
            </a:r>
            <a:r>
              <a:rPr lang="en-US" dirty="0" err="1"/>
              <a:t>Thị</a:t>
            </a:r>
            <a:r>
              <a:rPr lang="en-US" dirty="0"/>
              <a:t> </a:t>
            </a:r>
            <a:r>
              <a:rPr lang="en-US" dirty="0" err="1"/>
              <a:t>phần</a:t>
            </a:r>
            <a:r>
              <a:rPr lang="en-US" dirty="0"/>
              <a:t> </a:t>
            </a:r>
            <a:r>
              <a:rPr lang="en-US" dirty="0" err="1"/>
              <a:t>của</a:t>
            </a:r>
            <a:r>
              <a:rPr lang="en-US" dirty="0"/>
              <a:t> </a:t>
            </a:r>
            <a:r>
              <a:rPr lang="en-US" dirty="0" err="1"/>
              <a:t>ứng</a:t>
            </a:r>
            <a:r>
              <a:rPr lang="en-US" dirty="0"/>
              <a:t> </a:t>
            </a:r>
            <a:r>
              <a:rPr lang="en-US" dirty="0" err="1"/>
              <a:t>dụng</a:t>
            </a:r>
            <a:r>
              <a:rPr lang="en-US" dirty="0"/>
              <a:t> </a:t>
            </a:r>
            <a:r>
              <a:rPr lang="en-US" dirty="0" err="1"/>
              <a:t>sẽ</a:t>
            </a:r>
            <a:r>
              <a:rPr lang="en-US" dirty="0"/>
              <a:t> </a:t>
            </a:r>
            <a:r>
              <a:rPr lang="en-US" dirty="0" err="1"/>
              <a:t>cao</a:t>
            </a:r>
            <a:r>
              <a:rPr lang="en-US" dirty="0"/>
              <a:t> </a:t>
            </a:r>
            <a:r>
              <a:rPr lang="en-US" dirty="0" err="1"/>
              <a:t>hơn</a:t>
            </a:r>
            <a:r>
              <a:rPr lang="en-US" dirty="0"/>
              <a:t> do </a:t>
            </a:r>
            <a:r>
              <a:rPr lang="en-US" dirty="0" err="1"/>
              <a:t>còn</a:t>
            </a:r>
            <a:r>
              <a:rPr lang="en-US" dirty="0"/>
              <a:t> </a:t>
            </a:r>
            <a:r>
              <a:rPr lang="en-US" dirty="0" err="1"/>
              <a:t>đối</a:t>
            </a:r>
            <a:r>
              <a:rPr lang="en-US" dirty="0"/>
              <a:t> </a:t>
            </a:r>
            <a:r>
              <a:rPr lang="en-US" dirty="0" err="1"/>
              <a:t>tượng</a:t>
            </a:r>
            <a:r>
              <a:rPr lang="en-US" dirty="0"/>
              <a:t> </a:t>
            </a:r>
            <a:r>
              <a:rPr lang="en-US" dirty="0" err="1"/>
              <a:t>khách</a:t>
            </a:r>
            <a:r>
              <a:rPr lang="en-US" dirty="0"/>
              <a:t> hang </a:t>
            </a:r>
            <a:r>
              <a:rPr lang="en-US" dirty="0" err="1"/>
              <a:t>không</a:t>
            </a:r>
            <a:r>
              <a:rPr lang="en-US" dirty="0"/>
              <a:t> </a:t>
            </a:r>
            <a:r>
              <a:rPr lang="en-US" dirty="0" err="1"/>
              <a:t>sử</a:t>
            </a:r>
            <a:r>
              <a:rPr lang="en-US" dirty="0"/>
              <a:t> </a:t>
            </a:r>
            <a:r>
              <a:rPr lang="en-US" dirty="0" err="1"/>
              <a:t>dụng</a:t>
            </a:r>
            <a:r>
              <a:rPr lang="en-US" dirty="0"/>
              <a:t> </a:t>
            </a:r>
            <a:r>
              <a:rPr lang="en-US" dirty="0" err="1"/>
              <a:t>thiết</a:t>
            </a:r>
            <a:r>
              <a:rPr lang="en-US" dirty="0"/>
              <a:t> </a:t>
            </a:r>
            <a:r>
              <a:rPr lang="en-US" dirty="0" err="1"/>
              <a:t>bị</a:t>
            </a:r>
            <a:r>
              <a:rPr lang="en-US" dirty="0"/>
              <a:t> </a:t>
            </a:r>
            <a:r>
              <a:rPr lang="en-US" dirty="0" err="1"/>
              <a:t>của</a:t>
            </a:r>
            <a:r>
              <a:rPr lang="en-US" dirty="0"/>
              <a:t> </a:t>
            </a:r>
            <a:r>
              <a:rPr lang="en-US" dirty="0" err="1"/>
              <a:t>dự</a:t>
            </a:r>
            <a:r>
              <a:rPr lang="en-US" dirty="0"/>
              <a:t> </a:t>
            </a:r>
            <a:r>
              <a:rPr lang="en-US" dirty="0" err="1"/>
              <a:t>án</a:t>
            </a: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3.2 </a:t>
            </a:r>
            <a:r>
              <a:rPr lang="en-US" sz="4000" dirty="0" err="1"/>
              <a:t>Phân</a:t>
            </a:r>
            <a:r>
              <a:rPr lang="en-US" sz="4000" dirty="0"/>
              <a:t> </a:t>
            </a:r>
            <a:r>
              <a:rPr lang="en-US" sz="4000" dirty="0" err="1"/>
              <a:t>tích</a:t>
            </a:r>
            <a:r>
              <a:rPr lang="en-US" sz="4000" dirty="0"/>
              <a:t> </a:t>
            </a:r>
            <a:r>
              <a:rPr lang="en-US" sz="4000" dirty="0" err="1"/>
              <a:t>tài</a:t>
            </a:r>
            <a:r>
              <a:rPr lang="en-US" sz="4000" dirty="0"/>
              <a:t> </a:t>
            </a:r>
            <a:r>
              <a:rPr lang="en-US" sz="4000" dirty="0" err="1"/>
              <a:t>chính</a:t>
            </a:r>
            <a:endParaRPr lang="en-US" sz="4000" dirty="0"/>
          </a:p>
        </p:txBody>
      </p:sp>
      <p:sp>
        <p:nvSpPr>
          <p:cNvPr id="3" name="Content Placeholder 2"/>
          <p:cNvSpPr>
            <a:spLocks noGrp="1"/>
          </p:cNvSpPr>
          <p:nvPr>
            <p:ph idx="1"/>
          </p:nvPr>
        </p:nvSpPr>
        <p:spPr>
          <a:xfrm>
            <a:off x="838200" y="1488440"/>
            <a:ext cx="10515600" cy="5229225"/>
          </a:xfrm>
        </p:spPr>
        <p:txBody>
          <a:bodyPr>
            <a:normAutofit fontScale="90000" lnSpcReduction="10000"/>
          </a:bodyPr>
          <a:lstStyle/>
          <a:p>
            <a:r>
              <a:rPr lang="en-US" dirty="0"/>
              <a:t>Sản lượng và doanh thu dự kiến:</a:t>
            </a:r>
          </a:p>
          <a:p>
            <a:pPr lvl="1"/>
            <a:r>
              <a:rPr lang="en-US" dirty="0"/>
              <a:t>Dự kiến lượng thiết bị tiêu thụ hàng năm: </a:t>
            </a:r>
          </a:p>
          <a:p>
            <a:pPr lvl="2"/>
            <a:r>
              <a:rPr lang="en-US" dirty="0"/>
              <a:t>Giai đoạn 1: Sản xuất OEM:</a:t>
            </a:r>
          </a:p>
          <a:p>
            <a:pPr lvl="3"/>
            <a:r>
              <a:rPr lang="en-US" dirty="0"/>
              <a:t>Sản lượng hàng năm: 5000 sản phẩm</a:t>
            </a:r>
          </a:p>
          <a:p>
            <a:pPr lvl="3"/>
            <a:r>
              <a:rPr lang="en-US" dirty="0"/>
              <a:t>Chi phí sản xuất 1.3 -&gt; 1.4 triệu/ sản phẩm</a:t>
            </a:r>
          </a:p>
          <a:p>
            <a:pPr lvl="3"/>
            <a:r>
              <a:rPr lang="en-US" dirty="0"/>
              <a:t>Tiêu thụ 80% sản lượng sản xuất với giá 1.7 triệu/ sản phẩm</a:t>
            </a:r>
          </a:p>
          <a:p>
            <a:pPr lvl="2"/>
            <a:r>
              <a:rPr lang="en-US" dirty="0"/>
              <a:t>Giai đoạn 2: Nhà máy sản xuất tại Việt Nam:</a:t>
            </a:r>
          </a:p>
          <a:p>
            <a:pPr lvl="3"/>
            <a:r>
              <a:rPr lang="en-US" dirty="0"/>
              <a:t>Sản lượng hàng năm: 10000 sản phẩm</a:t>
            </a:r>
          </a:p>
          <a:p>
            <a:pPr lvl="3"/>
            <a:r>
              <a:rPr lang="en-US" dirty="0"/>
              <a:t>Chi phí sản xuất: 1 triệu/ sản phẩm</a:t>
            </a:r>
          </a:p>
          <a:p>
            <a:pPr lvl="3"/>
            <a:r>
              <a:rPr lang="en-US" dirty="0"/>
              <a:t>Tiêu thụ 80% sản lượng sản xuất với giá 1.7 triệu/ sản phẩm</a:t>
            </a:r>
          </a:p>
          <a:p>
            <a:pPr lvl="1"/>
            <a:r>
              <a:rPr lang="en-US" dirty="0"/>
              <a:t>Dự kiến số tài khoản trả phí thêm hàng năm: 3000 tài khoản</a:t>
            </a:r>
          </a:p>
          <a:p>
            <a:pPr lvl="1"/>
            <a:r>
              <a:rPr lang="en-US" dirty="0"/>
              <a:t>Mức phí hàng tháng:</a:t>
            </a:r>
          </a:p>
          <a:p>
            <a:pPr lvl="2"/>
            <a:r>
              <a:rPr lang="en-US" dirty="0"/>
              <a:t>Gói cơ bản: 39k/ tháng</a:t>
            </a:r>
          </a:p>
          <a:p>
            <a:pPr lvl="2"/>
            <a:r>
              <a:rPr lang="en-US" dirty="0"/>
              <a:t>Gói nâng cao: 290k/ tháng</a:t>
            </a:r>
          </a:p>
          <a:p>
            <a:pPr lvl="2"/>
            <a:r>
              <a:rPr lang="en-US" dirty="0"/>
              <a:t>Gói cao cấp: 790k/tháng</a:t>
            </a:r>
          </a:p>
          <a:p>
            <a:pPr lvl="1"/>
            <a:r>
              <a:rPr lang="en-US" dirty="0"/>
              <a:t>Ngoài ra còn có doanh thu từ hiển thị/ điều hướng người dùng cho các nhà thuốc/ bệnh viện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3.2 </a:t>
            </a:r>
            <a:r>
              <a:rPr lang="en-US" sz="4000" dirty="0" err="1"/>
              <a:t>Phân</a:t>
            </a:r>
            <a:r>
              <a:rPr lang="en-US" sz="4000" dirty="0"/>
              <a:t> </a:t>
            </a:r>
            <a:r>
              <a:rPr lang="en-US" sz="4000" dirty="0" err="1"/>
              <a:t>tích</a:t>
            </a:r>
            <a:r>
              <a:rPr lang="en-US" sz="4000" dirty="0"/>
              <a:t> </a:t>
            </a:r>
            <a:r>
              <a:rPr lang="en-US" sz="4000" dirty="0" err="1"/>
              <a:t>tài</a:t>
            </a:r>
            <a:r>
              <a:rPr lang="en-US" sz="4000" dirty="0"/>
              <a:t> </a:t>
            </a:r>
            <a:r>
              <a:rPr lang="en-US" sz="4000" dirty="0" err="1"/>
              <a:t>chính</a:t>
            </a:r>
            <a:endParaRPr lang="en-US" sz="4000" dirty="0"/>
          </a:p>
        </p:txBody>
      </p:sp>
      <p:sp>
        <p:nvSpPr>
          <p:cNvPr id="3" name="Content Placeholder 2"/>
          <p:cNvSpPr>
            <a:spLocks noGrp="1"/>
          </p:cNvSpPr>
          <p:nvPr>
            <p:ph idx="1"/>
          </p:nvPr>
        </p:nvSpPr>
        <p:spPr>
          <a:xfrm>
            <a:off x="838200" y="1488440"/>
            <a:ext cx="10515600" cy="5229225"/>
          </a:xfrm>
        </p:spPr>
        <p:txBody>
          <a:bodyPr>
            <a:normAutofit lnSpcReduction="10000"/>
          </a:bodyPr>
          <a:lstStyle/>
          <a:p>
            <a:pPr>
              <a:lnSpc>
                <a:spcPct val="100000"/>
              </a:lnSpc>
            </a:pPr>
            <a:r>
              <a:rPr lang="en-US" sz="2800">
                <a:sym typeface="+mn-ea"/>
              </a:rPr>
              <a:t>Chi phí đầu tư ban đầu</a:t>
            </a:r>
            <a:endParaRPr lang="en-US" sz="2800"/>
          </a:p>
          <a:p>
            <a:pPr>
              <a:lnSpc>
                <a:spcPct val="100000"/>
              </a:lnSpc>
            </a:pPr>
            <a:r>
              <a:rPr lang="en-US" sz="2800">
                <a:sym typeface="+mn-ea"/>
              </a:rPr>
              <a:t>Chi phí hàng năm:</a:t>
            </a:r>
            <a:endParaRPr lang="en-US" sz="2800"/>
          </a:p>
          <a:p>
            <a:pPr lvl="1">
              <a:lnSpc>
                <a:spcPct val="100000"/>
              </a:lnSpc>
            </a:pPr>
            <a:r>
              <a:rPr lang="en-US" sz="2800">
                <a:sym typeface="+mn-ea"/>
              </a:rPr>
              <a:t>Chi phí nguyên vật liệu</a:t>
            </a:r>
            <a:endParaRPr lang="en-US" sz="2800"/>
          </a:p>
          <a:p>
            <a:pPr lvl="1">
              <a:lnSpc>
                <a:spcPct val="100000"/>
              </a:lnSpc>
            </a:pPr>
            <a:r>
              <a:rPr lang="en-US" sz="2800">
                <a:sym typeface="+mn-ea"/>
              </a:rPr>
              <a:t>Chi phí thuê mặt bằng</a:t>
            </a:r>
            <a:endParaRPr lang="en-US" sz="2800"/>
          </a:p>
          <a:p>
            <a:pPr lvl="1">
              <a:lnSpc>
                <a:spcPct val="100000"/>
              </a:lnSpc>
            </a:pPr>
            <a:r>
              <a:rPr lang="en-US" sz="2800">
                <a:sym typeface="+mn-ea"/>
              </a:rPr>
              <a:t>Lương kĩ sư, nhân viên văn phòng, nhân viên hỗ trợ khác hàng, kế toán, cán bộ pháp chế, nhân viên tiếp thị sản phẩm, ...</a:t>
            </a:r>
            <a:endParaRPr lang="en-US" sz="2800"/>
          </a:p>
          <a:p>
            <a:pPr lvl="1">
              <a:lnSpc>
                <a:spcPct val="100000"/>
              </a:lnSpc>
            </a:pPr>
            <a:r>
              <a:rPr lang="en-US" sz="2800">
                <a:sym typeface="+mn-ea"/>
              </a:rPr>
              <a:t>Lương công nhân</a:t>
            </a:r>
            <a:endParaRPr lang="en-US" sz="2800"/>
          </a:p>
          <a:p>
            <a:pPr lvl="1">
              <a:lnSpc>
                <a:spcPct val="100000"/>
              </a:lnSpc>
            </a:pPr>
            <a:r>
              <a:rPr lang="en-US" sz="2800">
                <a:sym typeface="+mn-ea"/>
              </a:rPr>
              <a:t>Chi phí tiếp thị sản phẩm</a:t>
            </a:r>
            <a:endParaRPr lang="en-US" sz="2800"/>
          </a:p>
          <a:p>
            <a:pPr lvl="1">
              <a:lnSpc>
                <a:spcPct val="100000"/>
              </a:lnSpc>
            </a:pPr>
            <a:r>
              <a:rPr lang="en-US" sz="2800">
                <a:sym typeface="+mn-ea"/>
              </a:rPr>
              <a:t>Chi phí bảo dưỡng, sửa chữa</a:t>
            </a:r>
            <a:endParaRPr lang="en-US" sz="2800"/>
          </a:p>
          <a:p>
            <a:pPr lvl="1">
              <a:lnSpc>
                <a:spcPct val="100000"/>
              </a:lnSpc>
            </a:pPr>
            <a:r>
              <a:rPr lang="en-US" sz="2800">
                <a:sym typeface="+mn-ea"/>
              </a:rPr>
              <a:t>Chi phí bác sĩ</a:t>
            </a:r>
            <a:endParaRPr lang="en-US" sz="2800"/>
          </a:p>
          <a:p>
            <a:pPr lvl="1">
              <a:lnSpc>
                <a:spcPct val="100000"/>
              </a:lnSpc>
            </a:pPr>
            <a:r>
              <a:rPr lang="en-US" sz="2800">
                <a:sym typeface="+mn-ea"/>
              </a:rPr>
              <a:t>Thuế</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260"/>
            <a:ext cx="10515600" cy="1325563"/>
          </a:xfrm>
        </p:spPr>
        <p:txBody>
          <a:bodyPr>
            <a:normAutofit/>
          </a:bodyPr>
          <a:lstStyle/>
          <a:p>
            <a:pPr algn="ctr"/>
            <a:r>
              <a:rPr lang="en-US" sz="3100" dirty="0"/>
              <a:t>3.2. </a:t>
            </a:r>
            <a:r>
              <a:rPr lang="en-US" sz="3100" dirty="0" err="1"/>
              <a:t>Phân</a:t>
            </a:r>
            <a:r>
              <a:rPr lang="en-US" sz="3100" dirty="0"/>
              <a:t> </a:t>
            </a:r>
            <a:r>
              <a:rPr lang="en-US" sz="3100" dirty="0" err="1"/>
              <a:t>tích</a:t>
            </a:r>
            <a:r>
              <a:rPr lang="en-US" sz="3100" dirty="0"/>
              <a:t> </a:t>
            </a:r>
            <a:r>
              <a:rPr lang="en-US" sz="3100" dirty="0" err="1"/>
              <a:t>tài</a:t>
            </a:r>
            <a:r>
              <a:rPr lang="en-US" sz="3100" dirty="0"/>
              <a:t> </a:t>
            </a:r>
            <a:r>
              <a:rPr lang="en-US" sz="3100" dirty="0" err="1"/>
              <a:t>chính</a:t>
            </a:r>
            <a:endParaRPr lang="en-US" dirty="0"/>
          </a:p>
        </p:txBody>
      </p:sp>
      <p:sp>
        <p:nvSpPr>
          <p:cNvPr id="3" name="Content Placeholder 2"/>
          <p:cNvSpPr>
            <a:spLocks noGrp="1"/>
          </p:cNvSpPr>
          <p:nvPr>
            <p:ph idx="1"/>
          </p:nvPr>
        </p:nvSpPr>
        <p:spPr>
          <a:xfrm>
            <a:off x="506730" y="384175"/>
            <a:ext cx="10847070" cy="5467985"/>
          </a:xfrm>
        </p:spPr>
        <p:txBody>
          <a:bodyPr/>
          <a:lstStyle/>
          <a:p>
            <a:pPr marL="0" indent="0">
              <a:buNone/>
            </a:pPr>
            <a:r>
              <a:rPr lang="en-US" sz="1800" dirty="0"/>
              <a:t>Giai đoạn 1: Sản xuất OEM</a:t>
            </a:r>
          </a:p>
          <a:p>
            <a:r>
              <a:rPr lang="en-US" sz="1800" dirty="0"/>
              <a:t>NPV = 52.727,4								Đơn vị tính: Triệu đồng</a:t>
            </a:r>
          </a:p>
          <a:p>
            <a:r>
              <a:rPr lang="en-US" sz="1800" dirty="0"/>
              <a:t>BCR = 1,42503</a:t>
            </a:r>
          </a:p>
        </p:txBody>
      </p:sp>
      <p:graphicFrame>
        <p:nvGraphicFramePr>
          <p:cNvPr id="5" name="Table 4"/>
          <p:cNvGraphicFramePr/>
          <p:nvPr>
            <p:custDataLst>
              <p:tags r:id="rId1"/>
            </p:custDataLst>
            <p:extLst>
              <p:ext uri="{D42A27DB-BD31-4B8C-83A1-F6EECF244321}">
                <p14:modId xmlns:p14="http://schemas.microsoft.com/office/powerpoint/2010/main" val="4283866480"/>
              </p:ext>
            </p:extLst>
          </p:nvPr>
        </p:nvGraphicFramePr>
        <p:xfrm>
          <a:off x="506730" y="1691005"/>
          <a:ext cx="11179175" cy="5029200"/>
        </p:xfrm>
        <a:graphic>
          <a:graphicData uri="http://schemas.openxmlformats.org/drawingml/2006/table">
            <a:tbl>
              <a:tblPr firstRow="1" bandRow="1">
                <a:tableStyleId>{5C22544A-7EE6-4342-B048-85BDC9FD1C3A}</a:tableStyleId>
              </a:tblPr>
              <a:tblGrid>
                <a:gridCol w="1597025">
                  <a:extLst>
                    <a:ext uri="{9D8B030D-6E8A-4147-A177-3AD203B41FA5}">
                      <a16:colId xmlns:a16="http://schemas.microsoft.com/office/drawing/2014/main" val="20000"/>
                    </a:ext>
                  </a:extLst>
                </a:gridCol>
                <a:gridCol w="1597025">
                  <a:extLst>
                    <a:ext uri="{9D8B030D-6E8A-4147-A177-3AD203B41FA5}">
                      <a16:colId xmlns:a16="http://schemas.microsoft.com/office/drawing/2014/main" val="20001"/>
                    </a:ext>
                  </a:extLst>
                </a:gridCol>
                <a:gridCol w="1597025">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597025">
                  <a:extLst>
                    <a:ext uri="{9D8B030D-6E8A-4147-A177-3AD203B41FA5}">
                      <a16:colId xmlns:a16="http://schemas.microsoft.com/office/drawing/2014/main" val="20004"/>
                    </a:ext>
                  </a:extLst>
                </a:gridCol>
                <a:gridCol w="1597025">
                  <a:extLst>
                    <a:ext uri="{9D8B030D-6E8A-4147-A177-3AD203B41FA5}">
                      <a16:colId xmlns:a16="http://schemas.microsoft.com/office/drawing/2014/main" val="20005"/>
                    </a:ext>
                  </a:extLst>
                </a:gridCol>
                <a:gridCol w="1597025">
                  <a:extLst>
                    <a:ext uri="{9D8B030D-6E8A-4147-A177-3AD203B41FA5}">
                      <a16:colId xmlns:a16="http://schemas.microsoft.com/office/drawing/2014/main" val="20006"/>
                    </a:ext>
                  </a:extLst>
                </a:gridCol>
              </a:tblGrid>
              <a:tr h="335280">
                <a:tc rowSpan="2">
                  <a:txBody>
                    <a:bodyPr/>
                    <a:lstStyle/>
                    <a:p>
                      <a:pPr algn="ctr">
                        <a:buNone/>
                      </a:pPr>
                      <a:r>
                        <a:rPr lang="en-US" sz="1600" dirty="0" err="1"/>
                        <a:t>khoản</a:t>
                      </a:r>
                      <a:r>
                        <a:rPr lang="en-US" sz="1600" dirty="0"/>
                        <a:t> </a:t>
                      </a:r>
                      <a:r>
                        <a:rPr lang="en-US" sz="1600" dirty="0" err="1"/>
                        <a:t>mục</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a:buNone/>
                      </a:pPr>
                      <a:r>
                        <a:rPr lang="en-US" sz="1600"/>
                        <a:t>NĂM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5280">
                <a:tc vMerge="1">
                  <a:txBody>
                    <a:bodyPr/>
                    <a:lstStyle/>
                    <a:p>
                      <a:endParaRPr lang="en-US"/>
                    </a:p>
                  </a:txBody>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algn="ctr">
                        <a:buNone/>
                      </a:pPr>
                      <a:r>
                        <a:rPr lang="en-US" sz="1600"/>
                        <a:t>đầu tư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algn="ctr">
                        <a:buNone/>
                      </a:pPr>
                      <a:r>
                        <a:rPr lang="en-US" sz="1600"/>
                        <a:t>NVL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7000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7000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4800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4800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algn="ctr">
                        <a:buNone/>
                      </a:pPr>
                      <a:r>
                        <a:rPr lang="en-US" sz="1600"/>
                        <a:t>Thuê MB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5280">
                <a:tc>
                  <a:txBody>
                    <a:bodyPr/>
                    <a:lstStyle/>
                    <a:p>
                      <a:pPr algn="ctr">
                        <a:buNone/>
                      </a:pPr>
                      <a:r>
                        <a:rPr lang="en-US" sz="1600"/>
                        <a:t>lương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3288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3288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4884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4884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6180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algn="ctr">
                        <a:buNone/>
                      </a:pPr>
                      <a:r>
                        <a:rPr lang="en-US" sz="1600"/>
                        <a:t>quảng cáo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5280">
                <a:tc>
                  <a:txBody>
                    <a:bodyPr/>
                    <a:lstStyle/>
                    <a:p>
                      <a:pPr algn="ctr">
                        <a:buNone/>
                      </a:pPr>
                      <a:r>
                        <a:rPr lang="en-US" sz="1600"/>
                        <a:t>bảo dưỡng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35280">
                <a:tc>
                  <a:txBody>
                    <a:bodyPr/>
                    <a:lstStyle/>
                    <a:p>
                      <a:pPr algn="ctr">
                        <a:buNone/>
                      </a:pPr>
                      <a:r>
                        <a:rPr lang="en-US" sz="1600"/>
                        <a:t>trả phí cho 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5860.8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11040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14880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18960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26616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35280">
                <a:tc>
                  <a:txBody>
                    <a:bodyPr/>
                    <a:lstStyle/>
                    <a:p>
                      <a:pPr algn="ctr">
                        <a:buNone/>
                      </a:pPr>
                      <a:r>
                        <a:rPr lang="en-US" sz="1600"/>
                        <a:t>thuế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2292.16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7396.6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9728.6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13537.4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algn="ctr">
                        <a:buNone/>
                      </a:pPr>
                      <a:r>
                        <a:rPr lang="en-US" sz="1600"/>
                        <a:t>Doanh thu 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6800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6800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6800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6800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6800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35280">
                <a:tc>
                  <a:txBody>
                    <a:bodyPr/>
                    <a:lstStyle/>
                    <a:p>
                      <a:pPr algn="ctr">
                        <a:buNone/>
                      </a:pPr>
                      <a:r>
                        <a:rPr lang="en-US" sz="1600"/>
                        <a:t>Doanh thu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15868.8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30420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40920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52200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72540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35280">
                <a:tc>
                  <a:txBody>
                    <a:bodyPr/>
                    <a:lstStyle/>
                    <a:p>
                      <a:pPr algn="ctr">
                        <a:buNone/>
                      </a:pPr>
                      <a:r>
                        <a:rPr lang="en-US" sz="1600"/>
                        <a:t>luồng tiền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3407.84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9869.6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14839.4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20087.4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27666.6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35280">
                <a:tc>
                  <a:txBody>
                    <a:bodyPr/>
                    <a:lstStyle/>
                    <a:p>
                      <a:pPr algn="ctr">
                        <a:buNone/>
                      </a:pPr>
                      <a:r>
                        <a:rPr lang="en-US" sz="1600"/>
                        <a:t>chiết khấu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0.909090909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0.826446281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0.751314801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0.683013455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0.620921323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35280">
                <a:tc>
                  <a:txBody>
                    <a:bodyPr/>
                    <a:lstStyle/>
                    <a:p>
                      <a:pPr algn="ctr">
                        <a:buNone/>
                      </a:pPr>
                      <a:r>
                        <a:rPr lang="en-US" sz="1600"/>
                        <a:t>QUY CHUYỂN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3098.036364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8156.694215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11149.06086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13719.96448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17178.78188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260"/>
            <a:ext cx="10515600" cy="1325563"/>
          </a:xfrm>
        </p:spPr>
        <p:txBody>
          <a:bodyPr>
            <a:normAutofit/>
          </a:bodyPr>
          <a:lstStyle/>
          <a:p>
            <a:pPr algn="ctr"/>
            <a:r>
              <a:rPr lang="en-US" sz="3100" dirty="0"/>
              <a:t>3.2. </a:t>
            </a:r>
            <a:r>
              <a:rPr lang="en-US" sz="3100" dirty="0" err="1"/>
              <a:t>Phân</a:t>
            </a:r>
            <a:r>
              <a:rPr lang="en-US" sz="3100" dirty="0"/>
              <a:t> </a:t>
            </a:r>
            <a:r>
              <a:rPr lang="en-US" sz="3100" dirty="0" err="1"/>
              <a:t>tích</a:t>
            </a:r>
            <a:r>
              <a:rPr lang="en-US" sz="3100" dirty="0"/>
              <a:t> </a:t>
            </a:r>
            <a:r>
              <a:rPr lang="en-US" sz="3100" dirty="0" err="1"/>
              <a:t>tài</a:t>
            </a:r>
            <a:r>
              <a:rPr lang="en-US" sz="3100" dirty="0"/>
              <a:t> </a:t>
            </a:r>
            <a:r>
              <a:rPr lang="en-US" sz="3100" dirty="0" err="1"/>
              <a:t>chính</a:t>
            </a:r>
            <a:endParaRPr lang="en-US" dirty="0"/>
          </a:p>
        </p:txBody>
      </p:sp>
      <p:sp>
        <p:nvSpPr>
          <p:cNvPr id="3" name="Content Placeholder 2"/>
          <p:cNvSpPr>
            <a:spLocks noGrp="1"/>
          </p:cNvSpPr>
          <p:nvPr>
            <p:ph idx="1"/>
          </p:nvPr>
        </p:nvSpPr>
        <p:spPr>
          <a:xfrm>
            <a:off x="217805" y="428625"/>
            <a:ext cx="11135995" cy="3000375"/>
          </a:xfrm>
        </p:spPr>
        <p:txBody>
          <a:bodyPr>
            <a:normAutofit/>
          </a:bodyPr>
          <a:lstStyle/>
          <a:p>
            <a:pPr marL="1371600" lvl="3" indent="0">
              <a:buNone/>
            </a:pPr>
            <a:endParaRPr lang="en-US" sz="1150" dirty="0"/>
          </a:p>
          <a:p>
            <a:pPr marL="0" indent="0">
              <a:buNone/>
            </a:pPr>
            <a:r>
              <a:rPr lang="en-US" sz="1800" dirty="0"/>
              <a:t>Giai đoạn 2: </a:t>
            </a:r>
          </a:p>
          <a:p>
            <a:pPr marL="0" indent="0">
              <a:buNone/>
            </a:pPr>
            <a:r>
              <a:rPr lang="en-US" sz="1800" dirty="0"/>
              <a:t>Xây dựng nhà máy</a:t>
            </a:r>
          </a:p>
          <a:p>
            <a:pPr marL="0" indent="0">
              <a:buNone/>
            </a:pPr>
            <a:r>
              <a:rPr lang="en-US" sz="1800" dirty="0"/>
              <a:t>ĐVT: Triệu đồng</a:t>
            </a:r>
          </a:p>
          <a:p>
            <a:r>
              <a:rPr lang="en-US" sz="1800" dirty="0"/>
              <a:t>NPV = 223.351,5								Đơn vị tính: Triệu đồng</a:t>
            </a:r>
          </a:p>
          <a:p>
            <a:r>
              <a:rPr lang="en-US" sz="1800" dirty="0"/>
              <a:t>BCR = 1,43</a:t>
            </a:r>
          </a:p>
        </p:txBody>
      </p:sp>
      <p:graphicFrame>
        <p:nvGraphicFramePr>
          <p:cNvPr id="8" name="Table 7"/>
          <p:cNvGraphicFramePr/>
          <p:nvPr>
            <p:custDataLst>
              <p:tags r:id="rId1"/>
            </p:custDataLst>
            <p:extLst>
              <p:ext uri="{D42A27DB-BD31-4B8C-83A1-F6EECF244321}">
                <p14:modId xmlns:p14="http://schemas.microsoft.com/office/powerpoint/2010/main" val="1195925375"/>
              </p:ext>
            </p:extLst>
          </p:nvPr>
        </p:nvGraphicFramePr>
        <p:xfrm>
          <a:off x="2507615" y="826770"/>
          <a:ext cx="9269727" cy="5943600"/>
        </p:xfrm>
        <a:graphic>
          <a:graphicData uri="http://schemas.openxmlformats.org/drawingml/2006/table">
            <a:tbl>
              <a:tblPr firstRow="1" bandRow="1">
                <a:tableStyleId>{5C22544A-7EE6-4342-B048-85BDC9FD1C3A}</a:tableStyleId>
              </a:tblPr>
              <a:tblGrid>
                <a:gridCol w="1553210">
                  <a:extLst>
                    <a:ext uri="{9D8B030D-6E8A-4147-A177-3AD203B41FA5}">
                      <a16:colId xmlns:a16="http://schemas.microsoft.com/office/drawing/2014/main" val="20000"/>
                    </a:ext>
                  </a:extLst>
                </a:gridCol>
                <a:gridCol w="1302566">
                  <a:extLst>
                    <a:ext uri="{9D8B030D-6E8A-4147-A177-3AD203B41FA5}">
                      <a16:colId xmlns:a16="http://schemas.microsoft.com/office/drawing/2014/main" val="20001"/>
                    </a:ext>
                  </a:extLst>
                </a:gridCol>
                <a:gridCol w="1677851">
                  <a:extLst>
                    <a:ext uri="{9D8B030D-6E8A-4147-A177-3AD203B41FA5}">
                      <a16:colId xmlns:a16="http://schemas.microsoft.com/office/drawing/2014/main" val="20002"/>
                    </a:ext>
                  </a:extLst>
                </a:gridCol>
                <a:gridCol w="915851">
                  <a:extLst>
                    <a:ext uri="{9D8B030D-6E8A-4147-A177-3AD203B41FA5}">
                      <a16:colId xmlns:a16="http://schemas.microsoft.com/office/drawing/2014/main" val="20003"/>
                    </a:ext>
                  </a:extLst>
                </a:gridCol>
                <a:gridCol w="1669596">
                  <a:extLst>
                    <a:ext uri="{9D8B030D-6E8A-4147-A177-3AD203B41FA5}">
                      <a16:colId xmlns:a16="http://schemas.microsoft.com/office/drawing/2014/main" val="20004"/>
                    </a:ext>
                  </a:extLst>
                </a:gridCol>
                <a:gridCol w="559162">
                  <a:extLst>
                    <a:ext uri="{9D8B030D-6E8A-4147-A177-3AD203B41FA5}">
                      <a16:colId xmlns:a16="http://schemas.microsoft.com/office/drawing/2014/main" val="20005"/>
                    </a:ext>
                  </a:extLst>
                </a:gridCol>
                <a:gridCol w="1591491">
                  <a:extLst>
                    <a:ext uri="{9D8B030D-6E8A-4147-A177-3AD203B41FA5}">
                      <a16:colId xmlns:a16="http://schemas.microsoft.com/office/drawing/2014/main" val="20006"/>
                    </a:ext>
                  </a:extLst>
                </a:gridCol>
              </a:tblGrid>
              <a:tr h="301752">
                <a:tc>
                  <a:txBody>
                    <a:bodyPr/>
                    <a:lstStyle/>
                    <a:p>
                      <a:pPr algn="ctr">
                        <a:buNone/>
                      </a:pPr>
                      <a:r>
                        <a:rPr lang="en-US" sz="1600" dirty="0" err="1"/>
                        <a:t>khoản</a:t>
                      </a:r>
                      <a:r>
                        <a:rPr lang="en-US" sz="1600" dirty="0"/>
                        <a:t> </a:t>
                      </a:r>
                      <a:r>
                        <a:rPr lang="en-US" sz="1600" dirty="0" err="1"/>
                        <a:t>mục</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1752">
                <a:tc>
                  <a:txBody>
                    <a:bodyPr/>
                    <a:lstStyle/>
                    <a:p>
                      <a:pPr algn="ctr">
                        <a:buNone/>
                      </a:pPr>
                      <a:r>
                        <a:rPr lang="en-US" sz="1600"/>
                        <a:t>đầu tư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1752">
                <a:tc>
                  <a:txBody>
                    <a:bodyPr/>
                    <a:lstStyle/>
                    <a:p>
                      <a:pPr algn="ctr">
                        <a:buNone/>
                      </a:pPr>
                      <a:r>
                        <a:rPr lang="en-US" sz="1600" dirty="0"/>
                        <a:t>NVL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1752">
                <a:tc>
                  <a:txBody>
                    <a:bodyPr/>
                    <a:lstStyle/>
                    <a:p>
                      <a:pPr algn="ctr">
                        <a:buNone/>
                      </a:pPr>
                      <a:r>
                        <a:rPr lang="en-US" sz="1600"/>
                        <a:t>Thuê MB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360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360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360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1752">
                <a:tc>
                  <a:txBody>
                    <a:bodyPr/>
                    <a:lstStyle/>
                    <a:p>
                      <a:pPr algn="ctr">
                        <a:buNone/>
                      </a:pPr>
                      <a:r>
                        <a:rPr lang="en-US" sz="1600"/>
                        <a:t>lương kỹ sư+VP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9756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9756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9756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1752">
                <a:tc>
                  <a:txBody>
                    <a:bodyPr/>
                    <a:lstStyle/>
                    <a:p>
                      <a:pPr algn="ctr">
                        <a:buNone/>
                      </a:pPr>
                      <a:r>
                        <a:rPr lang="en-US" sz="1600"/>
                        <a:t>lương công nhân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6000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6000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6000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1752">
                <a:tc>
                  <a:txBody>
                    <a:bodyPr/>
                    <a:lstStyle/>
                    <a:p>
                      <a:pPr algn="ctr">
                        <a:buNone/>
                      </a:pPr>
                      <a:r>
                        <a:rPr lang="en-US" sz="1600"/>
                        <a:t>quảng cáo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01752">
                <a:tc>
                  <a:txBody>
                    <a:bodyPr/>
                    <a:lstStyle/>
                    <a:p>
                      <a:pPr algn="ctr">
                        <a:buNone/>
                      </a:pPr>
                      <a:r>
                        <a:rPr lang="en-US" sz="1600"/>
                        <a:t>bảo dưỡng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01752">
                <a:tc>
                  <a:txBody>
                    <a:bodyPr/>
                    <a:lstStyle/>
                    <a:p>
                      <a:pPr algn="ctr">
                        <a:buNone/>
                      </a:pPr>
                      <a:r>
                        <a:rPr lang="en-US" sz="1600"/>
                        <a:t>Sửa chữa lớn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01752">
                <a:tc>
                  <a:txBody>
                    <a:bodyPr/>
                    <a:lstStyle/>
                    <a:p>
                      <a:pPr algn="ctr">
                        <a:buNone/>
                      </a:pPr>
                      <a:r>
                        <a:rPr lang="en-US" sz="1600"/>
                        <a:t>Phí trả 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26232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38406.2712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61853.68383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01752">
                <a:tc>
                  <a:txBody>
                    <a:bodyPr/>
                    <a:lstStyle/>
                    <a:p>
                      <a:pPr algn="ctr">
                        <a:buNone/>
                      </a:pPr>
                      <a:r>
                        <a:rPr lang="en-US" sz="1600"/>
                        <a:t>thuế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6730.4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10994.27776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19483.46371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01752">
                <a:tc>
                  <a:txBody>
                    <a:bodyPr/>
                    <a:lstStyle/>
                    <a:p>
                      <a:pPr algn="ctr">
                        <a:buNone/>
                      </a:pPr>
                      <a:r>
                        <a:rPr lang="en-US" sz="1600"/>
                        <a:t>Doanh thu 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13600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13600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13600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01752">
                <a:tc>
                  <a:txBody>
                    <a:bodyPr/>
                    <a:lstStyle/>
                    <a:p>
                      <a:pPr algn="ctr">
                        <a:buNone/>
                      </a:pPr>
                      <a:r>
                        <a:rPr lang="en-US" sz="1600"/>
                        <a:t>Doanh thu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72600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106293.66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171187.0024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01752">
                <a:tc>
                  <a:txBody>
                    <a:bodyPr/>
                    <a:lstStyle/>
                    <a:p>
                      <a:pPr algn="ctr">
                        <a:buNone/>
                      </a:pPr>
                      <a:r>
                        <a:rPr lang="en-US" sz="1600"/>
                        <a:t>Thanh lý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01752">
                <a:tc>
                  <a:txBody>
                    <a:bodyPr/>
                    <a:lstStyle/>
                    <a:p>
                      <a:pPr algn="ctr">
                        <a:buNone/>
                      </a:pPr>
                      <a:r>
                        <a:rPr lang="en-US" sz="1600"/>
                        <a:t>luồng tiền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25921.6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42977.11104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81933.85483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301752">
                <a:tc>
                  <a:txBody>
                    <a:bodyPr/>
                    <a:lstStyle/>
                    <a:p>
                      <a:pPr algn="ctr">
                        <a:buNone/>
                      </a:pPr>
                      <a:r>
                        <a:rPr lang="en-US" sz="1600"/>
                        <a:t>chiết khấu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0.909090909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0.620921323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0.385543289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301752">
                <a:tc>
                  <a:txBody>
                    <a:bodyPr/>
                    <a:lstStyle/>
                    <a:p>
                      <a:pPr algn="ctr">
                        <a:buNone/>
                      </a:pPr>
                      <a:r>
                        <a:rPr lang="en-US" sz="1600"/>
                        <a:t>QUY CHUYỂN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23565.09091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t>26685.40465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t>31589.04791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2650"/>
            <a:ext cx="10515600" cy="808038"/>
          </a:xfrm>
        </p:spPr>
        <p:txBody>
          <a:bodyPr>
            <a:normAutofit fontScale="90000"/>
          </a:bodyPr>
          <a:lstStyle/>
          <a:p>
            <a:pPr marL="457200" indent="-457200" algn="ctr"/>
            <a:r>
              <a:rPr lang="en-US" sz="3100" dirty="0"/>
              <a:t>3.3. </a:t>
            </a:r>
            <a:r>
              <a:rPr lang="en-US" sz="3100" dirty="0" err="1"/>
              <a:t>Phân</a:t>
            </a:r>
            <a:r>
              <a:rPr lang="en-US" sz="3100" dirty="0"/>
              <a:t> </a:t>
            </a:r>
            <a:r>
              <a:rPr lang="en-US" sz="3100" dirty="0" err="1"/>
              <a:t>tích</a:t>
            </a:r>
            <a:r>
              <a:rPr lang="en-US" sz="3100" dirty="0"/>
              <a:t> </a:t>
            </a:r>
            <a:r>
              <a:rPr lang="en-US" sz="3100" dirty="0" err="1"/>
              <a:t>về</a:t>
            </a:r>
            <a:r>
              <a:rPr lang="en-US" sz="3100" dirty="0"/>
              <a:t> </a:t>
            </a:r>
            <a:r>
              <a:rPr lang="en-US" sz="3100" dirty="0" err="1"/>
              <a:t>kinh</a:t>
            </a:r>
            <a:r>
              <a:rPr lang="en-US" sz="3100" dirty="0"/>
              <a:t> </a:t>
            </a:r>
            <a:r>
              <a:rPr lang="en-US" sz="3100" dirty="0" err="1"/>
              <a:t>tế</a:t>
            </a:r>
            <a:r>
              <a:rPr lang="en-US" sz="3100" dirty="0"/>
              <a:t> - </a:t>
            </a:r>
            <a:r>
              <a:rPr lang="en-US" sz="3100" dirty="0" err="1"/>
              <a:t>xã</a:t>
            </a:r>
            <a:r>
              <a:rPr lang="en-US" sz="3100" dirty="0"/>
              <a:t> </a:t>
            </a:r>
            <a:r>
              <a:rPr lang="en-US" sz="3100" dirty="0" err="1"/>
              <a:t>hội</a:t>
            </a:r>
            <a:r>
              <a:rPr lang="en-US" sz="3100" dirty="0"/>
              <a:t> </a:t>
            </a:r>
            <a:r>
              <a:rPr lang="en-US" sz="3100" dirty="0" err="1"/>
              <a:t>và</a:t>
            </a:r>
            <a:r>
              <a:rPr lang="en-US" sz="3100" dirty="0"/>
              <a:t> </a:t>
            </a:r>
            <a:r>
              <a:rPr lang="en-US" sz="3100" dirty="0" err="1"/>
              <a:t>môi</a:t>
            </a:r>
            <a:r>
              <a:rPr lang="en-US" sz="3100" dirty="0"/>
              <a:t> </a:t>
            </a:r>
            <a:r>
              <a:rPr lang="en-US" sz="3100" dirty="0" err="1"/>
              <a:t>trường</a:t>
            </a:r>
            <a:r>
              <a:rPr lang="en-US" sz="3100" dirty="0"/>
              <a:t> </a:t>
            </a:r>
            <a:br>
              <a:rPr lang="en-US" dirty="0"/>
            </a:br>
            <a:endParaRPr lang="en-US" dirty="0"/>
          </a:p>
        </p:txBody>
      </p:sp>
      <p:sp>
        <p:nvSpPr>
          <p:cNvPr id="3" name="Content Placeholder 2"/>
          <p:cNvSpPr>
            <a:spLocks noGrp="1"/>
          </p:cNvSpPr>
          <p:nvPr>
            <p:ph idx="1"/>
          </p:nvPr>
        </p:nvSpPr>
        <p:spPr>
          <a:xfrm>
            <a:off x="838200" y="1466850"/>
            <a:ext cx="11045825" cy="5041900"/>
          </a:xfrm>
        </p:spPr>
        <p:txBody>
          <a:bodyPr>
            <a:noAutofit/>
          </a:bodyPr>
          <a:lstStyle/>
          <a:p>
            <a:pPr marL="0" indent="0">
              <a:buNone/>
            </a:pPr>
            <a:r>
              <a:rPr lang="en-US" sz="2400">
                <a:sym typeface="+mn-ea"/>
              </a:rPr>
              <a:t>Về kinh tế xã hội: </a:t>
            </a:r>
          </a:p>
          <a:p>
            <a:pPr lvl="1"/>
            <a:r>
              <a:rPr lang="en-US" sz="1800">
                <a:sym typeface="+mn-ea"/>
              </a:rPr>
              <a:t>Tăng khả năng tiếp cận dịch vụ CSSK cho người dân thông qua tư vấn online và chẩn đoán từ xa </a:t>
            </a:r>
          </a:p>
          <a:p>
            <a:pPr lvl="1"/>
            <a:r>
              <a:rPr lang="en-US" sz="1800">
                <a:sym typeface="+mn-ea"/>
              </a:rPr>
              <a:t>Tăng cường hiệu quả công tác CSSK người dân khi người dân được theo dõi sức khỏe thường xuyên, được tư vấn và chẩn đoán bệnh kịp thời.</a:t>
            </a:r>
          </a:p>
          <a:p>
            <a:pPr lvl="1"/>
            <a:r>
              <a:rPr lang="en-US" sz="1800">
                <a:sym typeface="+mn-ea"/>
              </a:rPr>
              <a:t>Hạn chế tốn kém chi phí y tế cho cả người dân và ngân sách khi người dân được theo dõi và chăm sóc sức khỏe kịp thời, hạn chế tốn kém chi phí do phát hiện bệnh muộn. </a:t>
            </a:r>
          </a:p>
          <a:p>
            <a:pPr lvl="1"/>
            <a:r>
              <a:rPr lang="en-US" sz="1800">
                <a:sym typeface="+mn-ea"/>
              </a:rPr>
              <a:t>Giúp giảm tải cho các bệnh viện do giảm nhu cầu thăm khám trực tiếp, tiết kiệm chi phí cho cả người dân và ngân sách.</a:t>
            </a:r>
          </a:p>
          <a:p>
            <a:pPr lvl="1"/>
            <a:r>
              <a:rPr lang="en-US" sz="1800">
                <a:sym typeface="+mn-ea"/>
              </a:rPr>
              <a:t>Tiết kiệm chi phí đi lại, ăn ở cho người dân khi thường xuyên đi khám sức khỏe định kỳ ở nơi xa .</a:t>
            </a:r>
          </a:p>
          <a:p>
            <a:pPr lvl="1"/>
            <a:r>
              <a:rPr lang="en-US" sz="1800">
                <a:sym typeface="+mn-ea"/>
              </a:rPr>
              <a:t>Nâng cao nhận thức về sức khỏe và chủ động quản lý sức khỏe của người dân</a:t>
            </a:r>
          </a:p>
          <a:p>
            <a:pPr lvl="1"/>
            <a:r>
              <a:rPr lang="en-US" sz="1800">
                <a:sym typeface="+mn-ea"/>
              </a:rPr>
              <a:t>Thuế: Nộp thuế cho nhà nước: 162 tỷ đồng</a:t>
            </a:r>
          </a:p>
          <a:p>
            <a:pPr lvl="1"/>
            <a:r>
              <a:rPr lang="en-US" sz="1800">
                <a:sym typeface="+mn-ea"/>
              </a:rPr>
              <a:t>Giai đoạn 1: Tạo việc làm cho 20 lao động, Giai đoạn 2: Tạo việc làm cho 97 lao động</a:t>
            </a:r>
          </a:p>
          <a:p>
            <a:pPr lvl="0"/>
            <a:r>
              <a:rPr lang="en-US" sz="2400">
                <a:sym typeface="+mn-ea"/>
              </a:rPr>
              <a:t>Về môi trường: </a:t>
            </a:r>
          </a:p>
          <a:p>
            <a:pPr lvl="1"/>
            <a:r>
              <a:rPr lang="en-US" sz="1800">
                <a:sym typeface="+mn-ea"/>
              </a:rPr>
              <a:t>Vỏ thiết bị được in 3D sử dụng chất liệu nhựa tái chế, nguồn cung bền vững và rất ít gây hại cho môi trường</a:t>
            </a:r>
          </a:p>
          <a:p>
            <a:pPr lvl="1"/>
            <a:r>
              <a:rPr lang="en-US" sz="1800">
                <a:sym typeface="+mn-ea"/>
              </a:rPr>
              <a:t>Quá trình sản xuất không gây ô nhiễm đáng kể cho đất, nước hay không khí, không gây ô nhiễm tiếng ồn</a:t>
            </a:r>
            <a:endParaRPr lang="en-US" sz="1800" dirty="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r>
              <a:rPr lang="en-US" dirty="0"/>
            </a:br>
            <a:r>
              <a:rPr lang="en-US" dirty="0"/>
              <a:t>4. </a:t>
            </a:r>
            <a:r>
              <a:rPr lang="en-US" dirty="0" err="1"/>
              <a:t>Xây</a:t>
            </a:r>
            <a:r>
              <a:rPr lang="en-US" dirty="0"/>
              <a:t> </a:t>
            </a:r>
            <a:r>
              <a:rPr lang="en-US" dirty="0" err="1"/>
              <a:t>dựng</a:t>
            </a:r>
            <a:r>
              <a:rPr lang="en-US" dirty="0"/>
              <a:t> </a:t>
            </a:r>
            <a:r>
              <a:rPr lang="en-US" dirty="0" err="1"/>
              <a:t>kế</a:t>
            </a:r>
            <a:r>
              <a:rPr lang="en-US" dirty="0"/>
              <a:t> </a:t>
            </a:r>
            <a:r>
              <a:rPr lang="en-US" dirty="0" err="1"/>
              <a:t>hoạch</a:t>
            </a:r>
            <a:r>
              <a:rPr lang="en-US" dirty="0"/>
              <a:t> </a:t>
            </a:r>
            <a:r>
              <a:rPr lang="en-US" dirty="0" err="1"/>
              <a:t>kinh</a:t>
            </a:r>
            <a:r>
              <a:rPr lang="en-US" dirty="0"/>
              <a:t> </a:t>
            </a:r>
            <a:r>
              <a:rPr lang="en-US" dirty="0" err="1"/>
              <a:t>doanh</a:t>
            </a:r>
            <a:br>
              <a:rPr lang="en-US" dirty="0"/>
            </a:br>
            <a:br>
              <a:rPr lang="en-US" dirty="0"/>
            </a:br>
            <a:endParaRPr lang="en-US" dirty="0"/>
          </a:p>
        </p:txBody>
      </p:sp>
      <p:sp>
        <p:nvSpPr>
          <p:cNvPr id="3" name="Content Placeholder 2"/>
          <p:cNvSpPr>
            <a:spLocks noGrp="1"/>
          </p:cNvSpPr>
          <p:nvPr>
            <p:ph idx="1"/>
          </p:nvPr>
        </p:nvSpPr>
        <p:spPr>
          <a:xfrm>
            <a:off x="1221474" y="2033515"/>
            <a:ext cx="10132325" cy="4143447"/>
          </a:xfrm>
        </p:spPr>
        <p:txBody>
          <a:bodyPr/>
          <a:lstStyle/>
          <a:p>
            <a:pPr marL="0" indent="0">
              <a:buNone/>
            </a:pPr>
            <a:r>
              <a:rPr lang="en-US" dirty="0"/>
              <a:t>4.1. </a:t>
            </a:r>
            <a:r>
              <a:rPr lang="en-US" dirty="0" err="1"/>
              <a:t>Kế</a:t>
            </a:r>
            <a:r>
              <a:rPr lang="en-US" dirty="0"/>
              <a:t> </a:t>
            </a:r>
            <a:r>
              <a:rPr lang="en-US" dirty="0" err="1"/>
              <a:t>hoạch</a:t>
            </a:r>
            <a:r>
              <a:rPr lang="en-US" dirty="0"/>
              <a:t> </a:t>
            </a:r>
            <a:r>
              <a:rPr lang="en-US" dirty="0" err="1"/>
              <a:t>tổng</a:t>
            </a:r>
            <a:r>
              <a:rPr lang="en-US" dirty="0"/>
              <a:t> </a:t>
            </a:r>
            <a:r>
              <a:rPr lang="en-US" dirty="0" err="1"/>
              <a:t>quát</a:t>
            </a:r>
            <a:endParaRPr lang="en-US" dirty="0"/>
          </a:p>
          <a:p>
            <a:pPr marL="0" indent="0">
              <a:buNone/>
            </a:pPr>
            <a:r>
              <a:rPr lang="en-US" dirty="0"/>
              <a:t>4.2. </a:t>
            </a:r>
            <a:r>
              <a:rPr lang="en-US" dirty="0" err="1"/>
              <a:t>Kế</a:t>
            </a:r>
            <a:r>
              <a:rPr lang="en-US" dirty="0"/>
              <a:t> </a:t>
            </a:r>
            <a:r>
              <a:rPr lang="en-US" dirty="0" err="1"/>
              <a:t>hoạch</a:t>
            </a:r>
            <a:r>
              <a:rPr lang="en-US" dirty="0"/>
              <a:t> </a:t>
            </a:r>
            <a:r>
              <a:rPr lang="en-US" dirty="0" err="1"/>
              <a:t>tác</a:t>
            </a:r>
            <a:r>
              <a:rPr lang="en-US" dirty="0"/>
              <a:t> </a:t>
            </a:r>
            <a:r>
              <a:rPr lang="en-US" dirty="0" err="1"/>
              <a:t>nghiệp</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50"/>
            <a:ext cx="10515600" cy="1087438"/>
          </a:xfrm>
        </p:spPr>
        <p:txBody>
          <a:bodyPr>
            <a:normAutofit fontScale="90000"/>
          </a:bodyPr>
          <a:lstStyle/>
          <a:p>
            <a:pPr marL="457200" indent="-457200"/>
            <a:br>
              <a:rPr lang="en-US" dirty="0"/>
            </a:br>
            <a:r>
              <a:rPr lang="en-US" dirty="0"/>
              <a:t>4.1.  </a:t>
            </a:r>
            <a:r>
              <a:rPr lang="en-US" dirty="0" err="1"/>
              <a:t>Kế</a:t>
            </a:r>
            <a:r>
              <a:rPr lang="en-US" dirty="0"/>
              <a:t> </a:t>
            </a:r>
            <a:r>
              <a:rPr lang="en-US" dirty="0" err="1"/>
              <a:t>hoạch</a:t>
            </a:r>
            <a:r>
              <a:rPr lang="en-US" dirty="0"/>
              <a:t> </a:t>
            </a:r>
            <a:r>
              <a:rPr lang="en-US" dirty="0" err="1"/>
              <a:t>tổng</a:t>
            </a:r>
            <a:r>
              <a:rPr lang="en-US" dirty="0"/>
              <a:t> </a:t>
            </a:r>
            <a:r>
              <a:rPr lang="en-US" dirty="0" err="1"/>
              <a:t>quát</a:t>
            </a:r>
            <a:br>
              <a:rPr lang="en-US" dirty="0"/>
            </a:br>
            <a:br>
              <a:rPr lang="en-US" dirty="0"/>
            </a:br>
            <a:br>
              <a:rPr lang="en-US" dirty="0"/>
            </a:br>
            <a:endParaRPr lang="en-US" dirty="0"/>
          </a:p>
        </p:txBody>
      </p:sp>
      <p:sp>
        <p:nvSpPr>
          <p:cNvPr id="3" name="Content Placeholder 2"/>
          <p:cNvSpPr>
            <a:spLocks noGrp="1"/>
          </p:cNvSpPr>
          <p:nvPr>
            <p:ph idx="1"/>
          </p:nvPr>
        </p:nvSpPr>
        <p:spPr>
          <a:xfrm>
            <a:off x="1221474" y="2033515"/>
            <a:ext cx="10132325" cy="4143447"/>
          </a:xfrm>
        </p:spPr>
        <p:txBody>
          <a:bodyPr/>
          <a:lstStyle/>
          <a:p>
            <a:r>
              <a:rPr lang="en-US" dirty="0" err="1"/>
              <a:t>Đề</a:t>
            </a:r>
            <a:r>
              <a:rPr lang="en-US" dirty="0"/>
              <a:t> </a:t>
            </a:r>
            <a:r>
              <a:rPr lang="en-US" dirty="0" err="1"/>
              <a:t>xuất</a:t>
            </a:r>
            <a:r>
              <a:rPr lang="en-US" dirty="0"/>
              <a:t> </a:t>
            </a:r>
            <a:r>
              <a:rPr lang="en-US" dirty="0" err="1"/>
              <a:t>giá</a:t>
            </a:r>
            <a:r>
              <a:rPr lang="en-US" dirty="0"/>
              <a:t> </a:t>
            </a:r>
            <a:r>
              <a:rPr lang="en-US" dirty="0" err="1"/>
              <a:t>trị</a:t>
            </a:r>
            <a:r>
              <a:rPr lang="en-US" dirty="0"/>
              <a:t> </a:t>
            </a:r>
          </a:p>
          <a:p>
            <a:r>
              <a:rPr lang="en-US" dirty="0" err="1">
                <a:sym typeface="+mn-ea"/>
              </a:rPr>
              <a:t>Thiết</a:t>
            </a:r>
            <a:r>
              <a:rPr lang="en-US" dirty="0">
                <a:sym typeface="+mn-ea"/>
              </a:rPr>
              <a:t> </a:t>
            </a:r>
            <a:r>
              <a:rPr lang="en-US" dirty="0" err="1">
                <a:sym typeface="+mn-ea"/>
              </a:rPr>
              <a:t>lập</a:t>
            </a:r>
            <a:r>
              <a:rPr lang="en-US" dirty="0">
                <a:sym typeface="+mn-ea"/>
              </a:rPr>
              <a:t> </a:t>
            </a:r>
            <a:r>
              <a:rPr lang="en-US" dirty="0" err="1">
                <a:sym typeface="+mn-ea"/>
              </a:rPr>
              <a:t>mục</a:t>
            </a:r>
            <a:r>
              <a:rPr lang="en-US" dirty="0">
                <a:sym typeface="+mn-ea"/>
              </a:rPr>
              <a:t> </a:t>
            </a:r>
            <a:r>
              <a:rPr lang="en-US" dirty="0" err="1">
                <a:sym typeface="+mn-ea"/>
              </a:rPr>
              <a:t>tiêu</a:t>
            </a:r>
            <a:endParaRPr lang="en-US" dirty="0">
              <a:sym typeface="+mn-ea"/>
            </a:endParaRPr>
          </a:p>
          <a:p>
            <a:r>
              <a:rPr lang="en-US" dirty="0" err="1"/>
              <a:t>Nguồn</a:t>
            </a:r>
            <a:r>
              <a:rPr lang="en-US" dirty="0"/>
              <a:t> </a:t>
            </a:r>
            <a:r>
              <a:rPr lang="en-US" dirty="0" err="1"/>
              <a:t>tài</a:t>
            </a:r>
            <a:r>
              <a:rPr lang="en-US" dirty="0"/>
              <a:t> </a:t>
            </a:r>
            <a:r>
              <a:rPr lang="en-US" dirty="0" err="1"/>
              <a:t>nguyên</a:t>
            </a:r>
            <a:r>
              <a:rPr lang="en-US" dirty="0"/>
              <a:t> </a:t>
            </a:r>
            <a:r>
              <a:rPr lang="en-US" dirty="0" err="1"/>
              <a:t>chính</a:t>
            </a:r>
            <a:endParaRPr lang="en-US" dirty="0"/>
          </a:p>
          <a:p>
            <a:r>
              <a:rPr lang="en-US" dirty="0" err="1"/>
              <a:t>Đối</a:t>
            </a:r>
            <a:r>
              <a:rPr lang="en-US" dirty="0"/>
              <a:t> </a:t>
            </a:r>
            <a:r>
              <a:rPr lang="en-US" dirty="0" err="1"/>
              <a:t>tác</a:t>
            </a:r>
            <a:r>
              <a:rPr lang="en-US" dirty="0"/>
              <a:t> </a:t>
            </a:r>
            <a:r>
              <a:rPr lang="en-US" dirty="0" err="1"/>
              <a:t>chính</a:t>
            </a:r>
            <a:endParaRPr lang="en-US" dirty="0"/>
          </a:p>
          <a:p>
            <a:r>
              <a:rPr lang="en-US" dirty="0" err="1"/>
              <a:t>Kế</a:t>
            </a:r>
            <a:r>
              <a:rPr lang="en-US" dirty="0"/>
              <a:t> </a:t>
            </a:r>
            <a:r>
              <a:rPr lang="en-US" dirty="0" err="1"/>
              <a:t>hoạch</a:t>
            </a:r>
            <a:r>
              <a:rPr lang="en-US" dirty="0"/>
              <a:t> </a:t>
            </a:r>
            <a:r>
              <a:rPr lang="en-US" dirty="0" err="1"/>
              <a:t>đưa</a:t>
            </a:r>
            <a:r>
              <a:rPr lang="en-US" dirty="0"/>
              <a:t> </a:t>
            </a:r>
            <a:r>
              <a:rPr lang="en-US" dirty="0" err="1"/>
              <a:t>sản</a:t>
            </a:r>
            <a:r>
              <a:rPr lang="en-US" dirty="0"/>
              <a:t> </a:t>
            </a:r>
            <a:r>
              <a:rPr lang="en-US" dirty="0" err="1"/>
              <a:t>phẩm</a:t>
            </a:r>
            <a:r>
              <a:rPr lang="en-US" dirty="0"/>
              <a:t> </a:t>
            </a:r>
            <a:r>
              <a:rPr lang="en-US" dirty="0" err="1"/>
              <a:t>ra</a:t>
            </a:r>
            <a:r>
              <a:rPr lang="en-US" dirty="0"/>
              <a:t> </a:t>
            </a:r>
            <a:r>
              <a:rPr lang="en-US" dirty="0" err="1"/>
              <a:t>thị</a:t>
            </a:r>
            <a:r>
              <a:rPr lang="en-US" dirty="0"/>
              <a:t> </a:t>
            </a:r>
            <a:r>
              <a:rPr lang="en-US" dirty="0" err="1"/>
              <a:t>trường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Đề</a:t>
            </a:r>
            <a:r>
              <a:rPr lang="en-US" dirty="0"/>
              <a:t> </a:t>
            </a:r>
            <a:r>
              <a:rPr lang="en-US" dirty="0" err="1"/>
              <a:t>xuất</a:t>
            </a:r>
            <a:r>
              <a:rPr lang="en-US" dirty="0"/>
              <a:t> </a:t>
            </a:r>
            <a:r>
              <a:rPr lang="en-US" dirty="0" err="1"/>
              <a:t>giá</a:t>
            </a:r>
            <a:r>
              <a:rPr lang="en-US" dirty="0"/>
              <a:t> </a:t>
            </a:r>
            <a:r>
              <a:rPr lang="en-US" dirty="0" err="1"/>
              <a:t>trị</a:t>
            </a:r>
            <a:br>
              <a:rPr lang="en-US" dirty="0">
                <a:solidFill>
                  <a:srgbClr val="FF0000"/>
                </a:solidFill>
              </a:rPr>
            </a:br>
            <a:endParaRPr lang="en-US" dirty="0"/>
          </a:p>
        </p:txBody>
      </p:sp>
      <p:sp>
        <p:nvSpPr>
          <p:cNvPr id="3" name="Content Placeholder 2"/>
          <p:cNvSpPr>
            <a:spLocks noGrp="1"/>
          </p:cNvSpPr>
          <p:nvPr>
            <p:ph idx="1"/>
          </p:nvPr>
        </p:nvSpPr>
        <p:spPr/>
        <p:txBody>
          <a:bodyPr/>
          <a:lstStyle/>
          <a:p>
            <a:r>
              <a:rPr lang="en-US" dirty="0" err="1"/>
              <a:t>Thiết</a:t>
            </a:r>
            <a:r>
              <a:rPr lang="en-US" dirty="0"/>
              <a:t> </a:t>
            </a:r>
            <a:r>
              <a:rPr lang="en-US" dirty="0" err="1"/>
              <a:t>bị</a:t>
            </a:r>
            <a:r>
              <a:rPr lang="en-US" dirty="0"/>
              <a:t> </a:t>
            </a:r>
            <a:r>
              <a:rPr lang="en-US" dirty="0" err="1"/>
              <a:t>đo</a:t>
            </a:r>
            <a:r>
              <a:rPr lang="en-US" dirty="0"/>
              <a:t> </a:t>
            </a:r>
            <a:r>
              <a:rPr lang="en-US" dirty="0" err="1"/>
              <a:t>chính</a:t>
            </a:r>
            <a:r>
              <a:rPr lang="en-US" dirty="0"/>
              <a:t> </a:t>
            </a:r>
            <a:r>
              <a:rPr lang="en-US" dirty="0" err="1"/>
              <a:t>xác</a:t>
            </a:r>
            <a:r>
              <a:rPr lang="en-US" dirty="0"/>
              <a:t>, </a:t>
            </a:r>
            <a:r>
              <a:rPr lang="en-US" dirty="0" err="1"/>
              <a:t>gọn</a:t>
            </a:r>
            <a:r>
              <a:rPr lang="en-US" dirty="0"/>
              <a:t> </a:t>
            </a:r>
            <a:r>
              <a:rPr lang="en-US" dirty="0" err="1"/>
              <a:t>nhẹ</a:t>
            </a:r>
            <a:r>
              <a:rPr lang="en-US" dirty="0"/>
              <a:t>, </a:t>
            </a:r>
            <a:r>
              <a:rPr lang="en-US" dirty="0" err="1"/>
              <a:t>đo</a:t>
            </a:r>
            <a:r>
              <a:rPr lang="en-US" dirty="0"/>
              <a:t> </a:t>
            </a:r>
            <a:r>
              <a:rPr lang="en-US" dirty="0" err="1"/>
              <a:t>được</a:t>
            </a:r>
            <a:r>
              <a:rPr lang="en-US" dirty="0"/>
              <a:t> </a:t>
            </a:r>
            <a:r>
              <a:rPr lang="en-US" dirty="0" err="1"/>
              <a:t>nhiều</a:t>
            </a:r>
            <a:r>
              <a:rPr lang="en-US" dirty="0"/>
              <a:t> </a:t>
            </a:r>
            <a:r>
              <a:rPr lang="en-US" dirty="0" err="1"/>
              <a:t>thông</a:t>
            </a:r>
            <a:r>
              <a:rPr lang="en-US" dirty="0"/>
              <a:t> </a:t>
            </a:r>
            <a:r>
              <a:rPr lang="en-US" dirty="0" err="1"/>
              <a:t>số</a:t>
            </a:r>
            <a:r>
              <a:rPr lang="en-US" dirty="0"/>
              <a:t> </a:t>
            </a:r>
            <a:r>
              <a:rPr lang="en-US" dirty="0" err="1"/>
              <a:t>thiết</a:t>
            </a:r>
            <a:r>
              <a:rPr lang="en-US" dirty="0"/>
              <a:t> </a:t>
            </a:r>
            <a:r>
              <a:rPr lang="en-US" dirty="0" err="1"/>
              <a:t>yếu</a:t>
            </a:r>
            <a:endParaRPr lang="en-US" dirty="0"/>
          </a:p>
          <a:p>
            <a:r>
              <a:rPr lang="en-US" dirty="0" err="1"/>
              <a:t>Ứng</a:t>
            </a:r>
            <a:r>
              <a:rPr lang="en-US" dirty="0"/>
              <a:t> </a:t>
            </a:r>
            <a:r>
              <a:rPr lang="en-US" dirty="0" err="1"/>
              <a:t>dụng</a:t>
            </a:r>
            <a:r>
              <a:rPr lang="en-US" dirty="0"/>
              <a:t> </a:t>
            </a:r>
            <a:r>
              <a:rPr lang="en-US" dirty="0" err="1"/>
              <a:t>thông</a:t>
            </a:r>
            <a:r>
              <a:rPr lang="en-US" dirty="0"/>
              <a:t> </a:t>
            </a:r>
            <a:r>
              <a:rPr lang="en-US" dirty="0" err="1"/>
              <a:t>minh</a:t>
            </a:r>
            <a:r>
              <a:rPr lang="en-US" dirty="0"/>
              <a:t>, </a:t>
            </a:r>
            <a:r>
              <a:rPr lang="en-US" dirty="0" err="1"/>
              <a:t>dễ</a:t>
            </a:r>
            <a:r>
              <a:rPr lang="en-US" dirty="0"/>
              <a:t> </a:t>
            </a:r>
            <a:r>
              <a:rPr lang="en-US" dirty="0" err="1"/>
              <a:t>dàng</a:t>
            </a:r>
            <a:r>
              <a:rPr lang="en-US" dirty="0"/>
              <a:t> </a:t>
            </a:r>
            <a:r>
              <a:rPr lang="en-US" dirty="0" err="1"/>
              <a:t>sử</a:t>
            </a:r>
            <a:r>
              <a:rPr lang="en-US" dirty="0"/>
              <a:t> </a:t>
            </a:r>
            <a:r>
              <a:rPr lang="en-US" dirty="0" err="1"/>
              <a:t>dụng</a:t>
            </a:r>
            <a:r>
              <a:rPr lang="en-US" dirty="0"/>
              <a:t> </a:t>
            </a:r>
            <a:r>
              <a:rPr lang="en-US" dirty="0" err="1"/>
              <a:t>với</a:t>
            </a:r>
            <a:r>
              <a:rPr lang="en-US" dirty="0"/>
              <a:t> </a:t>
            </a:r>
            <a:r>
              <a:rPr lang="en-US" dirty="0" err="1"/>
              <a:t>nhiều</a:t>
            </a:r>
            <a:r>
              <a:rPr lang="en-US" dirty="0"/>
              <a:t> </a:t>
            </a:r>
            <a:r>
              <a:rPr lang="en-US" dirty="0" err="1"/>
              <a:t>tính</a:t>
            </a:r>
            <a:r>
              <a:rPr lang="en-US" dirty="0"/>
              <a:t> </a:t>
            </a:r>
            <a:r>
              <a:rPr lang="en-US" dirty="0" err="1"/>
              <a:t>năng</a:t>
            </a:r>
            <a:r>
              <a:rPr lang="en-US" dirty="0"/>
              <a:t> </a:t>
            </a:r>
            <a:r>
              <a:rPr lang="en-US" dirty="0" err="1"/>
              <a:t>hiện</a:t>
            </a:r>
            <a:r>
              <a:rPr lang="en-US" dirty="0"/>
              <a:t> </a:t>
            </a:r>
            <a:r>
              <a:rPr lang="en-US" dirty="0" err="1"/>
              <a:t>đại</a:t>
            </a:r>
            <a:endParaRPr lang="en-US" dirty="0"/>
          </a:p>
          <a:p>
            <a:r>
              <a:rPr lang="en-US" dirty="0"/>
              <a:t>Chi </a:t>
            </a:r>
            <a:r>
              <a:rPr lang="en-US" dirty="0" err="1"/>
              <a:t>phí</a:t>
            </a:r>
            <a:r>
              <a:rPr lang="en-US" dirty="0"/>
              <a:t> </a:t>
            </a:r>
            <a:r>
              <a:rPr lang="en-US" dirty="0" err="1"/>
              <a:t>hợp</a:t>
            </a:r>
            <a:r>
              <a:rPr lang="en-US" dirty="0"/>
              <a:t> </a:t>
            </a:r>
            <a:r>
              <a:rPr lang="en-US" dirty="0" err="1"/>
              <a:t>lí</a:t>
            </a:r>
            <a:r>
              <a:rPr lang="en-US" dirty="0"/>
              <a:t>, </a:t>
            </a:r>
            <a:r>
              <a:rPr lang="en-US" dirty="0" err="1"/>
              <a:t>quyền</a:t>
            </a:r>
            <a:r>
              <a:rPr lang="en-US" dirty="0"/>
              <a:t> </a:t>
            </a:r>
            <a:r>
              <a:rPr lang="en-US" dirty="0" err="1"/>
              <a:t>lợi</a:t>
            </a:r>
            <a:r>
              <a:rPr lang="en-US" dirty="0"/>
              <a:t> </a:t>
            </a:r>
            <a:r>
              <a:rPr lang="en-US" dirty="0" err="1"/>
              <a:t>người</a:t>
            </a:r>
            <a:r>
              <a:rPr lang="en-US" dirty="0"/>
              <a:t> dung </a:t>
            </a:r>
            <a:r>
              <a:rPr lang="en-US" dirty="0" err="1"/>
              <a:t>ứng</a:t>
            </a:r>
            <a:r>
              <a:rPr lang="en-US" dirty="0"/>
              <a:t> </a:t>
            </a:r>
            <a:r>
              <a:rPr lang="en-US" dirty="0" err="1"/>
              <a:t>dụng</a:t>
            </a:r>
            <a:r>
              <a:rPr lang="en-US" dirty="0"/>
              <a:t> </a:t>
            </a:r>
            <a:r>
              <a:rPr lang="en-US" dirty="0" err="1"/>
              <a:t>ưu</a:t>
            </a:r>
            <a:r>
              <a:rPr lang="en-US" dirty="0"/>
              <a:t> </a:t>
            </a:r>
            <a:r>
              <a:rPr lang="en-US" dirty="0" err="1"/>
              <a:t>việt</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từng</a:t>
            </a:r>
            <a:r>
              <a:rPr lang="en-US" dirty="0"/>
              <a:t> </a:t>
            </a:r>
            <a:r>
              <a:rPr lang="en-US" dirty="0" err="1"/>
              <a:t>gói</a:t>
            </a:r>
            <a:endParaRPr lang="en-US" dirty="0"/>
          </a:p>
          <a:p>
            <a:r>
              <a:rPr lang="en-US" dirty="0"/>
              <a:t>Liên </a:t>
            </a:r>
            <a:r>
              <a:rPr lang="en-US" dirty="0" err="1"/>
              <a:t>kết</a:t>
            </a:r>
            <a:r>
              <a:rPr lang="en-US" dirty="0"/>
              <a:t> </a:t>
            </a:r>
            <a:r>
              <a:rPr lang="en-US" dirty="0" err="1"/>
              <a:t>bác</a:t>
            </a:r>
            <a:r>
              <a:rPr lang="en-US" dirty="0"/>
              <a:t> </a:t>
            </a:r>
            <a:r>
              <a:rPr lang="en-US" dirty="0" err="1"/>
              <a:t>sĩ</a:t>
            </a:r>
            <a:r>
              <a:rPr lang="en-US" dirty="0"/>
              <a:t> </a:t>
            </a:r>
            <a:r>
              <a:rPr lang="en-US" dirty="0" err="1"/>
              <a:t>với</a:t>
            </a:r>
            <a:r>
              <a:rPr lang="en-US" dirty="0"/>
              <a:t> </a:t>
            </a:r>
            <a:r>
              <a:rPr lang="en-US" dirty="0" err="1"/>
              <a:t>người</a:t>
            </a:r>
            <a:r>
              <a:rPr lang="en-US" dirty="0"/>
              <a:t> </a:t>
            </a:r>
            <a:r>
              <a:rPr lang="en-US" dirty="0" err="1"/>
              <a:t>dùng</a:t>
            </a:r>
            <a:r>
              <a:rPr lang="en-US" dirty="0"/>
              <a:t> qua </a:t>
            </a:r>
            <a:r>
              <a:rPr lang="en-US" dirty="0" err="1"/>
              <a:t>ứng</a:t>
            </a:r>
            <a:r>
              <a:rPr lang="en-US" dirty="0"/>
              <a:t> </a:t>
            </a:r>
            <a:r>
              <a:rPr lang="en-US" dirty="0" err="1"/>
              <a:t>dụng</a:t>
            </a:r>
            <a:r>
              <a:rPr lang="en-US" dirty="0"/>
              <a:t>, </a:t>
            </a:r>
            <a:r>
              <a:rPr lang="en-US" dirty="0" err="1"/>
              <a:t>tạo</a:t>
            </a:r>
            <a:r>
              <a:rPr lang="en-US" dirty="0"/>
              <a:t> </a:t>
            </a:r>
            <a:r>
              <a:rPr lang="en-US" dirty="0" err="1"/>
              <a:t>điều</a:t>
            </a:r>
            <a:r>
              <a:rPr lang="en-US" dirty="0"/>
              <a:t> </a:t>
            </a:r>
            <a:r>
              <a:rPr lang="en-US" dirty="0" err="1"/>
              <a:t>kiện</a:t>
            </a:r>
            <a:r>
              <a:rPr lang="en-US" dirty="0"/>
              <a:t>, </a:t>
            </a:r>
            <a:r>
              <a:rPr lang="en-US" dirty="0" err="1"/>
              <a:t>theo</a:t>
            </a:r>
            <a:r>
              <a:rPr lang="en-US" dirty="0"/>
              <a:t> </a:t>
            </a:r>
            <a:r>
              <a:rPr lang="en-US" dirty="0" err="1"/>
              <a:t>dõi</a:t>
            </a:r>
            <a:r>
              <a:rPr lang="en-US" dirty="0"/>
              <a:t>, </a:t>
            </a:r>
            <a:r>
              <a:rPr lang="en-US" dirty="0" err="1"/>
              <a:t>khám</a:t>
            </a:r>
            <a:r>
              <a:rPr lang="en-US" dirty="0"/>
              <a:t>, </a:t>
            </a:r>
            <a:r>
              <a:rPr lang="en-US" dirty="0" err="1"/>
              <a:t>chữa</a:t>
            </a:r>
            <a:r>
              <a:rPr lang="en-US" dirty="0"/>
              <a:t> </a:t>
            </a:r>
            <a:r>
              <a:rPr lang="en-US" dirty="0" err="1"/>
              <a:t>bệnh</a:t>
            </a:r>
            <a:r>
              <a:rPr lang="en-US" dirty="0"/>
              <a:t> </a:t>
            </a:r>
            <a:r>
              <a:rPr lang="en-US" dirty="0" err="1"/>
              <a:t>từ</a:t>
            </a:r>
            <a:r>
              <a:rPr lang="en-US" dirty="0"/>
              <a:t> xa.</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2125"/>
          </a:xfrm>
        </p:spPr>
        <p:txBody>
          <a:bodyPr>
            <a:normAutofit fontScale="90000"/>
          </a:bodyPr>
          <a:lstStyle/>
          <a:p>
            <a:pPr algn="ctr"/>
            <a:r>
              <a:rPr lang="en-US" dirty="0" err="1">
                <a:sym typeface="+mn-ea"/>
              </a:rPr>
              <a:t>Thiết</a:t>
            </a:r>
            <a:r>
              <a:rPr lang="en-US" dirty="0">
                <a:sym typeface="+mn-ea"/>
              </a:rPr>
              <a:t> </a:t>
            </a:r>
            <a:r>
              <a:rPr lang="en-US" dirty="0" err="1">
                <a:sym typeface="+mn-ea"/>
              </a:rPr>
              <a:t>lập</a:t>
            </a:r>
            <a:r>
              <a:rPr lang="en-US" dirty="0">
                <a:sym typeface="+mn-ea"/>
              </a:rPr>
              <a:t> </a:t>
            </a:r>
            <a:r>
              <a:rPr lang="en-US" dirty="0" err="1">
                <a:sym typeface="+mn-ea"/>
              </a:rPr>
              <a:t>mục</a:t>
            </a:r>
            <a:r>
              <a:rPr lang="en-US" dirty="0">
                <a:sym typeface="+mn-ea"/>
              </a:rPr>
              <a:t> </a:t>
            </a:r>
            <a:r>
              <a:rPr lang="en-US" dirty="0" err="1">
                <a:sym typeface="+mn-ea"/>
              </a:rPr>
              <a:t>tiêu</a:t>
            </a:r>
            <a:endParaRPr lang="en-US" dirty="0"/>
          </a:p>
        </p:txBody>
      </p:sp>
      <p:sp>
        <p:nvSpPr>
          <p:cNvPr id="3" name="Content Placeholder 2"/>
          <p:cNvSpPr>
            <a:spLocks noGrp="1"/>
          </p:cNvSpPr>
          <p:nvPr>
            <p:ph idx="1"/>
          </p:nvPr>
        </p:nvSpPr>
        <p:spPr>
          <a:xfrm>
            <a:off x="677545" y="971550"/>
            <a:ext cx="10976610" cy="5886450"/>
          </a:xfrm>
        </p:spPr>
        <p:txBody>
          <a:bodyPr/>
          <a:lstStyle/>
          <a:p>
            <a:pPr lvl="0">
              <a:lnSpc>
                <a:spcPct val="80000"/>
              </a:lnSpc>
            </a:pPr>
            <a:r>
              <a:rPr lang="en-US" sz="1800" dirty="0" err="1"/>
              <a:t>Phát</a:t>
            </a:r>
            <a:r>
              <a:rPr lang="en-US" sz="1800" dirty="0"/>
              <a:t> </a:t>
            </a:r>
            <a:r>
              <a:rPr lang="en-US" sz="1800" dirty="0" err="1"/>
              <a:t>triển</a:t>
            </a:r>
            <a:r>
              <a:rPr lang="en-US" sz="1800" dirty="0"/>
              <a:t> </a:t>
            </a:r>
            <a:r>
              <a:rPr lang="en-US" sz="1800" dirty="0" err="1"/>
              <a:t>sản</a:t>
            </a:r>
            <a:r>
              <a:rPr lang="en-US" sz="1800" dirty="0"/>
              <a:t> </a:t>
            </a:r>
            <a:r>
              <a:rPr lang="en-US" sz="1800" dirty="0" err="1"/>
              <a:t>phẩm</a:t>
            </a:r>
            <a:r>
              <a:rPr lang="en-US" sz="1800" dirty="0"/>
              <a:t>:</a:t>
            </a:r>
          </a:p>
          <a:p>
            <a:pPr lvl="1">
              <a:lnSpc>
                <a:spcPct val="80000"/>
              </a:lnSpc>
            </a:pPr>
            <a:r>
              <a:rPr lang="en-US" sz="1600" dirty="0" err="1"/>
              <a:t>Phát</a:t>
            </a:r>
            <a:r>
              <a:rPr lang="en-US" sz="1600" dirty="0"/>
              <a:t> </a:t>
            </a:r>
            <a:r>
              <a:rPr lang="en-US" sz="1600" dirty="0" err="1"/>
              <a:t>triển</a:t>
            </a:r>
            <a:r>
              <a:rPr lang="en-US" sz="1600" dirty="0"/>
              <a:t>  </a:t>
            </a:r>
            <a:r>
              <a:rPr lang="en-US" sz="1600" dirty="0" err="1"/>
              <a:t>thiết</a:t>
            </a:r>
            <a:r>
              <a:rPr lang="en-US" sz="1600" dirty="0"/>
              <a:t> </a:t>
            </a:r>
            <a:r>
              <a:rPr lang="en-US" sz="1600" dirty="0" err="1"/>
              <a:t>bị</a:t>
            </a:r>
            <a:r>
              <a:rPr lang="en-US" sz="1600" dirty="0"/>
              <a:t> </a:t>
            </a:r>
            <a:r>
              <a:rPr lang="en-US" sz="1600" dirty="0" err="1"/>
              <a:t>đo</a:t>
            </a:r>
            <a:r>
              <a:rPr lang="en-US" sz="1600" dirty="0"/>
              <a:t>: </a:t>
            </a:r>
            <a:r>
              <a:rPr lang="en-US" sz="1600" dirty="0" err="1"/>
              <a:t>Nâng</a:t>
            </a:r>
            <a:r>
              <a:rPr lang="en-US" sz="1600" dirty="0"/>
              <a:t> </a:t>
            </a:r>
            <a:r>
              <a:rPr lang="en-US" sz="1600" dirty="0" err="1"/>
              <a:t>cao</a:t>
            </a:r>
            <a:r>
              <a:rPr lang="en-US" sz="1600" dirty="0"/>
              <a:t> </a:t>
            </a:r>
            <a:r>
              <a:rPr lang="en-US" sz="1600" dirty="0" err="1"/>
              <a:t>độ</a:t>
            </a:r>
            <a:r>
              <a:rPr lang="en-US" sz="1600" dirty="0"/>
              <a:t> </a:t>
            </a:r>
            <a:r>
              <a:rPr lang="en-US" sz="1600" dirty="0" err="1"/>
              <a:t>chính</a:t>
            </a:r>
            <a:r>
              <a:rPr lang="en-US" sz="1600" dirty="0"/>
              <a:t> </a:t>
            </a:r>
            <a:r>
              <a:rPr lang="en-US" sz="1600" dirty="0" err="1"/>
              <a:t>xác</a:t>
            </a:r>
            <a:r>
              <a:rPr lang="en-US" sz="1600" dirty="0"/>
              <a:t>, </a:t>
            </a:r>
            <a:r>
              <a:rPr lang="en-US" sz="1600" dirty="0" err="1"/>
              <a:t>đầu</a:t>
            </a:r>
            <a:r>
              <a:rPr lang="en-US" sz="1600" dirty="0"/>
              <a:t> </a:t>
            </a:r>
            <a:r>
              <a:rPr lang="en-US" sz="1600" dirty="0" err="1"/>
              <a:t>tư</a:t>
            </a:r>
            <a:r>
              <a:rPr lang="en-US" sz="1600" dirty="0"/>
              <a:t> </a:t>
            </a:r>
            <a:r>
              <a:rPr lang="en-US" sz="1600" dirty="0" err="1"/>
              <a:t>vào</a:t>
            </a:r>
            <a:r>
              <a:rPr lang="en-US" sz="1600" dirty="0"/>
              <a:t> </a:t>
            </a:r>
            <a:r>
              <a:rPr lang="en-US" sz="1600" dirty="0" err="1"/>
              <a:t>nghiên</a:t>
            </a:r>
            <a:r>
              <a:rPr lang="en-US" sz="1600" dirty="0"/>
              <a:t> </a:t>
            </a:r>
            <a:r>
              <a:rPr lang="en-US" sz="1600" dirty="0" err="1"/>
              <a:t>cứu</a:t>
            </a:r>
            <a:r>
              <a:rPr lang="en-US" sz="1600" dirty="0"/>
              <a:t> </a:t>
            </a:r>
            <a:r>
              <a:rPr lang="en-US" sz="1600" dirty="0" err="1"/>
              <a:t>và</a:t>
            </a:r>
            <a:r>
              <a:rPr lang="en-US" sz="1600" dirty="0"/>
              <a:t> </a:t>
            </a:r>
            <a:r>
              <a:rPr lang="en-US" sz="1600" dirty="0" err="1"/>
              <a:t>phát</a:t>
            </a:r>
            <a:r>
              <a:rPr lang="en-US" sz="1600" dirty="0"/>
              <a:t> </a:t>
            </a:r>
            <a:r>
              <a:rPr lang="en-US" sz="1600" dirty="0" err="1"/>
              <a:t>triển</a:t>
            </a:r>
            <a:r>
              <a:rPr lang="en-US" sz="1600" dirty="0"/>
              <a:t> </a:t>
            </a:r>
            <a:r>
              <a:rPr lang="en-US" sz="1600" dirty="0" err="1"/>
              <a:t>để</a:t>
            </a:r>
            <a:r>
              <a:rPr lang="en-US" sz="1600" dirty="0"/>
              <a:t> </a:t>
            </a:r>
            <a:r>
              <a:rPr lang="en-US" sz="1600" dirty="0" err="1"/>
              <a:t>cải</a:t>
            </a:r>
            <a:r>
              <a:rPr lang="en-US" sz="1600" dirty="0"/>
              <a:t> </a:t>
            </a:r>
            <a:r>
              <a:rPr lang="en-US" sz="1600" dirty="0" err="1"/>
              <a:t>thiện</a:t>
            </a:r>
            <a:r>
              <a:rPr lang="en-US" sz="1600" dirty="0"/>
              <a:t> </a:t>
            </a:r>
            <a:r>
              <a:rPr lang="en-US" sz="1600" dirty="0" err="1"/>
              <a:t>độ</a:t>
            </a:r>
            <a:r>
              <a:rPr lang="en-US" sz="1600" dirty="0"/>
              <a:t> </a:t>
            </a:r>
            <a:r>
              <a:rPr lang="en-US" sz="1600" dirty="0" err="1"/>
              <a:t>chính</a:t>
            </a:r>
            <a:r>
              <a:rPr lang="en-US" sz="1600" dirty="0"/>
              <a:t> </a:t>
            </a:r>
            <a:r>
              <a:rPr lang="en-US" sz="1600" dirty="0" err="1"/>
              <a:t>xác</a:t>
            </a:r>
            <a:r>
              <a:rPr lang="en-US" sz="1600" dirty="0"/>
              <a:t> </a:t>
            </a:r>
            <a:r>
              <a:rPr lang="en-US" sz="1600" dirty="0" err="1"/>
              <a:t>của</a:t>
            </a:r>
            <a:r>
              <a:rPr lang="en-US" sz="1600" dirty="0"/>
              <a:t> </a:t>
            </a:r>
            <a:r>
              <a:rPr lang="en-US" sz="1600" dirty="0" err="1"/>
              <a:t>các</a:t>
            </a:r>
            <a:r>
              <a:rPr lang="en-US" sz="1600" dirty="0"/>
              <a:t> </a:t>
            </a:r>
            <a:r>
              <a:rPr lang="en-US" sz="1600" dirty="0" err="1"/>
              <a:t>cảm</a:t>
            </a:r>
            <a:r>
              <a:rPr lang="en-US" sz="1600" dirty="0"/>
              <a:t> </a:t>
            </a:r>
            <a:r>
              <a:rPr lang="en-US" sz="1600" dirty="0" err="1"/>
              <a:t>biến</a:t>
            </a:r>
            <a:r>
              <a:rPr lang="en-US" sz="1600" dirty="0"/>
              <a:t>, </a:t>
            </a:r>
            <a:r>
              <a:rPr lang="en-US" sz="1600" dirty="0" err="1"/>
              <a:t>đạt</a:t>
            </a:r>
            <a:r>
              <a:rPr lang="en-US" sz="1600" dirty="0"/>
              <a:t> </a:t>
            </a:r>
            <a:r>
              <a:rPr lang="en-US" sz="1600" dirty="0" err="1"/>
              <a:t>chuẩn</a:t>
            </a:r>
            <a:r>
              <a:rPr lang="en-US" sz="1600" dirty="0"/>
              <a:t> </a:t>
            </a:r>
            <a:r>
              <a:rPr lang="en-US" sz="1600" dirty="0" err="1"/>
              <a:t>quốc</a:t>
            </a:r>
            <a:r>
              <a:rPr lang="en-US" sz="1600" dirty="0"/>
              <a:t> </a:t>
            </a:r>
            <a:r>
              <a:rPr lang="en-US" sz="1600" dirty="0" err="1"/>
              <a:t>tế</a:t>
            </a:r>
            <a:r>
              <a:rPr lang="en-US" sz="1600" dirty="0"/>
              <a:t>. </a:t>
            </a:r>
            <a:r>
              <a:rPr lang="en-US" sz="1600" dirty="0" err="1"/>
              <a:t>Phát</a:t>
            </a:r>
            <a:r>
              <a:rPr lang="en-US" sz="1600" dirty="0"/>
              <a:t> </a:t>
            </a:r>
            <a:r>
              <a:rPr lang="en-US" sz="1600" dirty="0" err="1"/>
              <a:t>triển</a:t>
            </a:r>
            <a:r>
              <a:rPr lang="en-US" sz="1600" dirty="0"/>
              <a:t> </a:t>
            </a:r>
            <a:r>
              <a:rPr lang="en-US" sz="1600" dirty="0" err="1"/>
              <a:t>đa</a:t>
            </a:r>
            <a:r>
              <a:rPr lang="en-US" sz="1600" dirty="0"/>
              <a:t> </a:t>
            </a:r>
            <a:r>
              <a:rPr lang="en-US" sz="1600" dirty="0" err="1"/>
              <a:t>dạng</a:t>
            </a:r>
            <a:r>
              <a:rPr lang="en-US" sz="1600" dirty="0"/>
              <a:t> </a:t>
            </a:r>
            <a:r>
              <a:rPr lang="en-US" sz="1600" dirty="0" err="1"/>
              <a:t>các</a:t>
            </a:r>
            <a:r>
              <a:rPr lang="en-US" sz="1600" dirty="0"/>
              <a:t> </a:t>
            </a:r>
            <a:r>
              <a:rPr lang="en-US" sz="1600" dirty="0" err="1"/>
              <a:t>thiết</a:t>
            </a:r>
            <a:r>
              <a:rPr lang="en-US" sz="1600" dirty="0"/>
              <a:t> </a:t>
            </a:r>
            <a:r>
              <a:rPr lang="en-US" sz="1600" dirty="0" err="1"/>
              <a:t>bị</a:t>
            </a:r>
            <a:r>
              <a:rPr lang="en-US" sz="1600" dirty="0"/>
              <a:t> </a:t>
            </a:r>
            <a:r>
              <a:rPr lang="en-US" sz="1600" dirty="0" err="1"/>
              <a:t>xoay</a:t>
            </a:r>
            <a:r>
              <a:rPr lang="en-US" sz="1600" dirty="0"/>
              <a:t> </a:t>
            </a:r>
            <a:r>
              <a:rPr lang="en-US" sz="1600" dirty="0" err="1"/>
              <a:t>quanh</a:t>
            </a:r>
            <a:r>
              <a:rPr lang="en-US" sz="1600" dirty="0"/>
              <a:t> </a:t>
            </a:r>
            <a:r>
              <a:rPr lang="en-US" sz="1600" dirty="0" err="1"/>
              <a:t>ứng</a:t>
            </a:r>
            <a:r>
              <a:rPr lang="en-US" sz="1600" dirty="0"/>
              <a:t> </a:t>
            </a:r>
            <a:r>
              <a:rPr lang="en-US" sz="1600" dirty="0" err="1"/>
              <a:t>dụng</a:t>
            </a:r>
            <a:r>
              <a:rPr lang="en-US" sz="1600" dirty="0"/>
              <a:t> HFA. </a:t>
            </a:r>
          </a:p>
          <a:p>
            <a:pPr lvl="1">
              <a:lnSpc>
                <a:spcPct val="80000"/>
              </a:lnSpc>
            </a:pPr>
            <a:r>
              <a:rPr lang="en-US" sz="1600" dirty="0" err="1"/>
              <a:t>Phát</a:t>
            </a:r>
            <a:r>
              <a:rPr lang="en-US" sz="1600" dirty="0"/>
              <a:t> </a:t>
            </a:r>
            <a:r>
              <a:rPr lang="en-US" sz="1600" dirty="0" err="1"/>
              <a:t>triển</a:t>
            </a:r>
            <a:r>
              <a:rPr lang="en-US" sz="1600" dirty="0"/>
              <a:t> </a:t>
            </a:r>
            <a:r>
              <a:rPr lang="en-US" sz="1600" dirty="0" err="1"/>
              <a:t>ứng</a:t>
            </a:r>
            <a:r>
              <a:rPr lang="en-US" sz="1600" dirty="0"/>
              <a:t> </a:t>
            </a:r>
            <a:r>
              <a:rPr lang="en-US" sz="1600" dirty="0" err="1"/>
              <a:t>dụng</a:t>
            </a:r>
            <a:r>
              <a:rPr lang="en-US" sz="1600" dirty="0"/>
              <a:t>: </a:t>
            </a:r>
            <a:r>
              <a:rPr lang="en-US" sz="1600" dirty="0" err="1"/>
              <a:t>Cải</a:t>
            </a:r>
            <a:r>
              <a:rPr lang="en-US" sz="1600" dirty="0"/>
              <a:t> </a:t>
            </a:r>
            <a:r>
              <a:rPr lang="en-US" sz="1600" dirty="0" err="1"/>
              <a:t>thiện</a:t>
            </a:r>
            <a:r>
              <a:rPr lang="en-US" sz="1600" dirty="0"/>
              <a:t> </a:t>
            </a:r>
            <a:r>
              <a:rPr lang="en-US" sz="1600" dirty="0" err="1"/>
              <a:t>giao</a:t>
            </a:r>
            <a:r>
              <a:rPr lang="en-US" sz="1600" dirty="0"/>
              <a:t> </a:t>
            </a:r>
            <a:r>
              <a:rPr lang="en-US" sz="1600" dirty="0" err="1"/>
              <a:t>diện</a:t>
            </a:r>
            <a:r>
              <a:rPr lang="en-US" sz="1600" dirty="0"/>
              <a:t> </a:t>
            </a:r>
            <a:r>
              <a:rPr lang="en-US" sz="1600" dirty="0" err="1"/>
              <a:t>người</a:t>
            </a:r>
            <a:r>
              <a:rPr lang="en-US" sz="1600" dirty="0"/>
              <a:t> </a:t>
            </a:r>
            <a:r>
              <a:rPr lang="en-US" sz="1600" dirty="0" err="1"/>
              <a:t>dùng</a:t>
            </a:r>
            <a:r>
              <a:rPr lang="en-US" sz="1600" dirty="0"/>
              <a:t>, </a:t>
            </a:r>
            <a:r>
              <a:rPr lang="en-US" sz="1600" dirty="0" err="1"/>
              <a:t>tăng</a:t>
            </a:r>
            <a:r>
              <a:rPr lang="en-US" sz="1600" dirty="0"/>
              <a:t> </a:t>
            </a:r>
            <a:r>
              <a:rPr lang="en-US" sz="1600" dirty="0" err="1"/>
              <a:t>cường</a:t>
            </a:r>
            <a:r>
              <a:rPr lang="en-US" sz="1600" dirty="0"/>
              <a:t> </a:t>
            </a:r>
            <a:r>
              <a:rPr lang="en-US" sz="1600" dirty="0" err="1"/>
              <a:t>tính</a:t>
            </a:r>
            <a:r>
              <a:rPr lang="en-US" sz="1600" dirty="0"/>
              <a:t> </a:t>
            </a:r>
            <a:r>
              <a:rPr lang="en-US" sz="1600" dirty="0" err="1"/>
              <a:t>năng</a:t>
            </a:r>
            <a:r>
              <a:rPr lang="en-US" sz="1600" dirty="0"/>
              <a:t> </a:t>
            </a:r>
            <a:r>
              <a:rPr lang="en-US" sz="1600" dirty="0" err="1"/>
              <a:t>tương</a:t>
            </a:r>
            <a:r>
              <a:rPr lang="en-US" sz="1600" dirty="0"/>
              <a:t> </a:t>
            </a:r>
            <a:r>
              <a:rPr lang="en-US" sz="1600" dirty="0" err="1"/>
              <a:t>tác</a:t>
            </a:r>
            <a:r>
              <a:rPr lang="en-US" sz="1600" dirty="0"/>
              <a:t> </a:t>
            </a:r>
            <a:r>
              <a:rPr lang="en-US" sz="1600" dirty="0" err="1"/>
              <a:t>với</a:t>
            </a:r>
            <a:r>
              <a:rPr lang="en-US" sz="1600" dirty="0"/>
              <a:t> </a:t>
            </a:r>
            <a:r>
              <a:rPr lang="en-US" sz="1600" dirty="0" err="1"/>
              <a:t>người</a:t>
            </a:r>
            <a:r>
              <a:rPr lang="en-US" sz="1600" dirty="0"/>
              <a:t> </a:t>
            </a:r>
            <a:r>
              <a:rPr lang="en-US" sz="1600" dirty="0" err="1"/>
              <a:t>dùng</a:t>
            </a:r>
            <a:r>
              <a:rPr lang="en-US" sz="1600" dirty="0"/>
              <a:t>, </a:t>
            </a:r>
            <a:r>
              <a:rPr lang="en-US" sz="1600" dirty="0" err="1"/>
              <a:t>cho</a:t>
            </a:r>
            <a:r>
              <a:rPr lang="en-US" sz="1600" dirty="0"/>
              <a:t> </a:t>
            </a:r>
            <a:r>
              <a:rPr lang="en-US" sz="1600" dirty="0" err="1"/>
              <a:t>phép</a:t>
            </a:r>
            <a:r>
              <a:rPr lang="en-US" sz="1600" dirty="0"/>
              <a:t> </a:t>
            </a:r>
            <a:r>
              <a:rPr lang="en-US" sz="1600" dirty="0" err="1"/>
              <a:t>tùy</a:t>
            </a:r>
            <a:r>
              <a:rPr lang="en-US" sz="1600" dirty="0"/>
              <a:t> </a:t>
            </a:r>
            <a:r>
              <a:rPr lang="en-US" sz="1600" dirty="0" err="1"/>
              <a:t>chỉnh</a:t>
            </a:r>
            <a:r>
              <a:rPr lang="en-US" sz="1600" dirty="0"/>
              <a:t> </a:t>
            </a:r>
            <a:r>
              <a:rPr lang="en-US" sz="1600" dirty="0" err="1"/>
              <a:t>theo</a:t>
            </a:r>
            <a:r>
              <a:rPr lang="en-US" sz="1600" dirty="0"/>
              <a:t> </a:t>
            </a:r>
            <a:r>
              <a:rPr lang="en-US" sz="1600" dirty="0" err="1"/>
              <a:t>nhu</a:t>
            </a:r>
            <a:r>
              <a:rPr lang="en-US" sz="1600" dirty="0"/>
              <a:t> </a:t>
            </a:r>
            <a:r>
              <a:rPr lang="en-US" sz="1600" dirty="0" err="1"/>
              <a:t>cầu</a:t>
            </a:r>
            <a:r>
              <a:rPr lang="en-US" sz="1600" dirty="0"/>
              <a:t> </a:t>
            </a:r>
            <a:r>
              <a:rPr lang="en-US" sz="1600" dirty="0" err="1"/>
              <a:t>cá</a:t>
            </a:r>
            <a:r>
              <a:rPr lang="en-US" sz="1600" dirty="0"/>
              <a:t> </a:t>
            </a:r>
            <a:r>
              <a:rPr lang="en-US" sz="1600" dirty="0" err="1"/>
              <a:t>nhân</a:t>
            </a:r>
            <a:r>
              <a:rPr lang="en-US" sz="1600" dirty="0"/>
              <a:t>. </a:t>
            </a:r>
            <a:r>
              <a:rPr lang="en-US" sz="1600" dirty="0" err="1"/>
              <a:t>Đảm</a:t>
            </a:r>
            <a:r>
              <a:rPr lang="en-US" sz="1600" dirty="0"/>
              <a:t> </a:t>
            </a:r>
            <a:r>
              <a:rPr lang="en-US" sz="1600" dirty="0" err="1"/>
              <a:t>bảo</a:t>
            </a:r>
            <a:r>
              <a:rPr lang="en-US" sz="1600" dirty="0"/>
              <a:t> </a:t>
            </a:r>
            <a:r>
              <a:rPr lang="en-US" sz="1600" dirty="0" err="1"/>
              <a:t>sản</a:t>
            </a:r>
            <a:r>
              <a:rPr lang="en-US" sz="1600" dirty="0"/>
              <a:t> </a:t>
            </a:r>
            <a:r>
              <a:rPr lang="en-US" sz="1600" dirty="0" err="1"/>
              <a:t>phẩm</a:t>
            </a:r>
            <a:r>
              <a:rPr lang="en-US" sz="1600" dirty="0"/>
              <a:t> </a:t>
            </a:r>
            <a:r>
              <a:rPr lang="en-US" sz="1600" dirty="0" err="1"/>
              <a:t>tương</a:t>
            </a:r>
            <a:r>
              <a:rPr lang="en-US" sz="1600" dirty="0"/>
              <a:t> </a:t>
            </a:r>
            <a:r>
              <a:rPr lang="en-US" sz="1600" dirty="0" err="1"/>
              <a:t>thích</a:t>
            </a:r>
            <a:r>
              <a:rPr lang="en-US" sz="1600" dirty="0"/>
              <a:t> </a:t>
            </a:r>
            <a:r>
              <a:rPr lang="en-US" sz="1600" dirty="0" err="1"/>
              <a:t>với</a:t>
            </a:r>
            <a:r>
              <a:rPr lang="en-US" sz="1600" dirty="0"/>
              <a:t> </a:t>
            </a:r>
            <a:r>
              <a:rPr lang="en-US" sz="1600" dirty="0" err="1"/>
              <a:t>nhiều</a:t>
            </a:r>
            <a:r>
              <a:rPr lang="en-US" sz="1600" dirty="0"/>
              <a:t> </a:t>
            </a:r>
            <a:r>
              <a:rPr lang="en-US" sz="1600" dirty="0" err="1"/>
              <a:t>loại</a:t>
            </a:r>
            <a:r>
              <a:rPr lang="en-US" sz="1600" dirty="0"/>
              <a:t> </a:t>
            </a:r>
            <a:r>
              <a:rPr lang="en-US" sz="1600" dirty="0" err="1"/>
              <a:t>điện</a:t>
            </a:r>
            <a:r>
              <a:rPr lang="en-US" sz="1600" dirty="0"/>
              <a:t> </a:t>
            </a:r>
            <a:r>
              <a:rPr lang="en-US" sz="1600" dirty="0" err="1"/>
              <a:t>thoại</a:t>
            </a:r>
            <a:r>
              <a:rPr lang="en-US" sz="1600" dirty="0"/>
              <a:t> </a:t>
            </a:r>
            <a:r>
              <a:rPr lang="en-US" sz="1600" dirty="0" err="1"/>
              <a:t>thông</a:t>
            </a:r>
            <a:r>
              <a:rPr lang="en-US" sz="1600" dirty="0"/>
              <a:t> </a:t>
            </a:r>
            <a:r>
              <a:rPr lang="en-US" sz="1600" dirty="0" err="1"/>
              <a:t>minh</a:t>
            </a:r>
            <a:r>
              <a:rPr lang="en-US" sz="1600" dirty="0"/>
              <a:t>, </a:t>
            </a:r>
            <a:r>
              <a:rPr lang="en-US" sz="1600" dirty="0" err="1"/>
              <a:t>hệ</a:t>
            </a:r>
            <a:r>
              <a:rPr lang="en-US" sz="1600" dirty="0"/>
              <a:t> </a:t>
            </a:r>
            <a:r>
              <a:rPr lang="en-US" sz="1600" dirty="0" err="1"/>
              <a:t>điều</a:t>
            </a:r>
            <a:r>
              <a:rPr lang="en-US" sz="1600" dirty="0"/>
              <a:t> </a:t>
            </a:r>
            <a:r>
              <a:rPr lang="en-US" sz="1600" dirty="0" err="1"/>
              <a:t>hành</a:t>
            </a:r>
            <a:r>
              <a:rPr lang="en-US" sz="1600" dirty="0"/>
              <a:t> </a:t>
            </a:r>
            <a:r>
              <a:rPr lang="en-US" sz="1600" dirty="0" err="1"/>
              <a:t>và</a:t>
            </a:r>
            <a:r>
              <a:rPr lang="en-US" sz="1600" dirty="0"/>
              <a:t> </a:t>
            </a:r>
            <a:r>
              <a:rPr lang="en-US" sz="1600" dirty="0" err="1"/>
              <a:t>các</a:t>
            </a:r>
            <a:r>
              <a:rPr lang="en-US" sz="1600" dirty="0"/>
              <a:t> </a:t>
            </a:r>
            <a:r>
              <a:rPr lang="en-US" sz="1600" dirty="0" err="1"/>
              <a:t>thiết</a:t>
            </a:r>
            <a:r>
              <a:rPr lang="en-US" sz="1600" dirty="0"/>
              <a:t> </a:t>
            </a:r>
            <a:r>
              <a:rPr lang="en-US" sz="1600" dirty="0" err="1"/>
              <a:t>bị</a:t>
            </a:r>
            <a:r>
              <a:rPr lang="en-US" sz="1600" dirty="0"/>
              <a:t> y </a:t>
            </a:r>
            <a:r>
              <a:rPr lang="en-US" sz="1600" dirty="0" err="1"/>
              <a:t>tế</a:t>
            </a:r>
            <a:r>
              <a:rPr lang="en-US" sz="1600" dirty="0"/>
              <a:t> </a:t>
            </a:r>
            <a:r>
              <a:rPr lang="en-US" sz="1600" dirty="0" err="1"/>
              <a:t>khác</a:t>
            </a:r>
            <a:r>
              <a:rPr lang="en-US" sz="1600" dirty="0"/>
              <a:t>. </a:t>
            </a:r>
            <a:r>
              <a:rPr lang="en-US" sz="1600" dirty="0" err="1"/>
              <a:t>Phát</a:t>
            </a:r>
            <a:r>
              <a:rPr lang="en-US" sz="1600" dirty="0"/>
              <a:t> </a:t>
            </a:r>
            <a:r>
              <a:rPr lang="en-US" sz="1600" dirty="0" err="1"/>
              <a:t>triển</a:t>
            </a:r>
            <a:r>
              <a:rPr lang="en-US" sz="1600" dirty="0"/>
              <a:t> </a:t>
            </a:r>
            <a:r>
              <a:rPr lang="en-US" sz="1600" dirty="0" err="1"/>
              <a:t>các</a:t>
            </a:r>
            <a:r>
              <a:rPr lang="en-US" sz="1600" dirty="0"/>
              <a:t> </a:t>
            </a:r>
            <a:r>
              <a:rPr lang="en-US" sz="1600" dirty="0" err="1"/>
              <a:t>công</a:t>
            </a:r>
            <a:r>
              <a:rPr lang="en-US" sz="1600" dirty="0"/>
              <a:t> </a:t>
            </a:r>
            <a:r>
              <a:rPr lang="en-US" sz="1600" dirty="0" err="1"/>
              <a:t>nghệ</a:t>
            </a:r>
            <a:r>
              <a:rPr lang="en-US" sz="1600" dirty="0"/>
              <a:t> AI </a:t>
            </a:r>
            <a:r>
              <a:rPr lang="en-US" sz="1600" dirty="0" err="1"/>
              <a:t>tiên</a:t>
            </a:r>
            <a:r>
              <a:rPr lang="en-US" sz="1600" dirty="0"/>
              <a:t> </a:t>
            </a:r>
            <a:r>
              <a:rPr lang="en-US" sz="1600" dirty="0" err="1"/>
              <a:t>tiến</a:t>
            </a:r>
            <a:r>
              <a:rPr lang="en-US" sz="1600" dirty="0"/>
              <a:t> </a:t>
            </a:r>
            <a:r>
              <a:rPr lang="en-US" sz="1600" dirty="0" err="1"/>
              <a:t>nhằm</a:t>
            </a:r>
            <a:r>
              <a:rPr lang="en-US" sz="1600" dirty="0"/>
              <a:t> </a:t>
            </a:r>
            <a:r>
              <a:rPr lang="en-US" sz="1600" dirty="0" err="1"/>
              <a:t>bước</a:t>
            </a:r>
            <a:r>
              <a:rPr lang="en-US" sz="1600" dirty="0"/>
              <a:t> </a:t>
            </a:r>
            <a:r>
              <a:rPr lang="en-US" sz="1600" dirty="0" err="1"/>
              <a:t>đầu</a:t>
            </a:r>
            <a:r>
              <a:rPr lang="en-US" sz="1600" dirty="0"/>
              <a:t> </a:t>
            </a:r>
            <a:r>
              <a:rPr lang="en-US" sz="1600" dirty="0" err="1"/>
              <a:t>chẩn</a:t>
            </a:r>
            <a:r>
              <a:rPr lang="en-US" sz="1600" dirty="0"/>
              <a:t> </a:t>
            </a:r>
            <a:r>
              <a:rPr lang="en-US" sz="1600" dirty="0" err="1"/>
              <a:t>đoán</a:t>
            </a:r>
            <a:r>
              <a:rPr lang="en-US" sz="1600" dirty="0"/>
              <a:t>, </a:t>
            </a:r>
            <a:r>
              <a:rPr lang="en-US" sz="1600" dirty="0" err="1"/>
              <a:t>hỗ</a:t>
            </a:r>
            <a:r>
              <a:rPr lang="en-US" sz="1600" dirty="0"/>
              <a:t> </a:t>
            </a:r>
            <a:r>
              <a:rPr lang="en-US" sz="1600" dirty="0" err="1"/>
              <a:t>trợ</a:t>
            </a:r>
            <a:r>
              <a:rPr lang="en-US" sz="1600" dirty="0"/>
              <a:t> </a:t>
            </a:r>
            <a:r>
              <a:rPr lang="en-US" sz="1600" dirty="0" err="1"/>
              <a:t>bác</a:t>
            </a:r>
            <a:r>
              <a:rPr lang="en-US" sz="1600" dirty="0"/>
              <a:t> </a:t>
            </a:r>
            <a:r>
              <a:rPr lang="en-US" sz="1600" dirty="0" err="1"/>
              <a:t>sĩ</a:t>
            </a:r>
            <a:r>
              <a:rPr lang="en-US" sz="1600" dirty="0"/>
              <a:t> </a:t>
            </a:r>
            <a:r>
              <a:rPr lang="en-US" sz="1600" dirty="0" err="1"/>
              <a:t>theo</a:t>
            </a:r>
            <a:r>
              <a:rPr lang="en-US" sz="1600" dirty="0"/>
              <a:t> </a:t>
            </a:r>
            <a:r>
              <a:rPr lang="en-US" sz="1600" dirty="0" err="1"/>
              <a:t>dõi</a:t>
            </a:r>
            <a:r>
              <a:rPr lang="en-US" sz="1600" dirty="0"/>
              <a:t> </a:t>
            </a:r>
            <a:r>
              <a:rPr lang="en-US" sz="1600" dirty="0" err="1"/>
              <a:t>và</a:t>
            </a:r>
            <a:r>
              <a:rPr lang="en-US" sz="1600" dirty="0"/>
              <a:t> </a:t>
            </a:r>
            <a:r>
              <a:rPr lang="en-US" sz="1600" dirty="0" err="1"/>
              <a:t>điều</a:t>
            </a:r>
            <a:r>
              <a:rPr lang="en-US" sz="1600" dirty="0"/>
              <a:t> </a:t>
            </a:r>
            <a:r>
              <a:rPr lang="en-US" sz="1600" dirty="0" err="1"/>
              <a:t>trị</a:t>
            </a:r>
            <a:r>
              <a:rPr lang="en-US" sz="1600" dirty="0"/>
              <a:t>.</a:t>
            </a:r>
          </a:p>
          <a:p>
            <a:pPr>
              <a:lnSpc>
                <a:spcPct val="80000"/>
              </a:lnSpc>
            </a:pPr>
            <a:r>
              <a:rPr lang="en-US" sz="1800" dirty="0" err="1"/>
              <a:t>Xây</a:t>
            </a:r>
            <a:r>
              <a:rPr lang="en-US" sz="1800" dirty="0"/>
              <a:t> </a:t>
            </a:r>
            <a:r>
              <a:rPr lang="en-US" sz="1800" dirty="0" err="1"/>
              <a:t>dựng</a:t>
            </a:r>
            <a:r>
              <a:rPr lang="en-US" sz="1800" dirty="0"/>
              <a:t> </a:t>
            </a:r>
            <a:r>
              <a:rPr lang="en-US" sz="1800" dirty="0" err="1"/>
              <a:t>thương</a:t>
            </a:r>
            <a:r>
              <a:rPr lang="en-US" sz="1800" dirty="0"/>
              <a:t> </a:t>
            </a:r>
            <a:r>
              <a:rPr lang="en-US" sz="1800" dirty="0" err="1"/>
              <a:t>hiệu</a:t>
            </a:r>
            <a:r>
              <a:rPr lang="en-US" sz="1800" dirty="0"/>
              <a:t>: </a:t>
            </a:r>
          </a:p>
          <a:p>
            <a:pPr lvl="1">
              <a:lnSpc>
                <a:spcPct val="80000"/>
              </a:lnSpc>
            </a:pPr>
            <a:r>
              <a:rPr lang="en-US" sz="1600" dirty="0" err="1"/>
              <a:t>Tạo</a:t>
            </a:r>
            <a:r>
              <a:rPr lang="en-US" sz="1600" dirty="0"/>
              <a:t> </a:t>
            </a:r>
            <a:r>
              <a:rPr lang="en-US" sz="1600" dirty="0" err="1"/>
              <a:t>dựng</a:t>
            </a:r>
            <a:r>
              <a:rPr lang="en-US" sz="1600" dirty="0"/>
              <a:t> </a:t>
            </a:r>
            <a:r>
              <a:rPr lang="en-US" sz="1600" dirty="0" err="1"/>
              <a:t>hình</a:t>
            </a:r>
            <a:r>
              <a:rPr lang="en-US" sz="1600" dirty="0"/>
              <a:t> </a:t>
            </a:r>
            <a:r>
              <a:rPr lang="en-US" sz="1600" dirty="0" err="1"/>
              <a:t>ảnh</a:t>
            </a:r>
            <a:r>
              <a:rPr lang="en-US" sz="1600" dirty="0"/>
              <a:t> </a:t>
            </a:r>
            <a:r>
              <a:rPr lang="en-US" sz="1600" dirty="0" err="1"/>
              <a:t>một</a:t>
            </a:r>
            <a:r>
              <a:rPr lang="en-US" sz="1600" dirty="0"/>
              <a:t> </a:t>
            </a:r>
            <a:r>
              <a:rPr lang="en-US" sz="1600" dirty="0" err="1"/>
              <a:t>thương</a:t>
            </a:r>
            <a:r>
              <a:rPr lang="en-US" sz="1600" dirty="0"/>
              <a:t> </a:t>
            </a:r>
            <a:r>
              <a:rPr lang="en-US" sz="1600" dirty="0" err="1"/>
              <a:t>hiệu</a:t>
            </a:r>
            <a:r>
              <a:rPr lang="en-US" sz="1600" dirty="0"/>
              <a:t> </a:t>
            </a:r>
            <a:r>
              <a:rPr lang="en-US" sz="1600" dirty="0" err="1"/>
              <a:t>uy</a:t>
            </a:r>
            <a:r>
              <a:rPr lang="en-US" sz="1600" dirty="0"/>
              <a:t> </a:t>
            </a:r>
            <a:r>
              <a:rPr lang="en-US" sz="1600" dirty="0" err="1"/>
              <a:t>tín</a:t>
            </a:r>
            <a:r>
              <a:rPr lang="en-US" sz="1600" dirty="0"/>
              <a:t>, </a:t>
            </a:r>
            <a:r>
              <a:rPr lang="en-US" sz="1600" dirty="0" err="1"/>
              <a:t>đáng</a:t>
            </a:r>
            <a:r>
              <a:rPr lang="en-US" sz="1600" dirty="0"/>
              <a:t> tin </a:t>
            </a:r>
            <a:r>
              <a:rPr lang="en-US" sz="1600" dirty="0" err="1"/>
              <a:t>cậy</a:t>
            </a:r>
            <a:r>
              <a:rPr lang="en-US" sz="1600" dirty="0"/>
              <a:t>, </a:t>
            </a:r>
            <a:r>
              <a:rPr lang="en-US" sz="1600" dirty="0" err="1"/>
              <a:t>chuyên</a:t>
            </a:r>
            <a:r>
              <a:rPr lang="en-US" sz="1600" dirty="0"/>
              <a:t> </a:t>
            </a:r>
            <a:r>
              <a:rPr lang="en-US" sz="1600" dirty="0" err="1"/>
              <a:t>về</a:t>
            </a:r>
            <a:r>
              <a:rPr lang="en-US" sz="1600" dirty="0"/>
              <a:t> </a:t>
            </a:r>
            <a:r>
              <a:rPr lang="en-US" sz="1600" dirty="0" err="1"/>
              <a:t>các</a:t>
            </a:r>
            <a:r>
              <a:rPr lang="en-US" sz="1600" dirty="0"/>
              <a:t> </a:t>
            </a:r>
            <a:r>
              <a:rPr lang="en-US" sz="1600" dirty="0" err="1"/>
              <a:t>giải</a:t>
            </a:r>
            <a:r>
              <a:rPr lang="en-US" sz="1600" dirty="0"/>
              <a:t> </a:t>
            </a:r>
            <a:r>
              <a:rPr lang="en-US" sz="1600" dirty="0" err="1"/>
              <a:t>pháp</a:t>
            </a:r>
            <a:r>
              <a:rPr lang="en-US" sz="1600" dirty="0"/>
              <a:t> </a:t>
            </a:r>
            <a:r>
              <a:rPr lang="en-US" sz="1600" dirty="0" err="1"/>
              <a:t>chăm</a:t>
            </a:r>
            <a:r>
              <a:rPr lang="en-US" sz="1600" dirty="0"/>
              <a:t> </a:t>
            </a:r>
            <a:r>
              <a:rPr lang="en-US" sz="1600" dirty="0" err="1"/>
              <a:t>sóc</a:t>
            </a:r>
            <a:r>
              <a:rPr lang="en-US" sz="1600" dirty="0"/>
              <a:t> </a:t>
            </a:r>
            <a:r>
              <a:rPr lang="en-US" sz="1600" dirty="0" err="1"/>
              <a:t>sức</a:t>
            </a:r>
            <a:r>
              <a:rPr lang="en-US" sz="1600" dirty="0"/>
              <a:t> </a:t>
            </a:r>
            <a:r>
              <a:rPr lang="en-US" sz="1600" dirty="0" err="1"/>
              <a:t>khỏe</a:t>
            </a:r>
            <a:r>
              <a:rPr lang="en-US" sz="1600" dirty="0"/>
              <a:t> </a:t>
            </a:r>
            <a:r>
              <a:rPr lang="en-US" sz="1600" dirty="0" err="1"/>
              <a:t>tại</a:t>
            </a:r>
            <a:r>
              <a:rPr lang="en-US" sz="1600" dirty="0"/>
              <a:t> </a:t>
            </a:r>
            <a:r>
              <a:rPr lang="en-US" sz="1600" dirty="0" err="1"/>
              <a:t>nhà</a:t>
            </a:r>
            <a:r>
              <a:rPr lang="en-US" sz="1600" dirty="0"/>
              <a:t> </a:t>
            </a:r>
            <a:r>
              <a:rPr lang="en-US" sz="1600" dirty="0" err="1"/>
              <a:t>với</a:t>
            </a:r>
            <a:r>
              <a:rPr lang="en-US" sz="1600" dirty="0"/>
              <a:t> </a:t>
            </a:r>
            <a:r>
              <a:rPr lang="en-US" sz="1600" dirty="0" err="1"/>
              <a:t>mức</a:t>
            </a:r>
            <a:r>
              <a:rPr lang="en-US" sz="1600" dirty="0"/>
              <a:t> </a:t>
            </a:r>
            <a:r>
              <a:rPr lang="en-US" sz="1600" dirty="0" err="1"/>
              <a:t>giá</a:t>
            </a:r>
            <a:r>
              <a:rPr lang="en-US" sz="1600" dirty="0"/>
              <a:t> </a:t>
            </a:r>
            <a:r>
              <a:rPr lang="en-US" sz="1600" dirty="0" err="1"/>
              <a:t>phải</a:t>
            </a:r>
            <a:r>
              <a:rPr lang="en-US" sz="1600" dirty="0"/>
              <a:t> </a:t>
            </a:r>
            <a:r>
              <a:rPr lang="en-US" sz="1600" dirty="0" err="1"/>
              <a:t>chăng</a:t>
            </a:r>
            <a:r>
              <a:rPr lang="en-US" sz="1600" dirty="0"/>
              <a:t>. </a:t>
            </a:r>
            <a:r>
              <a:rPr lang="en-US" sz="1600" dirty="0" err="1"/>
              <a:t>Tập</a:t>
            </a:r>
            <a:r>
              <a:rPr lang="en-US" sz="1600" dirty="0"/>
              <a:t> </a:t>
            </a:r>
            <a:r>
              <a:rPr lang="en-US" sz="1600" dirty="0" err="1"/>
              <a:t>trung</a:t>
            </a:r>
            <a:r>
              <a:rPr lang="en-US" sz="1600" dirty="0"/>
              <a:t> </a:t>
            </a:r>
            <a:r>
              <a:rPr lang="en-US" sz="1600" dirty="0" err="1"/>
              <a:t>vào</a:t>
            </a:r>
            <a:r>
              <a:rPr lang="en-US" sz="1600" dirty="0"/>
              <a:t> </a:t>
            </a:r>
            <a:r>
              <a:rPr lang="en-US" sz="1600" dirty="0" err="1"/>
              <a:t>các</a:t>
            </a:r>
            <a:r>
              <a:rPr lang="en-US" sz="1600" dirty="0"/>
              <a:t> </a:t>
            </a:r>
            <a:r>
              <a:rPr lang="en-US" sz="1600" dirty="0" err="1"/>
              <a:t>kênh</a:t>
            </a:r>
            <a:r>
              <a:rPr lang="en-US" sz="1600" dirty="0"/>
              <a:t> marketing </a:t>
            </a:r>
            <a:r>
              <a:rPr lang="en-US" sz="1600" dirty="0" err="1"/>
              <a:t>trực</a:t>
            </a:r>
            <a:r>
              <a:rPr lang="en-US" sz="1600" dirty="0"/>
              <a:t> </a:t>
            </a:r>
            <a:r>
              <a:rPr lang="en-US" sz="1600" dirty="0" err="1"/>
              <a:t>tuyến</a:t>
            </a:r>
            <a:r>
              <a:rPr lang="en-US" sz="1600" dirty="0"/>
              <a:t> </a:t>
            </a:r>
            <a:r>
              <a:rPr lang="en-US" sz="1600" dirty="0" err="1"/>
              <a:t>và</a:t>
            </a:r>
            <a:r>
              <a:rPr lang="en-US" sz="1600" dirty="0"/>
              <a:t> </a:t>
            </a:r>
            <a:r>
              <a:rPr lang="en-US" sz="1600" dirty="0" err="1"/>
              <a:t>truyền</a:t>
            </a:r>
            <a:r>
              <a:rPr lang="en-US" sz="1600" dirty="0"/>
              <a:t> </a:t>
            </a:r>
            <a:r>
              <a:rPr lang="en-US" sz="1600" dirty="0" err="1"/>
              <a:t>thông</a:t>
            </a:r>
            <a:r>
              <a:rPr lang="en-US" sz="1600" dirty="0"/>
              <a:t> </a:t>
            </a:r>
            <a:r>
              <a:rPr lang="en-US" sz="1600" dirty="0" err="1"/>
              <a:t>xã</a:t>
            </a:r>
            <a:r>
              <a:rPr lang="en-US" sz="1600" dirty="0"/>
              <a:t> </a:t>
            </a:r>
            <a:r>
              <a:rPr lang="en-US" sz="1600" dirty="0" err="1"/>
              <a:t>hội</a:t>
            </a:r>
            <a:r>
              <a:rPr lang="en-US" sz="1600" dirty="0"/>
              <a:t> </a:t>
            </a:r>
            <a:r>
              <a:rPr lang="en-US" sz="1600" dirty="0" err="1"/>
              <a:t>để</a:t>
            </a:r>
            <a:r>
              <a:rPr lang="en-US" sz="1600" dirty="0"/>
              <a:t> </a:t>
            </a:r>
            <a:r>
              <a:rPr lang="en-US" sz="1600" dirty="0" err="1"/>
              <a:t>tiếp</a:t>
            </a:r>
            <a:r>
              <a:rPr lang="en-US" sz="1600" dirty="0"/>
              <a:t> </a:t>
            </a:r>
            <a:r>
              <a:rPr lang="en-US" sz="1600" dirty="0" err="1"/>
              <a:t>cận</a:t>
            </a:r>
            <a:r>
              <a:rPr lang="en-US" sz="1600" dirty="0"/>
              <a:t> </a:t>
            </a:r>
            <a:r>
              <a:rPr lang="en-US" sz="1600" dirty="0" err="1"/>
              <a:t>người</a:t>
            </a:r>
            <a:r>
              <a:rPr lang="en-US" sz="1600" dirty="0"/>
              <a:t> </a:t>
            </a:r>
            <a:r>
              <a:rPr lang="en-US" sz="1600" dirty="0" err="1"/>
              <a:t>già</a:t>
            </a:r>
            <a:r>
              <a:rPr lang="en-US" sz="1600" dirty="0"/>
              <a:t>, </a:t>
            </a:r>
            <a:r>
              <a:rPr lang="en-US" sz="1600" dirty="0" err="1"/>
              <a:t>người</a:t>
            </a:r>
            <a:r>
              <a:rPr lang="en-US" sz="1600" dirty="0"/>
              <a:t> </a:t>
            </a:r>
            <a:r>
              <a:rPr lang="en-US" sz="1600" dirty="0" err="1"/>
              <a:t>khuyết</a:t>
            </a:r>
            <a:r>
              <a:rPr lang="en-US" sz="1600" dirty="0"/>
              <a:t> </a:t>
            </a:r>
            <a:r>
              <a:rPr lang="en-US" sz="1600" dirty="0" err="1"/>
              <a:t>tật</a:t>
            </a:r>
            <a:r>
              <a:rPr lang="en-US" sz="1600" dirty="0"/>
              <a:t> </a:t>
            </a:r>
            <a:r>
              <a:rPr lang="en-US" sz="1600" dirty="0" err="1"/>
              <a:t>và</a:t>
            </a:r>
            <a:r>
              <a:rPr lang="en-US" sz="1600" dirty="0"/>
              <a:t> </a:t>
            </a:r>
            <a:r>
              <a:rPr lang="en-US" sz="1600" dirty="0" err="1"/>
              <a:t>người</a:t>
            </a:r>
            <a:r>
              <a:rPr lang="en-US" sz="1600" dirty="0"/>
              <a:t> </a:t>
            </a:r>
            <a:r>
              <a:rPr lang="en-US" sz="1600" dirty="0" err="1"/>
              <a:t>có</a:t>
            </a:r>
            <a:r>
              <a:rPr lang="en-US" sz="1600" dirty="0"/>
              <a:t> </a:t>
            </a:r>
            <a:r>
              <a:rPr lang="en-US" sz="1600" dirty="0" err="1"/>
              <a:t>thu</a:t>
            </a:r>
            <a:r>
              <a:rPr lang="en-US" sz="1600" dirty="0"/>
              <a:t> </a:t>
            </a:r>
            <a:r>
              <a:rPr lang="en-US" sz="1600" dirty="0" err="1"/>
              <a:t>nhập</a:t>
            </a:r>
            <a:r>
              <a:rPr lang="en-US" sz="1600" dirty="0"/>
              <a:t> </a:t>
            </a:r>
            <a:r>
              <a:rPr lang="en-US" sz="1600" dirty="0" err="1"/>
              <a:t>thấp</a:t>
            </a:r>
            <a:r>
              <a:rPr lang="en-US" sz="1600" dirty="0"/>
              <a:t>; </a:t>
            </a:r>
            <a:r>
              <a:rPr lang="en-US" sz="1600" dirty="0" err="1"/>
              <a:t>và</a:t>
            </a:r>
            <a:r>
              <a:rPr lang="en-US" sz="1600" dirty="0"/>
              <a:t> </a:t>
            </a:r>
            <a:r>
              <a:rPr lang="en-US" sz="1600" dirty="0" err="1"/>
              <a:t>người</a:t>
            </a:r>
            <a:r>
              <a:rPr lang="en-US" sz="1600" dirty="0"/>
              <a:t> </a:t>
            </a:r>
            <a:r>
              <a:rPr lang="en-US" sz="1600" dirty="0" err="1"/>
              <a:t>thân</a:t>
            </a:r>
            <a:r>
              <a:rPr lang="en-US" sz="1600" dirty="0"/>
              <a:t> </a:t>
            </a:r>
            <a:r>
              <a:rPr lang="en-US" sz="1600" dirty="0" err="1"/>
              <a:t>của</a:t>
            </a:r>
            <a:r>
              <a:rPr lang="en-US" sz="1600" dirty="0"/>
              <a:t> </a:t>
            </a:r>
            <a:r>
              <a:rPr lang="en-US" sz="1600" dirty="0" err="1"/>
              <a:t>những</a:t>
            </a:r>
            <a:r>
              <a:rPr lang="en-US" sz="1600" dirty="0"/>
              <a:t> </a:t>
            </a:r>
            <a:r>
              <a:rPr lang="en-US" sz="1600" dirty="0" err="1"/>
              <a:t>đối</a:t>
            </a:r>
            <a:r>
              <a:rPr lang="en-US" sz="1600" dirty="0"/>
              <a:t> </a:t>
            </a:r>
            <a:r>
              <a:rPr lang="en-US" sz="1600" dirty="0" err="1"/>
              <a:t>tượng</a:t>
            </a:r>
            <a:r>
              <a:rPr lang="en-US" sz="1600" dirty="0"/>
              <a:t> </a:t>
            </a:r>
            <a:r>
              <a:rPr lang="en-US" sz="1600" dirty="0" err="1"/>
              <a:t>này</a:t>
            </a:r>
            <a:r>
              <a:rPr lang="en-US" sz="1600" dirty="0"/>
              <a:t>. </a:t>
            </a:r>
            <a:r>
              <a:rPr lang="en-US" sz="1600" dirty="0" err="1"/>
              <a:t>Phân</a:t>
            </a:r>
            <a:r>
              <a:rPr lang="en-US" sz="1600" dirty="0"/>
              <a:t> </a:t>
            </a:r>
            <a:r>
              <a:rPr lang="en-US" sz="1600" dirty="0" err="1"/>
              <a:t>phối</a:t>
            </a:r>
            <a:r>
              <a:rPr lang="en-US" sz="1600" dirty="0"/>
              <a:t> </a:t>
            </a:r>
            <a:r>
              <a:rPr lang="en-US" sz="1600" dirty="0" err="1"/>
              <a:t>sản</a:t>
            </a:r>
            <a:r>
              <a:rPr lang="en-US" sz="1600" dirty="0"/>
              <a:t> </a:t>
            </a:r>
            <a:r>
              <a:rPr lang="en-US" sz="1600" dirty="0" err="1"/>
              <a:t>phẩm</a:t>
            </a:r>
            <a:r>
              <a:rPr lang="en-US" sz="1600" dirty="0"/>
              <a:t> qua </a:t>
            </a:r>
            <a:r>
              <a:rPr lang="en-US" sz="1600" dirty="0" err="1"/>
              <a:t>các</a:t>
            </a:r>
            <a:r>
              <a:rPr lang="en-US" sz="1600" dirty="0"/>
              <a:t> </a:t>
            </a:r>
            <a:r>
              <a:rPr lang="en-US" sz="1600" dirty="0" err="1"/>
              <a:t>nhà</a:t>
            </a:r>
            <a:r>
              <a:rPr lang="en-US" sz="1600" dirty="0"/>
              <a:t> </a:t>
            </a:r>
            <a:r>
              <a:rPr lang="en-US" sz="1600" dirty="0" err="1"/>
              <a:t>thuốc</a:t>
            </a:r>
            <a:r>
              <a:rPr lang="en-US" sz="1600" dirty="0"/>
              <a:t>, </a:t>
            </a:r>
            <a:r>
              <a:rPr lang="en-US" sz="1600" dirty="0" err="1"/>
              <a:t>bệnh</a:t>
            </a:r>
            <a:r>
              <a:rPr lang="en-US" sz="1600" dirty="0"/>
              <a:t> </a:t>
            </a:r>
            <a:r>
              <a:rPr lang="en-US" sz="1600" dirty="0" err="1"/>
              <a:t>viện</a:t>
            </a:r>
            <a:r>
              <a:rPr lang="en-US" sz="1600" dirty="0"/>
              <a:t>, </a:t>
            </a:r>
            <a:r>
              <a:rPr lang="en-US" sz="1600" dirty="0" err="1"/>
              <a:t>cửa</a:t>
            </a:r>
            <a:r>
              <a:rPr lang="en-US" sz="1600" dirty="0"/>
              <a:t> </a:t>
            </a:r>
            <a:r>
              <a:rPr lang="en-US" sz="1600" dirty="0" err="1"/>
              <a:t>hàng</a:t>
            </a:r>
            <a:r>
              <a:rPr lang="en-US" sz="1600" dirty="0"/>
              <a:t> </a:t>
            </a:r>
            <a:r>
              <a:rPr lang="en-US" sz="1600" dirty="0" err="1"/>
              <a:t>bán</a:t>
            </a:r>
            <a:r>
              <a:rPr lang="en-US" sz="1600" dirty="0"/>
              <a:t> </a:t>
            </a:r>
            <a:r>
              <a:rPr lang="en-US" sz="1600" dirty="0" err="1"/>
              <a:t>lẻ</a:t>
            </a:r>
            <a:r>
              <a:rPr lang="en-US" sz="1600" dirty="0"/>
              <a:t>  </a:t>
            </a:r>
            <a:r>
              <a:rPr lang="en-US" sz="1600" dirty="0" err="1"/>
              <a:t>thiết</a:t>
            </a:r>
            <a:r>
              <a:rPr lang="en-US" sz="1600" dirty="0"/>
              <a:t> </a:t>
            </a:r>
            <a:r>
              <a:rPr lang="en-US" sz="1600" dirty="0" err="1"/>
              <a:t>bị</a:t>
            </a:r>
            <a:r>
              <a:rPr lang="en-US" sz="1600" dirty="0"/>
              <a:t> y </a:t>
            </a:r>
            <a:r>
              <a:rPr lang="en-US" sz="1600" dirty="0" err="1"/>
              <a:t>tế</a:t>
            </a:r>
            <a:r>
              <a:rPr lang="en-US" sz="1600" dirty="0"/>
              <a:t> </a:t>
            </a:r>
            <a:r>
              <a:rPr lang="en-US" sz="1600" dirty="0" err="1"/>
              <a:t>và</a:t>
            </a:r>
            <a:r>
              <a:rPr lang="en-US" sz="1600" dirty="0"/>
              <a:t> </a:t>
            </a:r>
            <a:r>
              <a:rPr lang="en-US" sz="1600" dirty="0" err="1"/>
              <a:t>các</a:t>
            </a:r>
            <a:r>
              <a:rPr lang="en-US" sz="1600" dirty="0"/>
              <a:t> </a:t>
            </a:r>
            <a:r>
              <a:rPr lang="en-US" sz="1600" dirty="0" err="1"/>
              <a:t>kênh</a:t>
            </a:r>
            <a:r>
              <a:rPr lang="en-US" sz="1600" dirty="0"/>
              <a:t> </a:t>
            </a:r>
            <a:r>
              <a:rPr lang="en-US" sz="1600" dirty="0" err="1"/>
              <a:t>trực</a:t>
            </a:r>
            <a:r>
              <a:rPr lang="en-US" sz="1600" dirty="0"/>
              <a:t> </a:t>
            </a:r>
            <a:r>
              <a:rPr lang="en-US" sz="1600" dirty="0" err="1"/>
              <a:t>tuyến</a:t>
            </a:r>
            <a:r>
              <a:rPr lang="en-US" sz="1600" dirty="0"/>
              <a:t>. </a:t>
            </a:r>
            <a:r>
              <a:rPr lang="en-US" sz="1600" dirty="0" err="1"/>
              <a:t>Hợp</a:t>
            </a:r>
            <a:r>
              <a:rPr lang="en-US" sz="1600" dirty="0"/>
              <a:t> </a:t>
            </a:r>
            <a:r>
              <a:rPr lang="en-US" sz="1600" dirty="0" err="1"/>
              <a:t>tác</a:t>
            </a:r>
            <a:r>
              <a:rPr lang="en-US" sz="1600" dirty="0"/>
              <a:t> </a:t>
            </a:r>
            <a:r>
              <a:rPr lang="en-US" sz="1600" dirty="0" err="1"/>
              <a:t>cùng</a:t>
            </a:r>
            <a:r>
              <a:rPr lang="en-US" sz="1600" dirty="0"/>
              <a:t> </a:t>
            </a:r>
            <a:r>
              <a:rPr lang="en-US" sz="1600" dirty="0" err="1"/>
              <a:t>các</a:t>
            </a:r>
            <a:r>
              <a:rPr lang="en-US" sz="1600" dirty="0"/>
              <a:t> </a:t>
            </a:r>
            <a:r>
              <a:rPr lang="en-US" sz="1600" dirty="0" err="1"/>
              <a:t>bệnh</a:t>
            </a:r>
            <a:r>
              <a:rPr lang="en-US" sz="1600" dirty="0"/>
              <a:t> </a:t>
            </a:r>
            <a:r>
              <a:rPr lang="en-US" sz="1600" dirty="0" err="1"/>
              <a:t>viện</a:t>
            </a:r>
            <a:r>
              <a:rPr lang="en-US" sz="1600" dirty="0"/>
              <a:t>, </a:t>
            </a:r>
            <a:r>
              <a:rPr lang="en-US" sz="1600" dirty="0" err="1"/>
              <a:t>bác</a:t>
            </a:r>
            <a:r>
              <a:rPr lang="en-US" sz="1600" dirty="0"/>
              <a:t> </a:t>
            </a:r>
            <a:r>
              <a:rPr lang="en-US" sz="1600" dirty="0" err="1"/>
              <a:t>sĩ</a:t>
            </a:r>
            <a:r>
              <a:rPr lang="en-US" sz="1600" dirty="0"/>
              <a:t> </a:t>
            </a:r>
            <a:r>
              <a:rPr lang="en-US" sz="1600" dirty="0" err="1"/>
              <a:t>nổi</a:t>
            </a:r>
            <a:r>
              <a:rPr lang="en-US" sz="1600" dirty="0"/>
              <a:t> </a:t>
            </a:r>
            <a:r>
              <a:rPr lang="en-US" sz="1600" dirty="0" err="1"/>
              <a:t>tiếng</a:t>
            </a:r>
            <a:r>
              <a:rPr lang="en-US" sz="1600" dirty="0"/>
              <a:t> </a:t>
            </a:r>
            <a:r>
              <a:rPr lang="en-US" sz="1600" dirty="0" err="1"/>
              <a:t>nhằm</a:t>
            </a:r>
            <a:r>
              <a:rPr lang="en-US" sz="1600" dirty="0"/>
              <a:t> </a:t>
            </a:r>
            <a:r>
              <a:rPr lang="en-US" sz="1600" dirty="0" err="1"/>
              <a:t>nâng</a:t>
            </a:r>
            <a:r>
              <a:rPr lang="en-US" sz="1600" dirty="0"/>
              <a:t> </a:t>
            </a:r>
            <a:r>
              <a:rPr lang="en-US" sz="1600" dirty="0" err="1"/>
              <a:t>cao</a:t>
            </a:r>
            <a:r>
              <a:rPr lang="en-US" sz="1600" dirty="0"/>
              <a:t> </a:t>
            </a:r>
            <a:r>
              <a:rPr lang="en-US" sz="1600" dirty="0" err="1"/>
              <a:t>hình</a:t>
            </a:r>
            <a:r>
              <a:rPr lang="en-US" sz="1600" dirty="0"/>
              <a:t> </a:t>
            </a:r>
            <a:r>
              <a:rPr lang="en-US" sz="1600" dirty="0" err="1"/>
              <a:t>ảnh</a:t>
            </a:r>
            <a:r>
              <a:rPr lang="en-US" sz="1600" dirty="0"/>
              <a:t> </a:t>
            </a:r>
            <a:r>
              <a:rPr lang="en-US" sz="1600" dirty="0" err="1"/>
              <a:t>cho</a:t>
            </a:r>
            <a:r>
              <a:rPr lang="en-US" sz="1600" dirty="0"/>
              <a:t> </a:t>
            </a:r>
            <a:r>
              <a:rPr lang="en-US" sz="1600" dirty="0" err="1"/>
              <a:t>sản</a:t>
            </a:r>
            <a:r>
              <a:rPr lang="en-US" sz="1600" dirty="0"/>
              <a:t> </a:t>
            </a:r>
            <a:r>
              <a:rPr lang="en-US" sz="1600" dirty="0" err="1"/>
              <a:t>phẩm</a:t>
            </a:r>
            <a:r>
              <a:rPr lang="en-US" sz="1600" dirty="0"/>
              <a:t>.</a:t>
            </a:r>
          </a:p>
          <a:p>
            <a:pPr>
              <a:lnSpc>
                <a:spcPct val="80000"/>
              </a:lnSpc>
            </a:pPr>
            <a:r>
              <a:rPr lang="en-US" sz="1800" dirty="0" err="1"/>
              <a:t>Phát</a:t>
            </a:r>
            <a:r>
              <a:rPr lang="en-US" sz="1800" dirty="0"/>
              <a:t> </a:t>
            </a:r>
            <a:r>
              <a:rPr lang="en-US" sz="1800" dirty="0" err="1"/>
              <a:t>triển</a:t>
            </a:r>
            <a:r>
              <a:rPr lang="en-US" sz="1800" dirty="0"/>
              <a:t> </a:t>
            </a:r>
            <a:r>
              <a:rPr lang="en-US" sz="1800" dirty="0" err="1"/>
              <a:t>thị</a:t>
            </a:r>
            <a:r>
              <a:rPr lang="en-US" sz="1800" dirty="0"/>
              <a:t> </a:t>
            </a:r>
            <a:r>
              <a:rPr lang="en-US" sz="1800" dirty="0" err="1"/>
              <a:t>trường</a:t>
            </a:r>
            <a:r>
              <a:rPr lang="en-US" sz="1800" dirty="0"/>
              <a:t>:</a:t>
            </a:r>
          </a:p>
          <a:p>
            <a:pPr lvl="1">
              <a:lnSpc>
                <a:spcPct val="80000"/>
              </a:lnSpc>
            </a:pPr>
            <a:r>
              <a:rPr lang="en-US" sz="1600" dirty="0" err="1"/>
              <a:t>Tìm</a:t>
            </a:r>
            <a:r>
              <a:rPr lang="en-US" sz="1600" dirty="0"/>
              <a:t> </a:t>
            </a:r>
            <a:r>
              <a:rPr lang="en-US" sz="1600" dirty="0" err="1"/>
              <a:t>kiếm</a:t>
            </a:r>
            <a:r>
              <a:rPr lang="en-US" sz="1600" dirty="0"/>
              <a:t> </a:t>
            </a:r>
            <a:r>
              <a:rPr lang="en-US" sz="1600" dirty="0" err="1"/>
              <a:t>các</a:t>
            </a:r>
            <a:r>
              <a:rPr lang="en-US" sz="1600" dirty="0"/>
              <a:t> </a:t>
            </a:r>
            <a:r>
              <a:rPr lang="en-US" sz="1600" dirty="0" err="1"/>
              <a:t>đối</a:t>
            </a:r>
            <a:r>
              <a:rPr lang="en-US" sz="1600" dirty="0"/>
              <a:t> </a:t>
            </a:r>
            <a:r>
              <a:rPr lang="en-US" sz="1600" dirty="0" err="1"/>
              <a:t>tác</a:t>
            </a:r>
            <a:r>
              <a:rPr lang="en-US" sz="1600" dirty="0"/>
              <a:t> </a:t>
            </a:r>
            <a:r>
              <a:rPr lang="en-US" sz="1600" dirty="0" err="1"/>
              <a:t>phân</a:t>
            </a:r>
            <a:r>
              <a:rPr lang="en-US" sz="1600" dirty="0"/>
              <a:t> </a:t>
            </a:r>
            <a:r>
              <a:rPr lang="en-US" sz="1600" dirty="0" err="1"/>
              <a:t>phối</a:t>
            </a:r>
            <a:r>
              <a:rPr lang="en-US" sz="1600" dirty="0"/>
              <a:t> </a:t>
            </a:r>
            <a:r>
              <a:rPr lang="en-US" sz="1600" dirty="0" err="1"/>
              <a:t>trên</a:t>
            </a:r>
            <a:r>
              <a:rPr lang="en-US" sz="1600" dirty="0"/>
              <a:t> </a:t>
            </a:r>
            <a:r>
              <a:rPr lang="en-US" sz="1600" dirty="0" err="1"/>
              <a:t>thị</a:t>
            </a:r>
            <a:r>
              <a:rPr lang="en-US" sz="1600" dirty="0"/>
              <a:t> </a:t>
            </a:r>
            <a:r>
              <a:rPr lang="en-US" sz="1600" dirty="0" err="1"/>
              <a:t>trường</a:t>
            </a:r>
            <a:r>
              <a:rPr lang="en-US" sz="1600" dirty="0"/>
              <a:t> </a:t>
            </a:r>
            <a:r>
              <a:rPr lang="en-US" sz="1600" dirty="0" err="1"/>
              <a:t>Việt</a:t>
            </a:r>
            <a:r>
              <a:rPr lang="en-US" sz="1600" dirty="0"/>
              <a:t> Nam. </a:t>
            </a:r>
            <a:r>
              <a:rPr lang="en-US" sz="1600" dirty="0" err="1"/>
              <a:t>Tham</a:t>
            </a:r>
            <a:r>
              <a:rPr lang="en-US" sz="1600" dirty="0"/>
              <a:t> </a:t>
            </a:r>
            <a:r>
              <a:rPr lang="en-US" sz="1600" dirty="0" err="1"/>
              <a:t>gia</a:t>
            </a:r>
            <a:r>
              <a:rPr lang="en-US" sz="1600" dirty="0"/>
              <a:t> </a:t>
            </a:r>
            <a:r>
              <a:rPr lang="en-US" sz="1600" dirty="0" err="1"/>
              <a:t>các</a:t>
            </a:r>
            <a:r>
              <a:rPr lang="en-US" sz="1600" dirty="0"/>
              <a:t> </a:t>
            </a:r>
            <a:r>
              <a:rPr lang="en-US" sz="1600" dirty="0" err="1"/>
              <a:t>triển</a:t>
            </a:r>
            <a:r>
              <a:rPr lang="en-US" sz="1600" dirty="0"/>
              <a:t> </a:t>
            </a:r>
            <a:r>
              <a:rPr lang="en-US" sz="1600" dirty="0" err="1"/>
              <a:t>lãm</a:t>
            </a:r>
            <a:r>
              <a:rPr lang="en-US" sz="1600" dirty="0"/>
              <a:t> y </a:t>
            </a:r>
            <a:r>
              <a:rPr lang="en-US" sz="1600" dirty="0" err="1"/>
              <a:t>tế</a:t>
            </a:r>
            <a:r>
              <a:rPr lang="en-US" sz="1600" dirty="0"/>
              <a:t> </a:t>
            </a:r>
            <a:r>
              <a:rPr lang="en-US" sz="1600" dirty="0" err="1"/>
              <a:t>quốc</a:t>
            </a:r>
            <a:r>
              <a:rPr lang="en-US" sz="1600" dirty="0"/>
              <a:t> </a:t>
            </a:r>
            <a:r>
              <a:rPr lang="en-US" sz="1600" dirty="0" err="1"/>
              <a:t>tế</a:t>
            </a:r>
            <a:r>
              <a:rPr lang="en-US" sz="1600" dirty="0"/>
              <a:t> </a:t>
            </a:r>
            <a:r>
              <a:rPr lang="en-US" sz="1600" dirty="0" err="1"/>
              <a:t>để</a:t>
            </a:r>
            <a:r>
              <a:rPr lang="en-US" sz="1600" dirty="0"/>
              <a:t> </a:t>
            </a:r>
            <a:r>
              <a:rPr lang="en-US" sz="1600" dirty="0" err="1"/>
              <a:t>giới</a:t>
            </a:r>
            <a:r>
              <a:rPr lang="en-US" sz="1600" dirty="0"/>
              <a:t> </a:t>
            </a:r>
            <a:r>
              <a:rPr lang="en-US" sz="1600" dirty="0" err="1"/>
              <a:t>thiệu</a:t>
            </a:r>
            <a:r>
              <a:rPr lang="en-US" sz="1600" dirty="0"/>
              <a:t> </a:t>
            </a:r>
            <a:r>
              <a:rPr lang="en-US" sz="1600" dirty="0" err="1"/>
              <a:t>sản</a:t>
            </a:r>
            <a:r>
              <a:rPr lang="en-US" sz="1600" dirty="0"/>
              <a:t> </a:t>
            </a:r>
            <a:r>
              <a:rPr lang="en-US" sz="1600" dirty="0" err="1"/>
              <a:t>phẩm</a:t>
            </a:r>
            <a:r>
              <a:rPr lang="en-US" sz="1600" dirty="0"/>
              <a:t> </a:t>
            </a:r>
            <a:r>
              <a:rPr lang="en-US" sz="1600" dirty="0" err="1"/>
              <a:t>và</a:t>
            </a:r>
            <a:r>
              <a:rPr lang="en-US" sz="1600" dirty="0"/>
              <a:t> </a:t>
            </a:r>
            <a:r>
              <a:rPr lang="en-US" sz="1600" dirty="0" err="1"/>
              <a:t>tìm</a:t>
            </a:r>
            <a:r>
              <a:rPr lang="en-US" sz="1600" dirty="0"/>
              <a:t> </a:t>
            </a:r>
            <a:r>
              <a:rPr lang="en-US" sz="1600" dirty="0" err="1"/>
              <a:t>kiếm</a:t>
            </a:r>
            <a:r>
              <a:rPr lang="en-US" sz="1600" dirty="0"/>
              <a:t> </a:t>
            </a:r>
            <a:r>
              <a:rPr lang="en-US" sz="1600" dirty="0" err="1"/>
              <a:t>cơ</a:t>
            </a:r>
            <a:r>
              <a:rPr lang="en-US" sz="1600" dirty="0"/>
              <a:t> </a:t>
            </a:r>
            <a:r>
              <a:rPr lang="en-US" sz="1600" dirty="0" err="1"/>
              <a:t>hội</a:t>
            </a:r>
            <a:r>
              <a:rPr lang="en-US" sz="1600" dirty="0"/>
              <a:t> </a:t>
            </a:r>
            <a:r>
              <a:rPr lang="en-US" sz="1600" dirty="0" err="1"/>
              <a:t>hợp</a:t>
            </a:r>
            <a:r>
              <a:rPr lang="en-US" sz="1600" dirty="0"/>
              <a:t> </a:t>
            </a:r>
            <a:r>
              <a:rPr lang="en-US" sz="1600" dirty="0" err="1"/>
              <a:t>tác</a:t>
            </a:r>
            <a:r>
              <a:rPr lang="en-US" sz="1600" dirty="0"/>
              <a:t>. </a:t>
            </a:r>
            <a:r>
              <a:rPr lang="en-US" sz="1600" dirty="0" err="1"/>
              <a:t>Hợp</a:t>
            </a:r>
            <a:r>
              <a:rPr lang="en-US" sz="1600" dirty="0"/>
              <a:t> </a:t>
            </a:r>
            <a:r>
              <a:rPr lang="en-US" sz="1600" dirty="0" err="1"/>
              <a:t>tác</a:t>
            </a:r>
            <a:r>
              <a:rPr lang="en-US" sz="1600" dirty="0"/>
              <a:t> </a:t>
            </a:r>
            <a:r>
              <a:rPr lang="en-US" sz="1600" dirty="0" err="1"/>
              <a:t>cùng</a:t>
            </a:r>
            <a:r>
              <a:rPr lang="en-US" sz="1600" dirty="0"/>
              <a:t> </a:t>
            </a:r>
            <a:r>
              <a:rPr lang="en-US" sz="1600" dirty="0" err="1"/>
              <a:t>các</a:t>
            </a:r>
            <a:r>
              <a:rPr lang="en-US" sz="1600" dirty="0"/>
              <a:t> </a:t>
            </a:r>
            <a:r>
              <a:rPr lang="en-US" sz="1600" dirty="0" err="1"/>
              <a:t>công</a:t>
            </a:r>
            <a:r>
              <a:rPr lang="en-US" sz="1600" dirty="0"/>
              <a:t> ty </a:t>
            </a:r>
            <a:r>
              <a:rPr lang="en-US" sz="1600" dirty="0" err="1"/>
              <a:t>công</a:t>
            </a:r>
            <a:r>
              <a:rPr lang="en-US" sz="1600" dirty="0"/>
              <a:t> </a:t>
            </a:r>
            <a:r>
              <a:rPr lang="en-US" sz="1600" dirty="0" err="1"/>
              <a:t>nghệ</a:t>
            </a:r>
            <a:r>
              <a:rPr lang="en-US" sz="1600" dirty="0"/>
              <a:t> </a:t>
            </a:r>
            <a:r>
              <a:rPr lang="en-US" sz="1600" dirty="0" err="1"/>
              <a:t>lớn</a:t>
            </a:r>
            <a:r>
              <a:rPr lang="en-US" sz="1600" dirty="0"/>
              <a:t> </a:t>
            </a:r>
            <a:r>
              <a:rPr lang="en-US" sz="1600" dirty="0" err="1"/>
              <a:t>nhằm</a:t>
            </a:r>
            <a:r>
              <a:rPr lang="en-US" sz="1600" dirty="0"/>
              <a:t> </a:t>
            </a:r>
            <a:r>
              <a:rPr lang="en-US" sz="1600" dirty="0" err="1"/>
              <a:t>phát</a:t>
            </a:r>
            <a:r>
              <a:rPr lang="en-US" sz="1600" dirty="0"/>
              <a:t> </a:t>
            </a:r>
            <a:r>
              <a:rPr lang="en-US" sz="1600" dirty="0" err="1"/>
              <a:t>triển</a:t>
            </a:r>
            <a:r>
              <a:rPr lang="en-US" sz="1600" dirty="0"/>
              <a:t> </a:t>
            </a:r>
            <a:r>
              <a:rPr lang="en-US" sz="1600" dirty="0" err="1"/>
              <a:t>sản</a:t>
            </a:r>
            <a:r>
              <a:rPr lang="en-US" sz="1600" dirty="0"/>
              <a:t> </a:t>
            </a:r>
            <a:r>
              <a:rPr lang="en-US" sz="1600" dirty="0" err="1"/>
              <a:t>phẩm</a:t>
            </a:r>
            <a:r>
              <a:rPr lang="en-US" sz="1600" dirty="0"/>
              <a:t> &amp; </a:t>
            </a:r>
            <a:r>
              <a:rPr lang="en-US" sz="1600" dirty="0" err="1"/>
              <a:t>mở</a:t>
            </a:r>
            <a:r>
              <a:rPr lang="en-US" sz="1600" dirty="0"/>
              <a:t> </a:t>
            </a:r>
            <a:r>
              <a:rPr lang="en-US" sz="1600" dirty="0" err="1"/>
              <a:t>rộng</a:t>
            </a:r>
            <a:r>
              <a:rPr lang="en-US" sz="1600" dirty="0"/>
              <a:t> </a:t>
            </a:r>
            <a:r>
              <a:rPr lang="en-US" sz="1600" dirty="0" err="1"/>
              <a:t>thị</a:t>
            </a:r>
            <a:r>
              <a:rPr lang="en-US" sz="1600" dirty="0"/>
              <a:t> </a:t>
            </a:r>
            <a:r>
              <a:rPr lang="en-US" sz="1600" dirty="0" err="1"/>
              <a:t>trường</a:t>
            </a:r>
            <a:r>
              <a:rPr lang="en-US" sz="1600" dirty="0"/>
              <a:t> sang </a:t>
            </a:r>
            <a:r>
              <a:rPr lang="en-US" sz="1600" dirty="0" err="1"/>
              <a:t>các</a:t>
            </a:r>
            <a:r>
              <a:rPr lang="en-US" sz="1600" dirty="0"/>
              <a:t> </a:t>
            </a:r>
            <a:r>
              <a:rPr lang="en-US" sz="1600" dirty="0" err="1"/>
              <a:t>nước</a:t>
            </a:r>
            <a:r>
              <a:rPr lang="en-US" sz="1600" dirty="0"/>
              <a:t> </a:t>
            </a:r>
            <a:r>
              <a:rPr lang="en-US" sz="1600" dirty="0" err="1"/>
              <a:t>khác</a:t>
            </a:r>
            <a:r>
              <a:rPr lang="en-US" sz="1600" dirty="0"/>
              <a:t>.</a:t>
            </a:r>
          </a:p>
          <a:p>
            <a:pPr>
              <a:lnSpc>
                <a:spcPct val="80000"/>
              </a:lnSpc>
            </a:pPr>
            <a:r>
              <a:rPr lang="en-US" sz="1800" dirty="0" err="1"/>
              <a:t>Đầu</a:t>
            </a:r>
            <a:r>
              <a:rPr lang="en-US" sz="1800" dirty="0"/>
              <a:t> </a:t>
            </a:r>
            <a:r>
              <a:rPr lang="en-US" sz="1800" dirty="0" err="1"/>
              <a:t>tư</a:t>
            </a:r>
            <a:r>
              <a:rPr lang="en-US" sz="1800" dirty="0"/>
              <a:t> </a:t>
            </a:r>
            <a:r>
              <a:rPr lang="en-US" sz="1800" dirty="0" err="1"/>
              <a:t>vào</a:t>
            </a:r>
            <a:r>
              <a:rPr lang="en-US" sz="1800" dirty="0"/>
              <a:t> </a:t>
            </a:r>
            <a:r>
              <a:rPr lang="en-US" sz="1800" dirty="0" err="1"/>
              <a:t>nghiên</a:t>
            </a:r>
            <a:r>
              <a:rPr lang="en-US" sz="1800" dirty="0"/>
              <a:t> </a:t>
            </a:r>
            <a:r>
              <a:rPr lang="en-US" sz="1800" dirty="0" err="1"/>
              <a:t>cứu</a:t>
            </a:r>
            <a:r>
              <a:rPr lang="en-US" sz="1800" dirty="0"/>
              <a:t> </a:t>
            </a:r>
            <a:r>
              <a:rPr lang="en-US" sz="1800" dirty="0" err="1"/>
              <a:t>và</a:t>
            </a:r>
            <a:r>
              <a:rPr lang="en-US" sz="1800" dirty="0"/>
              <a:t> </a:t>
            </a:r>
            <a:r>
              <a:rPr lang="en-US" sz="1800" dirty="0" err="1"/>
              <a:t>phát</a:t>
            </a:r>
            <a:r>
              <a:rPr lang="en-US" sz="1800" dirty="0"/>
              <a:t> </a:t>
            </a:r>
            <a:r>
              <a:rPr lang="en-US" sz="1800" dirty="0" err="1"/>
              <a:t>triển</a:t>
            </a:r>
            <a:r>
              <a:rPr lang="en-US" sz="1800" dirty="0"/>
              <a:t>:</a:t>
            </a:r>
          </a:p>
          <a:p>
            <a:pPr lvl="1">
              <a:lnSpc>
                <a:spcPct val="80000"/>
              </a:lnSpc>
            </a:pPr>
            <a:r>
              <a:rPr lang="en-US" sz="1600" dirty="0" err="1"/>
              <a:t>Đầu</a:t>
            </a:r>
            <a:r>
              <a:rPr lang="en-US" sz="1600" dirty="0"/>
              <a:t> </a:t>
            </a:r>
            <a:r>
              <a:rPr lang="en-US" sz="1600" dirty="0" err="1"/>
              <a:t>tư</a:t>
            </a:r>
            <a:r>
              <a:rPr lang="en-US" sz="1600" dirty="0"/>
              <a:t> </a:t>
            </a:r>
            <a:r>
              <a:rPr lang="en-US" sz="1600" dirty="0" err="1"/>
              <a:t>vào</a:t>
            </a:r>
            <a:r>
              <a:rPr lang="en-US" sz="1600" dirty="0"/>
              <a:t> </a:t>
            </a:r>
            <a:r>
              <a:rPr lang="en-US" sz="1600" dirty="0" err="1"/>
              <a:t>đào</a:t>
            </a:r>
            <a:r>
              <a:rPr lang="en-US" sz="1600" dirty="0"/>
              <a:t> </a:t>
            </a:r>
            <a:r>
              <a:rPr lang="en-US" sz="1600" dirty="0" err="1"/>
              <a:t>tạo</a:t>
            </a:r>
            <a:r>
              <a:rPr lang="en-US" sz="1600" dirty="0"/>
              <a:t> </a:t>
            </a:r>
            <a:r>
              <a:rPr lang="en-US" sz="1600" dirty="0" err="1"/>
              <a:t>đội</a:t>
            </a:r>
            <a:r>
              <a:rPr lang="en-US" sz="1600" dirty="0"/>
              <a:t> </a:t>
            </a:r>
            <a:r>
              <a:rPr lang="en-US" sz="1600" dirty="0" err="1"/>
              <a:t>ngũ</a:t>
            </a:r>
            <a:r>
              <a:rPr lang="en-US" sz="1600" dirty="0"/>
              <a:t> </a:t>
            </a:r>
            <a:r>
              <a:rPr lang="en-US" sz="1600" dirty="0" err="1"/>
              <a:t>nghiên</a:t>
            </a:r>
            <a:r>
              <a:rPr lang="en-US" sz="1600" dirty="0"/>
              <a:t> </a:t>
            </a:r>
            <a:r>
              <a:rPr lang="en-US" sz="1600" dirty="0" err="1"/>
              <a:t>cứu</a:t>
            </a:r>
            <a:r>
              <a:rPr lang="en-US" sz="1600" dirty="0"/>
              <a:t> </a:t>
            </a:r>
            <a:r>
              <a:rPr lang="en-US" sz="1600" dirty="0" err="1"/>
              <a:t>và</a:t>
            </a:r>
            <a:r>
              <a:rPr lang="en-US" sz="1600" dirty="0"/>
              <a:t> </a:t>
            </a:r>
            <a:r>
              <a:rPr lang="en-US" sz="1600" dirty="0" err="1"/>
              <a:t>phát</a:t>
            </a:r>
            <a:r>
              <a:rPr lang="en-US" sz="1600" dirty="0"/>
              <a:t> </a:t>
            </a:r>
            <a:r>
              <a:rPr lang="en-US" sz="1600" dirty="0" err="1"/>
              <a:t>triển</a:t>
            </a:r>
            <a:r>
              <a:rPr lang="en-US" sz="1600" dirty="0"/>
              <a:t> </a:t>
            </a:r>
            <a:r>
              <a:rPr lang="en-US" sz="1600" dirty="0" err="1"/>
              <a:t>để</a:t>
            </a:r>
            <a:r>
              <a:rPr lang="en-US" sz="1600" dirty="0"/>
              <a:t> </a:t>
            </a:r>
            <a:r>
              <a:rPr lang="en-US" sz="1600" dirty="0" err="1"/>
              <a:t>nâng</a:t>
            </a:r>
            <a:r>
              <a:rPr lang="en-US" sz="1600" dirty="0"/>
              <a:t> </a:t>
            </a:r>
            <a:r>
              <a:rPr lang="en-US" sz="1600" dirty="0" err="1"/>
              <a:t>cao</a:t>
            </a:r>
            <a:r>
              <a:rPr lang="en-US" sz="1600" dirty="0"/>
              <a:t> </a:t>
            </a:r>
            <a:r>
              <a:rPr lang="en-US" sz="1600" dirty="0" err="1"/>
              <a:t>năng</a:t>
            </a:r>
            <a:r>
              <a:rPr lang="en-US" sz="1600" dirty="0"/>
              <a:t> </a:t>
            </a:r>
            <a:r>
              <a:rPr lang="en-US" sz="1600" dirty="0" err="1"/>
              <a:t>lực</a:t>
            </a:r>
            <a:r>
              <a:rPr lang="en-US" sz="1600" dirty="0"/>
              <a:t> </a:t>
            </a:r>
            <a:r>
              <a:rPr lang="en-US" sz="1600" dirty="0" err="1"/>
              <a:t>cạnh</a:t>
            </a:r>
            <a:r>
              <a:rPr lang="en-US" sz="1600" dirty="0"/>
              <a:t> </a:t>
            </a:r>
            <a:r>
              <a:rPr lang="en-US" sz="1600" dirty="0" err="1"/>
              <a:t>tranh</a:t>
            </a:r>
            <a:r>
              <a:rPr lang="en-US" sz="1600" dirty="0"/>
              <a:t>. </a:t>
            </a:r>
            <a:r>
              <a:rPr lang="en-US" sz="1600" dirty="0" err="1"/>
              <a:t>Hợp</a:t>
            </a:r>
            <a:r>
              <a:rPr lang="en-US" sz="1600" dirty="0"/>
              <a:t> </a:t>
            </a:r>
            <a:r>
              <a:rPr lang="en-US" sz="1600" dirty="0" err="1"/>
              <a:t>tác</a:t>
            </a:r>
            <a:r>
              <a:rPr lang="en-US" sz="1600" dirty="0"/>
              <a:t> </a:t>
            </a:r>
            <a:r>
              <a:rPr lang="en-US" sz="1600" dirty="0" err="1"/>
              <a:t>với</a:t>
            </a:r>
            <a:r>
              <a:rPr lang="en-US" sz="1600" dirty="0"/>
              <a:t> </a:t>
            </a:r>
            <a:r>
              <a:rPr lang="en-US" sz="1600" dirty="0" err="1"/>
              <a:t>các</a:t>
            </a:r>
            <a:r>
              <a:rPr lang="en-US" sz="1600" dirty="0"/>
              <a:t> </a:t>
            </a:r>
            <a:r>
              <a:rPr lang="en-US" sz="1600" dirty="0" err="1"/>
              <a:t>trường</a:t>
            </a:r>
            <a:r>
              <a:rPr lang="en-US" sz="1600" dirty="0"/>
              <a:t> </a:t>
            </a:r>
            <a:r>
              <a:rPr lang="en-US" sz="1600" dirty="0" err="1"/>
              <a:t>đại</a:t>
            </a:r>
            <a:r>
              <a:rPr lang="en-US" sz="1600" dirty="0"/>
              <a:t> </a:t>
            </a:r>
            <a:r>
              <a:rPr lang="en-US" sz="1600" dirty="0" err="1"/>
              <a:t>học</a:t>
            </a:r>
            <a:r>
              <a:rPr lang="en-US" sz="1600" dirty="0"/>
              <a:t> </a:t>
            </a:r>
            <a:r>
              <a:rPr lang="en-US" sz="1600" dirty="0" err="1"/>
              <a:t>để</a:t>
            </a:r>
            <a:r>
              <a:rPr lang="en-US" sz="1600" dirty="0"/>
              <a:t> </a:t>
            </a:r>
            <a:r>
              <a:rPr lang="en-US" sz="1600" dirty="0" err="1"/>
              <a:t>nghiên</a:t>
            </a:r>
            <a:r>
              <a:rPr lang="en-US" sz="1600" dirty="0"/>
              <a:t> </a:t>
            </a:r>
            <a:r>
              <a:rPr lang="en-US" sz="1600" dirty="0" err="1"/>
              <a:t>cứu</a:t>
            </a:r>
            <a:r>
              <a:rPr lang="en-US" sz="1600" dirty="0"/>
              <a:t> </a:t>
            </a:r>
            <a:r>
              <a:rPr lang="en-US" sz="1600" dirty="0" err="1"/>
              <a:t>và</a:t>
            </a:r>
            <a:r>
              <a:rPr lang="en-US" sz="1600" dirty="0"/>
              <a:t> </a:t>
            </a:r>
            <a:r>
              <a:rPr lang="en-US" sz="1600" dirty="0" err="1"/>
              <a:t>phát</a:t>
            </a:r>
            <a:r>
              <a:rPr lang="en-US" sz="1600" dirty="0"/>
              <a:t> </a:t>
            </a:r>
            <a:r>
              <a:rPr lang="en-US" sz="1600" dirty="0" err="1"/>
              <a:t>triển</a:t>
            </a:r>
            <a:r>
              <a:rPr lang="en-US" sz="1600" dirty="0"/>
              <a:t> </a:t>
            </a:r>
            <a:r>
              <a:rPr lang="en-US" sz="1600" dirty="0" err="1"/>
              <a:t>các</a:t>
            </a:r>
            <a:r>
              <a:rPr lang="en-US" sz="1600" dirty="0"/>
              <a:t> </a:t>
            </a:r>
            <a:r>
              <a:rPr lang="en-US" sz="1600" dirty="0" err="1"/>
              <a:t>công</a:t>
            </a:r>
            <a:r>
              <a:rPr lang="en-US" sz="1600" dirty="0"/>
              <a:t> </a:t>
            </a:r>
            <a:r>
              <a:rPr lang="en-US" sz="1600" dirty="0" err="1"/>
              <a:t>nghệ</a:t>
            </a:r>
            <a:r>
              <a:rPr lang="en-US" sz="1600" dirty="0"/>
              <a:t> </a:t>
            </a:r>
            <a:r>
              <a:rPr lang="en-US" sz="1600" dirty="0" err="1"/>
              <a:t>mới</a:t>
            </a:r>
            <a:r>
              <a:rPr lang="en-US" sz="1600" dirty="0"/>
              <a:t>. Theo </a:t>
            </a:r>
            <a:r>
              <a:rPr lang="en-US" sz="1600" dirty="0" err="1"/>
              <a:t>dõi</a:t>
            </a:r>
            <a:r>
              <a:rPr lang="en-US" sz="1600" dirty="0"/>
              <a:t> </a:t>
            </a:r>
            <a:r>
              <a:rPr lang="en-US" sz="1600" dirty="0" err="1"/>
              <a:t>các</a:t>
            </a:r>
            <a:r>
              <a:rPr lang="en-US" sz="1600" dirty="0"/>
              <a:t> xu </a:t>
            </a:r>
            <a:r>
              <a:rPr lang="en-US" sz="1600" dirty="0" err="1"/>
              <a:t>hướng</a:t>
            </a:r>
            <a:r>
              <a:rPr lang="en-US" sz="1600" dirty="0"/>
              <a:t> </a:t>
            </a:r>
            <a:r>
              <a:rPr lang="en-US" sz="1600" dirty="0" err="1"/>
              <a:t>công</a:t>
            </a:r>
            <a:r>
              <a:rPr lang="en-US" sz="1600" dirty="0"/>
              <a:t> </a:t>
            </a:r>
            <a:r>
              <a:rPr lang="en-US" sz="1600" dirty="0" err="1"/>
              <a:t>nghệ</a:t>
            </a:r>
            <a:r>
              <a:rPr lang="en-US" sz="1600" dirty="0"/>
              <a:t> </a:t>
            </a:r>
            <a:r>
              <a:rPr lang="en-US" sz="1600" dirty="0" err="1"/>
              <a:t>mới</a:t>
            </a:r>
            <a:r>
              <a:rPr lang="en-US" sz="1600" dirty="0"/>
              <a:t> </a:t>
            </a:r>
            <a:r>
              <a:rPr lang="en-US" sz="1600" dirty="0" err="1"/>
              <a:t>để</a:t>
            </a:r>
            <a:r>
              <a:rPr lang="en-US" sz="1600" dirty="0"/>
              <a:t> </a:t>
            </a:r>
            <a:r>
              <a:rPr lang="en-US" sz="1600" dirty="0" err="1"/>
              <a:t>cập</a:t>
            </a:r>
            <a:r>
              <a:rPr lang="en-US" sz="1600" dirty="0"/>
              <a:t> </a:t>
            </a:r>
            <a:r>
              <a:rPr lang="en-US" sz="1600" dirty="0" err="1"/>
              <a:t>nhật</a:t>
            </a:r>
            <a:r>
              <a:rPr lang="en-US" sz="1600" dirty="0"/>
              <a:t> </a:t>
            </a:r>
            <a:r>
              <a:rPr lang="en-US" sz="1600" dirty="0" err="1"/>
              <a:t>và</a:t>
            </a:r>
            <a:r>
              <a:rPr lang="en-US" sz="1600" dirty="0"/>
              <a:t> </a:t>
            </a:r>
            <a:r>
              <a:rPr lang="en-US" sz="1600" dirty="0" err="1"/>
              <a:t>cải</a:t>
            </a:r>
            <a:r>
              <a:rPr lang="en-US" sz="1600" dirty="0"/>
              <a:t> </a:t>
            </a:r>
            <a:r>
              <a:rPr lang="en-US" sz="1600" dirty="0" err="1"/>
              <a:t>tiến</a:t>
            </a:r>
            <a:r>
              <a:rPr lang="en-US" sz="1600" dirty="0"/>
              <a:t> </a:t>
            </a:r>
            <a:r>
              <a:rPr lang="en-US" sz="1600" dirty="0" err="1"/>
              <a:t>sản</a:t>
            </a:r>
            <a:r>
              <a:rPr lang="en-US" sz="1600" dirty="0"/>
              <a:t> </a:t>
            </a:r>
            <a:r>
              <a:rPr lang="en-US" sz="1600" dirty="0" err="1"/>
              <a:t>phẩm</a:t>
            </a:r>
            <a:r>
              <a:rPr lang="en-US" sz="1600" dirty="0"/>
              <a:t>.</a:t>
            </a:r>
          </a:p>
          <a:p>
            <a:pPr>
              <a:lnSpc>
                <a:spcPct val="80000"/>
              </a:lnSpc>
            </a:pPr>
            <a:r>
              <a:rPr lang="en-US" sz="1800" dirty="0" err="1"/>
              <a:t>Xây</a:t>
            </a:r>
            <a:r>
              <a:rPr lang="en-US" sz="1800" dirty="0"/>
              <a:t> </a:t>
            </a:r>
            <a:r>
              <a:rPr lang="en-US" sz="1800" dirty="0" err="1"/>
              <a:t>dựng</a:t>
            </a:r>
            <a:r>
              <a:rPr lang="en-US" sz="1800" dirty="0"/>
              <a:t> </a:t>
            </a:r>
            <a:r>
              <a:rPr lang="en-US" sz="1800" dirty="0" err="1"/>
              <a:t>hệ</a:t>
            </a:r>
            <a:r>
              <a:rPr lang="en-US" sz="1800" dirty="0"/>
              <a:t> </a:t>
            </a:r>
            <a:r>
              <a:rPr lang="en-US" sz="1800" dirty="0" err="1"/>
              <a:t>sinh</a:t>
            </a:r>
            <a:r>
              <a:rPr lang="en-US" sz="1800" dirty="0"/>
              <a:t> </a:t>
            </a:r>
            <a:r>
              <a:rPr lang="en-US" sz="1800" dirty="0" err="1"/>
              <a:t>thái</a:t>
            </a:r>
            <a:r>
              <a:rPr lang="en-US" sz="1800" dirty="0"/>
              <a:t>:</a:t>
            </a:r>
          </a:p>
          <a:p>
            <a:pPr lvl="1">
              <a:lnSpc>
                <a:spcPct val="80000"/>
              </a:lnSpc>
            </a:pPr>
            <a:r>
              <a:rPr lang="en-US" sz="1600" dirty="0" err="1"/>
              <a:t>Xây</a:t>
            </a:r>
            <a:r>
              <a:rPr lang="en-US" sz="1600" dirty="0"/>
              <a:t> </a:t>
            </a:r>
            <a:r>
              <a:rPr lang="en-US" sz="1600" dirty="0" err="1"/>
              <a:t>dựng</a:t>
            </a:r>
            <a:r>
              <a:rPr lang="en-US" sz="1600" dirty="0"/>
              <a:t> </a:t>
            </a:r>
            <a:r>
              <a:rPr lang="en-US" sz="1600" dirty="0" err="1"/>
              <a:t>một</a:t>
            </a:r>
            <a:r>
              <a:rPr lang="en-US" sz="1600" dirty="0"/>
              <a:t> </a:t>
            </a:r>
            <a:r>
              <a:rPr lang="en-US" sz="1600" dirty="0" err="1"/>
              <a:t>nền</a:t>
            </a:r>
            <a:r>
              <a:rPr lang="en-US" sz="1600" dirty="0"/>
              <a:t> </a:t>
            </a:r>
            <a:r>
              <a:rPr lang="en-US" sz="1600" dirty="0" err="1"/>
              <a:t>tảng</a:t>
            </a:r>
            <a:r>
              <a:rPr lang="en-US" sz="1600" dirty="0"/>
              <a:t> </a:t>
            </a:r>
            <a:r>
              <a:rPr lang="en-US" sz="1600" dirty="0" err="1"/>
              <a:t>kết</a:t>
            </a:r>
            <a:r>
              <a:rPr lang="en-US" sz="1600" dirty="0"/>
              <a:t> </a:t>
            </a:r>
            <a:r>
              <a:rPr lang="en-US" sz="1600" dirty="0" err="1"/>
              <a:t>nối</a:t>
            </a:r>
            <a:r>
              <a:rPr lang="en-US" sz="1600" dirty="0"/>
              <a:t> </a:t>
            </a:r>
            <a:r>
              <a:rPr lang="en-US" sz="1600" dirty="0" err="1"/>
              <a:t>người</a:t>
            </a:r>
            <a:r>
              <a:rPr lang="en-US" sz="1600" dirty="0"/>
              <a:t> </a:t>
            </a:r>
            <a:r>
              <a:rPr lang="en-US" sz="1600" dirty="0" err="1"/>
              <a:t>dùng</a:t>
            </a:r>
            <a:r>
              <a:rPr lang="en-US" sz="1600" dirty="0"/>
              <a:t> </a:t>
            </a:r>
            <a:r>
              <a:rPr lang="en-US" sz="1600" dirty="0" err="1"/>
              <a:t>với</a:t>
            </a:r>
            <a:r>
              <a:rPr lang="en-US" sz="1600" dirty="0"/>
              <a:t> </a:t>
            </a:r>
            <a:r>
              <a:rPr lang="en-US" sz="1600" dirty="0" err="1"/>
              <a:t>bác</a:t>
            </a:r>
            <a:r>
              <a:rPr lang="en-US" sz="1600" dirty="0"/>
              <a:t> </a:t>
            </a:r>
            <a:r>
              <a:rPr lang="en-US" sz="1600" dirty="0" err="1"/>
              <a:t>sĩ</a:t>
            </a:r>
            <a:r>
              <a:rPr lang="en-US" sz="1600" dirty="0"/>
              <a:t>, </a:t>
            </a:r>
            <a:r>
              <a:rPr lang="en-US" sz="1600" dirty="0" err="1"/>
              <a:t>cho</a:t>
            </a:r>
            <a:r>
              <a:rPr lang="en-US" sz="1600" dirty="0"/>
              <a:t> </a:t>
            </a:r>
            <a:r>
              <a:rPr lang="en-US" sz="1600" dirty="0" err="1"/>
              <a:t>phép</a:t>
            </a:r>
            <a:r>
              <a:rPr lang="en-US" sz="1600" dirty="0"/>
              <a:t> </a:t>
            </a:r>
            <a:r>
              <a:rPr lang="en-US" sz="1600" dirty="0" err="1"/>
              <a:t>bác</a:t>
            </a:r>
            <a:r>
              <a:rPr lang="en-US" sz="1600" dirty="0"/>
              <a:t> </a:t>
            </a:r>
            <a:r>
              <a:rPr lang="en-US" sz="1600" dirty="0" err="1"/>
              <a:t>sĩ</a:t>
            </a:r>
            <a:r>
              <a:rPr lang="en-US" sz="1600" dirty="0"/>
              <a:t> </a:t>
            </a:r>
            <a:r>
              <a:rPr lang="en-US" sz="1600" dirty="0" err="1"/>
              <a:t>theo</a:t>
            </a:r>
            <a:r>
              <a:rPr lang="en-US" sz="1600" dirty="0"/>
              <a:t> </a:t>
            </a:r>
            <a:r>
              <a:rPr lang="en-US" sz="1600" dirty="0" err="1"/>
              <a:t>dõi</a:t>
            </a:r>
            <a:r>
              <a:rPr lang="en-US" sz="1600" dirty="0"/>
              <a:t> </a:t>
            </a:r>
            <a:r>
              <a:rPr lang="en-US" sz="1600" dirty="0" err="1"/>
              <a:t>tình</a:t>
            </a:r>
            <a:r>
              <a:rPr lang="en-US" sz="1600" dirty="0"/>
              <a:t> </a:t>
            </a:r>
            <a:r>
              <a:rPr lang="en-US" sz="1600" dirty="0" err="1"/>
              <a:t>trạng</a:t>
            </a:r>
            <a:r>
              <a:rPr lang="en-US" sz="1600" dirty="0"/>
              <a:t> </a:t>
            </a:r>
            <a:r>
              <a:rPr lang="en-US" sz="1600" dirty="0" err="1"/>
              <a:t>sức</a:t>
            </a:r>
            <a:r>
              <a:rPr lang="en-US" sz="1600" dirty="0"/>
              <a:t> </a:t>
            </a:r>
            <a:r>
              <a:rPr lang="en-US" sz="1600" dirty="0" err="1"/>
              <a:t>khỏe</a:t>
            </a:r>
            <a:r>
              <a:rPr lang="en-US" sz="1600" dirty="0"/>
              <a:t> </a:t>
            </a:r>
            <a:r>
              <a:rPr lang="en-US" sz="1600" dirty="0" err="1"/>
              <a:t>của</a:t>
            </a:r>
            <a:r>
              <a:rPr lang="en-US" sz="1600" dirty="0"/>
              <a:t> </a:t>
            </a:r>
            <a:r>
              <a:rPr lang="en-US" sz="1600" dirty="0" err="1"/>
              <a:t>bệnh</a:t>
            </a:r>
            <a:r>
              <a:rPr lang="en-US" sz="1600" dirty="0"/>
              <a:t> </a:t>
            </a:r>
            <a:r>
              <a:rPr lang="en-US" sz="1600" dirty="0" err="1"/>
              <a:t>nhân</a:t>
            </a:r>
            <a:r>
              <a:rPr lang="en-US" sz="1600" dirty="0"/>
              <a:t> </a:t>
            </a:r>
            <a:r>
              <a:rPr lang="en-US" sz="1600" dirty="0" err="1"/>
              <a:t>từ</a:t>
            </a:r>
            <a:r>
              <a:rPr lang="en-US" sz="1600" dirty="0"/>
              <a:t> xa. </a:t>
            </a:r>
            <a:r>
              <a:rPr lang="en-US" sz="1600" dirty="0" err="1"/>
              <a:t>Hợp</a:t>
            </a:r>
            <a:r>
              <a:rPr lang="en-US" sz="1600" dirty="0"/>
              <a:t> </a:t>
            </a:r>
            <a:r>
              <a:rPr lang="en-US" sz="1600" dirty="0" err="1"/>
              <a:t>tác</a:t>
            </a:r>
            <a:r>
              <a:rPr lang="en-US" sz="1600" dirty="0"/>
              <a:t> </a:t>
            </a:r>
            <a:r>
              <a:rPr lang="en-US" sz="1600" dirty="0" err="1"/>
              <a:t>với</a:t>
            </a:r>
            <a:r>
              <a:rPr lang="en-US" sz="1600" dirty="0"/>
              <a:t> </a:t>
            </a:r>
            <a:r>
              <a:rPr lang="en-US" sz="1600" dirty="0" err="1"/>
              <a:t>các</a:t>
            </a:r>
            <a:r>
              <a:rPr lang="en-US" sz="1600" dirty="0"/>
              <a:t> </a:t>
            </a:r>
            <a:r>
              <a:rPr lang="en-US" sz="1600" dirty="0" err="1"/>
              <a:t>bệnh</a:t>
            </a:r>
            <a:r>
              <a:rPr lang="en-US" sz="1600" dirty="0"/>
              <a:t> </a:t>
            </a:r>
            <a:r>
              <a:rPr lang="en-US" sz="1600" dirty="0" err="1"/>
              <a:t>viện</a:t>
            </a:r>
            <a:r>
              <a:rPr lang="en-US" sz="1600" dirty="0"/>
              <a:t> </a:t>
            </a:r>
            <a:r>
              <a:rPr lang="en-US" sz="1600" dirty="0" err="1"/>
              <a:t>để</a:t>
            </a:r>
            <a:r>
              <a:rPr lang="en-US" sz="1600" dirty="0"/>
              <a:t> </a:t>
            </a:r>
            <a:r>
              <a:rPr lang="en-US" sz="1600" dirty="0" err="1"/>
              <a:t>xây</a:t>
            </a:r>
            <a:r>
              <a:rPr lang="en-US" sz="1600" dirty="0"/>
              <a:t> </a:t>
            </a:r>
            <a:r>
              <a:rPr lang="en-US" sz="1600" dirty="0" err="1"/>
              <a:t>dựng</a:t>
            </a:r>
            <a:r>
              <a:rPr lang="en-US" sz="1600" dirty="0"/>
              <a:t> </a:t>
            </a:r>
            <a:r>
              <a:rPr lang="en-US" sz="1600" dirty="0" err="1"/>
              <a:t>các</a:t>
            </a:r>
            <a:r>
              <a:rPr lang="en-US" sz="1600" dirty="0"/>
              <a:t> </a:t>
            </a:r>
            <a:r>
              <a:rPr lang="en-US" sz="1600" dirty="0" err="1"/>
              <a:t>chương</a:t>
            </a:r>
            <a:r>
              <a:rPr lang="en-US" sz="1600" dirty="0"/>
              <a:t> </a:t>
            </a:r>
            <a:r>
              <a:rPr lang="en-US" sz="1600" dirty="0" err="1"/>
              <a:t>trình</a:t>
            </a:r>
            <a:r>
              <a:rPr lang="en-US" sz="1600" dirty="0"/>
              <a:t> </a:t>
            </a:r>
            <a:r>
              <a:rPr lang="en-US" sz="1600" dirty="0" err="1"/>
              <a:t>chăm</a:t>
            </a:r>
            <a:r>
              <a:rPr lang="en-US" sz="1600" dirty="0"/>
              <a:t> </a:t>
            </a:r>
            <a:r>
              <a:rPr lang="en-US" sz="1600" dirty="0" err="1"/>
              <a:t>sóc</a:t>
            </a:r>
            <a:r>
              <a:rPr lang="en-US" sz="1600" dirty="0"/>
              <a:t> </a:t>
            </a:r>
            <a:r>
              <a:rPr lang="en-US" sz="1600" dirty="0" err="1"/>
              <a:t>sức</a:t>
            </a:r>
            <a:r>
              <a:rPr lang="en-US" sz="1600" dirty="0"/>
              <a:t> </a:t>
            </a:r>
            <a:r>
              <a:rPr lang="en-US" sz="1600" dirty="0" err="1"/>
              <a:t>khỏe</a:t>
            </a:r>
            <a:r>
              <a:rPr lang="en-US" sz="1600" dirty="0"/>
              <a:t> </a:t>
            </a:r>
            <a:r>
              <a:rPr lang="en-US" sz="1600" dirty="0" err="1"/>
              <a:t>tại</a:t>
            </a:r>
            <a:r>
              <a:rPr lang="en-US" sz="1600" dirty="0"/>
              <a:t> </a:t>
            </a:r>
            <a:r>
              <a:rPr lang="en-US" sz="1600" dirty="0" err="1"/>
              <a:t>nhà</a:t>
            </a:r>
            <a:r>
              <a:rPr lang="en-US" sz="1600" dirty="0"/>
              <a:t>. </a:t>
            </a:r>
            <a:r>
              <a:rPr lang="en-US" sz="1600" dirty="0" err="1"/>
              <a:t>Phát</a:t>
            </a:r>
            <a:r>
              <a:rPr lang="en-US" sz="1600" dirty="0"/>
              <a:t> </a:t>
            </a:r>
            <a:r>
              <a:rPr lang="en-US" sz="1600" dirty="0" err="1"/>
              <a:t>triển</a:t>
            </a:r>
            <a:r>
              <a:rPr lang="en-US" sz="1600" dirty="0"/>
              <a:t> </a:t>
            </a:r>
            <a:r>
              <a:rPr lang="en-US" sz="1600" dirty="0" err="1"/>
              <a:t>các</a:t>
            </a:r>
            <a:r>
              <a:rPr lang="en-US" sz="1600" dirty="0"/>
              <a:t> </a:t>
            </a:r>
            <a:r>
              <a:rPr lang="en-US" sz="1600" dirty="0" err="1"/>
              <a:t>dịch</a:t>
            </a:r>
            <a:r>
              <a:rPr lang="en-US" sz="1600" dirty="0"/>
              <a:t> </a:t>
            </a:r>
            <a:r>
              <a:rPr lang="en-US" sz="1600" dirty="0" err="1"/>
              <a:t>vụ</a:t>
            </a:r>
            <a:r>
              <a:rPr lang="en-US" sz="1600" dirty="0"/>
              <a:t> </a:t>
            </a:r>
            <a:r>
              <a:rPr lang="en-US" sz="1600" dirty="0" err="1"/>
              <a:t>giá</a:t>
            </a:r>
            <a:r>
              <a:rPr lang="en-US" sz="1600" dirty="0"/>
              <a:t> </a:t>
            </a:r>
            <a:r>
              <a:rPr lang="en-US" sz="1600" dirty="0" err="1"/>
              <a:t>trị</a:t>
            </a:r>
            <a:r>
              <a:rPr lang="en-US" sz="1600" dirty="0"/>
              <a:t> </a:t>
            </a:r>
            <a:r>
              <a:rPr lang="en-US" sz="1600" dirty="0" err="1"/>
              <a:t>gia</a:t>
            </a:r>
            <a:r>
              <a:rPr lang="en-US" sz="1600" dirty="0"/>
              <a:t> </a:t>
            </a:r>
            <a:r>
              <a:rPr lang="en-US" sz="1600" dirty="0" err="1"/>
              <a:t>tăng</a:t>
            </a:r>
            <a:r>
              <a:rPr lang="en-US" sz="1600" dirty="0"/>
              <a:t> </a:t>
            </a:r>
            <a:r>
              <a:rPr lang="en-US" sz="1600" dirty="0" err="1"/>
              <a:t>như</a:t>
            </a:r>
            <a:r>
              <a:rPr lang="en-US" sz="1600" dirty="0"/>
              <a:t> </a:t>
            </a:r>
            <a:r>
              <a:rPr lang="en-US" sz="1600" dirty="0" err="1"/>
              <a:t>tư</a:t>
            </a:r>
            <a:r>
              <a:rPr lang="en-US" sz="1600" dirty="0"/>
              <a:t> </a:t>
            </a:r>
            <a:r>
              <a:rPr lang="en-US" sz="1600" dirty="0" err="1"/>
              <a:t>vấn</a:t>
            </a:r>
            <a:r>
              <a:rPr lang="en-US" sz="1600" dirty="0"/>
              <a:t> </a:t>
            </a:r>
            <a:r>
              <a:rPr lang="en-US" sz="1600" dirty="0" err="1"/>
              <a:t>sức</a:t>
            </a:r>
            <a:r>
              <a:rPr lang="en-US" sz="1600" dirty="0"/>
              <a:t> </a:t>
            </a:r>
            <a:r>
              <a:rPr lang="en-US" sz="1600" dirty="0" err="1"/>
              <a:t>khỏe</a:t>
            </a:r>
            <a:r>
              <a:rPr lang="en-US" sz="1600" dirty="0"/>
              <a:t>, </a:t>
            </a:r>
            <a:r>
              <a:rPr lang="en-US" sz="1600" dirty="0" err="1"/>
              <a:t>quản</a:t>
            </a:r>
            <a:r>
              <a:rPr lang="en-US" sz="1600" dirty="0"/>
              <a:t> </a:t>
            </a:r>
            <a:r>
              <a:rPr lang="en-US" sz="1600" dirty="0" err="1"/>
              <a:t>lý</a:t>
            </a:r>
            <a:r>
              <a:rPr lang="en-US" sz="1600" dirty="0"/>
              <a:t> </a:t>
            </a:r>
            <a:r>
              <a:rPr lang="en-US" sz="1600" dirty="0" err="1"/>
              <a:t>thuốc</a:t>
            </a:r>
            <a:r>
              <a:rPr lang="en-US" sz="1600" dirty="0"/>
              <a:t>, </a:t>
            </a:r>
            <a:r>
              <a:rPr lang="en-US" sz="1600" dirty="0" err="1"/>
              <a:t>đặt</a:t>
            </a:r>
            <a:r>
              <a:rPr lang="en-US" sz="1600" dirty="0"/>
              <a:t> </a:t>
            </a:r>
            <a:r>
              <a:rPr lang="en-US" sz="1600" dirty="0" err="1"/>
              <a:t>lịch</a:t>
            </a:r>
            <a:r>
              <a:rPr lang="en-US" sz="1600" dirty="0"/>
              <a:t> </a:t>
            </a:r>
            <a:r>
              <a:rPr lang="en-US" sz="1600" dirty="0" err="1"/>
              <a:t>khám</a:t>
            </a:r>
            <a:r>
              <a:rPr lang="en-US" sz="1600" dirty="0"/>
              <a:t> </a:t>
            </a:r>
            <a:r>
              <a:rPr lang="en-US" sz="1600" dirty="0" err="1"/>
              <a:t>bệnh</a:t>
            </a:r>
            <a:r>
              <a:rPr lang="en-US" sz="16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409575" y="296545"/>
            <a:ext cx="1787525" cy="969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vĩ</a:t>
            </a:r>
            <a:r>
              <a:rPr lang="en-US" dirty="0"/>
              <a:t> </a:t>
            </a:r>
            <a:r>
              <a:rPr lang="en-US" dirty="0" err="1"/>
              <a:t>mô</a:t>
            </a:r>
            <a:endParaRPr lang="en-US" dirty="0"/>
          </a:p>
        </p:txBody>
      </p:sp>
      <p:sp>
        <p:nvSpPr>
          <p:cNvPr id="12" name="Content Placeholder 11"/>
          <p:cNvSpPr>
            <a:spLocks noGrp="1"/>
          </p:cNvSpPr>
          <p:nvPr>
            <p:ph idx="1"/>
          </p:nvPr>
        </p:nvSpPr>
        <p:spPr>
          <a:xfrm>
            <a:off x="409575" y="1618615"/>
            <a:ext cx="1758315" cy="8947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US" sz="2000" dirty="0" err="1"/>
              <a:t>Phân</a:t>
            </a:r>
            <a:r>
              <a:rPr lang="en-US" sz="2000" dirty="0"/>
              <a:t> </a:t>
            </a:r>
            <a:r>
              <a:rPr lang="en-US" sz="2000" dirty="0" err="1"/>
              <a:t>tích</a:t>
            </a:r>
            <a:r>
              <a:rPr lang="en-US" sz="2000" dirty="0"/>
              <a:t> </a:t>
            </a:r>
            <a:r>
              <a:rPr lang="en-US" sz="2000" dirty="0" err="1"/>
              <a:t>môi</a:t>
            </a:r>
            <a:r>
              <a:rPr lang="en-US" sz="2000" dirty="0"/>
              <a:t> </a:t>
            </a:r>
            <a:r>
              <a:rPr lang="en-US" sz="2000" dirty="0" err="1"/>
              <a:t>trường</a:t>
            </a:r>
            <a:r>
              <a:rPr lang="en-US" sz="2000" dirty="0"/>
              <a:t> </a:t>
            </a:r>
            <a:r>
              <a:rPr lang="en-US" sz="2000" dirty="0" err="1"/>
              <a:t>ngành</a:t>
            </a:r>
            <a:endParaRPr lang="en-US" sz="2000" dirty="0"/>
          </a:p>
        </p:txBody>
      </p:sp>
      <p:sp>
        <p:nvSpPr>
          <p:cNvPr id="13" name="Rectangle: Rounded Corners 12"/>
          <p:cNvSpPr/>
          <p:nvPr/>
        </p:nvSpPr>
        <p:spPr>
          <a:xfrm>
            <a:off x="380365" y="2914015"/>
            <a:ext cx="1694180" cy="10610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nội</a:t>
            </a:r>
            <a:r>
              <a:rPr lang="en-US" dirty="0"/>
              <a:t> </a:t>
            </a:r>
            <a:r>
              <a:rPr lang="en-US" dirty="0" err="1"/>
              <a:t>tại</a:t>
            </a:r>
            <a:r>
              <a:rPr lang="en-US" dirty="0"/>
              <a:t> doanh nghiệp</a:t>
            </a:r>
          </a:p>
        </p:txBody>
      </p:sp>
      <p:sp>
        <p:nvSpPr>
          <p:cNvPr id="14" name="Rectangle: Rounded Corners 13"/>
          <p:cNvSpPr/>
          <p:nvPr/>
        </p:nvSpPr>
        <p:spPr>
          <a:xfrm>
            <a:off x="2537460" y="2323465"/>
            <a:ext cx="1787525" cy="966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Điểm</a:t>
            </a:r>
            <a:r>
              <a:rPr lang="en-US" dirty="0"/>
              <a:t> </a:t>
            </a:r>
            <a:r>
              <a:rPr lang="en-US" dirty="0" err="1"/>
              <a:t>mạnh</a:t>
            </a:r>
            <a:r>
              <a:rPr lang="en-US" dirty="0"/>
              <a:t>, </a:t>
            </a:r>
            <a:r>
              <a:rPr lang="en-US" dirty="0" err="1"/>
              <a:t>điểm</a:t>
            </a:r>
            <a:r>
              <a:rPr lang="en-US" dirty="0"/>
              <a:t> </a:t>
            </a:r>
            <a:r>
              <a:rPr lang="en-US" dirty="0" err="1"/>
              <a:t>yếu</a:t>
            </a:r>
            <a:endParaRPr lang="en-US" dirty="0"/>
          </a:p>
        </p:txBody>
      </p:sp>
      <p:sp>
        <p:nvSpPr>
          <p:cNvPr id="15" name="Rectangle: Rounded Corners 14"/>
          <p:cNvSpPr/>
          <p:nvPr/>
        </p:nvSpPr>
        <p:spPr>
          <a:xfrm>
            <a:off x="2555240" y="888365"/>
            <a:ext cx="1787525" cy="969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Cơ</a:t>
            </a:r>
            <a:r>
              <a:rPr lang="en-US" dirty="0"/>
              <a:t> </a:t>
            </a:r>
            <a:r>
              <a:rPr lang="en-US" dirty="0" err="1"/>
              <a:t>hội</a:t>
            </a:r>
            <a:r>
              <a:rPr lang="en-US" dirty="0"/>
              <a:t>, </a:t>
            </a:r>
            <a:r>
              <a:rPr lang="en-US" dirty="0" err="1"/>
              <a:t>nguy</a:t>
            </a:r>
            <a:r>
              <a:rPr lang="en-US" dirty="0"/>
              <a:t> </a:t>
            </a:r>
            <a:r>
              <a:rPr lang="en-US" dirty="0" err="1"/>
              <a:t>cơ</a:t>
            </a:r>
            <a:endParaRPr lang="en-US" dirty="0"/>
          </a:p>
        </p:txBody>
      </p:sp>
      <p:sp>
        <p:nvSpPr>
          <p:cNvPr id="18" name="Rectangle: Rounded Corners 17"/>
          <p:cNvSpPr/>
          <p:nvPr/>
        </p:nvSpPr>
        <p:spPr>
          <a:xfrm>
            <a:off x="6078220" y="3883660"/>
            <a:ext cx="1371600" cy="6000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KH Sản xuất</a:t>
            </a:r>
          </a:p>
        </p:txBody>
      </p:sp>
      <p:sp>
        <p:nvSpPr>
          <p:cNvPr id="20" name="Rectangle: Rounded Corners 19"/>
          <p:cNvSpPr/>
          <p:nvPr/>
        </p:nvSpPr>
        <p:spPr>
          <a:xfrm>
            <a:off x="6697980" y="2487295"/>
            <a:ext cx="1447800" cy="969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 </a:t>
            </a:r>
            <a:r>
              <a:rPr lang="en-US" dirty="0" err="1"/>
              <a:t>tài</a:t>
            </a:r>
            <a:r>
              <a:rPr lang="en-US" dirty="0"/>
              <a:t> </a:t>
            </a:r>
            <a:r>
              <a:rPr lang="en-US" dirty="0" err="1"/>
              <a:t>chính</a:t>
            </a:r>
            <a:endParaRPr lang="en-US" dirty="0"/>
          </a:p>
        </p:txBody>
      </p:sp>
      <p:sp>
        <p:nvSpPr>
          <p:cNvPr id="21" name="Rectangle: Rounded Corners 20"/>
          <p:cNvSpPr/>
          <p:nvPr/>
        </p:nvSpPr>
        <p:spPr>
          <a:xfrm>
            <a:off x="8262620" y="3895725"/>
            <a:ext cx="1684020" cy="6000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KH Marketing</a:t>
            </a:r>
          </a:p>
        </p:txBody>
      </p:sp>
      <p:sp>
        <p:nvSpPr>
          <p:cNvPr id="22" name="Rectangle: Rounded Corners 21"/>
          <p:cNvSpPr/>
          <p:nvPr/>
        </p:nvSpPr>
        <p:spPr>
          <a:xfrm>
            <a:off x="7648575" y="789305"/>
            <a:ext cx="1385570" cy="969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Tầm</a:t>
            </a:r>
            <a:r>
              <a:rPr lang="en-US" dirty="0"/>
              <a:t> </a:t>
            </a:r>
            <a:r>
              <a:rPr lang="en-US" dirty="0" err="1"/>
              <a:t>nhìn</a:t>
            </a:r>
            <a:r>
              <a:rPr lang="en-US" dirty="0"/>
              <a:t>, </a:t>
            </a:r>
            <a:r>
              <a:rPr lang="en-US" dirty="0" err="1"/>
              <a:t>chiến</a:t>
            </a:r>
            <a:r>
              <a:rPr lang="en-US" dirty="0"/>
              <a:t> </a:t>
            </a:r>
            <a:r>
              <a:rPr lang="en-US" dirty="0" err="1"/>
              <a:t>lược</a:t>
            </a:r>
            <a:endParaRPr lang="en-US" dirty="0"/>
          </a:p>
        </p:txBody>
      </p:sp>
      <p:sp>
        <p:nvSpPr>
          <p:cNvPr id="25" name="Rectangle: Rounded Corners 24"/>
          <p:cNvSpPr/>
          <p:nvPr/>
        </p:nvSpPr>
        <p:spPr>
          <a:xfrm>
            <a:off x="9881235" y="2525395"/>
            <a:ext cx="1442085" cy="969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Kế</a:t>
            </a:r>
            <a:r>
              <a:rPr lang="en-US" dirty="0"/>
              <a:t> </a:t>
            </a:r>
            <a:r>
              <a:rPr lang="en-US" dirty="0" err="1"/>
              <a:t>hoạch</a:t>
            </a:r>
            <a:r>
              <a:rPr lang="en-US" dirty="0"/>
              <a:t> KD</a:t>
            </a:r>
          </a:p>
        </p:txBody>
      </p:sp>
      <p:sp>
        <p:nvSpPr>
          <p:cNvPr id="26" name="Rectangle: Rounded Corners 25"/>
          <p:cNvSpPr/>
          <p:nvPr/>
        </p:nvSpPr>
        <p:spPr>
          <a:xfrm>
            <a:off x="8444865" y="2513330"/>
            <a:ext cx="1348105" cy="969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 KT-XH-MT</a:t>
            </a:r>
          </a:p>
        </p:txBody>
      </p:sp>
      <p:sp>
        <p:nvSpPr>
          <p:cNvPr id="27" name="Rectangle: Rounded Corners 26"/>
          <p:cNvSpPr/>
          <p:nvPr/>
        </p:nvSpPr>
        <p:spPr>
          <a:xfrm>
            <a:off x="8176260" y="4837430"/>
            <a:ext cx="1770380" cy="6000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Rủi</a:t>
            </a:r>
            <a:r>
              <a:rPr lang="en-US" dirty="0"/>
              <a:t> </a:t>
            </a:r>
            <a:r>
              <a:rPr lang="en-US" dirty="0" err="1"/>
              <a:t>ro</a:t>
            </a:r>
            <a:r>
              <a:rPr lang="en-US" dirty="0"/>
              <a:t> </a:t>
            </a:r>
            <a:r>
              <a:rPr lang="en-US" dirty="0" err="1"/>
              <a:t>và</a:t>
            </a:r>
            <a:r>
              <a:rPr lang="en-US" dirty="0"/>
              <a:t> </a:t>
            </a:r>
            <a:r>
              <a:rPr lang="en-US" dirty="0" err="1"/>
              <a:t>các</a:t>
            </a:r>
            <a:r>
              <a:rPr lang="en-US" dirty="0"/>
              <a:t> PA </a:t>
            </a:r>
            <a:r>
              <a:rPr lang="en-US" dirty="0" err="1"/>
              <a:t>dự</a:t>
            </a:r>
            <a:r>
              <a:rPr lang="en-US" dirty="0"/>
              <a:t> </a:t>
            </a:r>
            <a:r>
              <a:rPr lang="en-US" dirty="0" err="1"/>
              <a:t>phòng</a:t>
            </a:r>
            <a:r>
              <a:rPr lang="en-US" dirty="0"/>
              <a:t> </a:t>
            </a:r>
          </a:p>
        </p:txBody>
      </p:sp>
      <p:sp>
        <p:nvSpPr>
          <p:cNvPr id="29" name="Rectangle: Rounded Corners 28"/>
          <p:cNvSpPr/>
          <p:nvPr/>
        </p:nvSpPr>
        <p:spPr>
          <a:xfrm>
            <a:off x="10490200" y="3842385"/>
            <a:ext cx="1460500" cy="6000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KH Nhân sự</a:t>
            </a:r>
          </a:p>
        </p:txBody>
      </p:sp>
      <p:sp>
        <p:nvSpPr>
          <p:cNvPr id="30" name="Rectangle: Rounded Corners 29"/>
          <p:cNvSpPr/>
          <p:nvPr/>
        </p:nvSpPr>
        <p:spPr>
          <a:xfrm>
            <a:off x="8187055" y="5668645"/>
            <a:ext cx="1694180" cy="6038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Dự</a:t>
            </a:r>
            <a:r>
              <a:rPr lang="en-US" dirty="0"/>
              <a:t> </a:t>
            </a:r>
            <a:r>
              <a:rPr lang="en-US" dirty="0" err="1"/>
              <a:t>kiến</a:t>
            </a:r>
            <a:r>
              <a:rPr lang="en-US" dirty="0"/>
              <a:t> PT SP </a:t>
            </a:r>
            <a:r>
              <a:rPr lang="en-US" dirty="0" err="1"/>
              <a:t>trong</a:t>
            </a:r>
            <a:r>
              <a:rPr lang="en-US" dirty="0"/>
              <a:t> TL</a:t>
            </a:r>
          </a:p>
        </p:txBody>
      </p:sp>
      <p:cxnSp>
        <p:nvCxnSpPr>
          <p:cNvPr id="33" name="Straight Arrow Connector 32"/>
          <p:cNvCxnSpPr>
            <a:stCxn id="9" idx="3"/>
            <a:endCxn id="15" idx="1"/>
          </p:cNvCxnSpPr>
          <p:nvPr/>
        </p:nvCxnSpPr>
        <p:spPr>
          <a:xfrm>
            <a:off x="2197735" y="789305"/>
            <a:ext cx="357505" cy="4845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2" idx="3"/>
            <a:endCxn id="15" idx="1"/>
          </p:cNvCxnSpPr>
          <p:nvPr/>
        </p:nvCxnSpPr>
        <p:spPr>
          <a:xfrm flipV="1">
            <a:off x="2167890" y="1381125"/>
            <a:ext cx="387350" cy="681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3" idx="3"/>
            <a:endCxn id="14" idx="1"/>
          </p:cNvCxnSpPr>
          <p:nvPr/>
        </p:nvCxnSpPr>
        <p:spPr>
          <a:xfrm flipV="1">
            <a:off x="2074545" y="2814320"/>
            <a:ext cx="462915" cy="628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5" idx="3"/>
            <a:endCxn id="22" idx="1"/>
          </p:cNvCxnSpPr>
          <p:nvPr/>
        </p:nvCxnSpPr>
        <p:spPr>
          <a:xfrm flipV="1">
            <a:off x="4342765" y="1274445"/>
            <a:ext cx="3305810" cy="990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4" idx="3"/>
            <a:endCxn id="22" idx="1"/>
          </p:cNvCxnSpPr>
          <p:nvPr/>
        </p:nvCxnSpPr>
        <p:spPr>
          <a:xfrm flipV="1">
            <a:off x="4324985" y="1274445"/>
            <a:ext cx="3323590" cy="15322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22" idx="2"/>
            <a:endCxn id="20" idx="0"/>
          </p:cNvCxnSpPr>
          <p:nvPr/>
        </p:nvCxnSpPr>
        <p:spPr>
          <a:xfrm flipH="1">
            <a:off x="7421880" y="1758950"/>
            <a:ext cx="919480" cy="7283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2" idx="2"/>
            <a:endCxn id="26" idx="0"/>
          </p:cNvCxnSpPr>
          <p:nvPr/>
        </p:nvCxnSpPr>
        <p:spPr>
          <a:xfrm>
            <a:off x="8341360" y="1758950"/>
            <a:ext cx="777875" cy="754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22" idx="2"/>
            <a:endCxn id="25" idx="0"/>
          </p:cNvCxnSpPr>
          <p:nvPr/>
        </p:nvCxnSpPr>
        <p:spPr>
          <a:xfrm>
            <a:off x="8341360" y="1758950"/>
            <a:ext cx="2261235" cy="7664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8" idx="0"/>
            <a:endCxn id="18" idx="0"/>
          </p:cNvCxnSpPr>
          <p:nvPr/>
        </p:nvCxnSpPr>
        <p:spPr>
          <a:xfrm>
            <a:off x="6764020" y="3883660"/>
            <a:ext cx="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25" idx="2"/>
            <a:endCxn id="18" idx="0"/>
          </p:cNvCxnSpPr>
          <p:nvPr/>
        </p:nvCxnSpPr>
        <p:spPr>
          <a:xfrm flipH="1">
            <a:off x="6764020" y="3495040"/>
            <a:ext cx="3838575" cy="388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25" idx="2"/>
            <a:endCxn id="21" idx="0"/>
          </p:cNvCxnSpPr>
          <p:nvPr/>
        </p:nvCxnSpPr>
        <p:spPr>
          <a:xfrm flipH="1">
            <a:off x="9104630" y="3495040"/>
            <a:ext cx="1497965" cy="4006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25" idx="2"/>
            <a:endCxn id="29" idx="0"/>
          </p:cNvCxnSpPr>
          <p:nvPr/>
        </p:nvCxnSpPr>
        <p:spPr>
          <a:xfrm>
            <a:off x="10602595" y="3495040"/>
            <a:ext cx="617855" cy="3473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Rectangle: Rounded Corners 19"/>
          <p:cNvSpPr/>
          <p:nvPr/>
        </p:nvSpPr>
        <p:spPr>
          <a:xfrm>
            <a:off x="5072380" y="2513330"/>
            <a:ext cx="1447800" cy="969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 </a:t>
            </a:r>
            <a:r>
              <a:rPr lang="en-US" dirty="0" err="1"/>
              <a:t>thị trường</a:t>
            </a:r>
            <a:endParaRPr lang="en-US" dirty="0"/>
          </a:p>
        </p:txBody>
      </p:sp>
      <p:cxnSp>
        <p:nvCxnSpPr>
          <p:cNvPr id="7" name="Straight Arrow Connector 6"/>
          <p:cNvCxnSpPr>
            <a:stCxn id="22" idx="2"/>
          </p:cNvCxnSpPr>
          <p:nvPr/>
        </p:nvCxnSpPr>
        <p:spPr>
          <a:xfrm flipH="1">
            <a:off x="5748655" y="1758950"/>
            <a:ext cx="2592705" cy="782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18" idx="2"/>
            <a:endCxn id="27" idx="0"/>
          </p:cNvCxnSpPr>
          <p:nvPr/>
        </p:nvCxnSpPr>
        <p:spPr>
          <a:xfrm>
            <a:off x="6764020" y="4483735"/>
            <a:ext cx="2297430" cy="353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21" idx="2"/>
            <a:endCxn id="27" idx="0"/>
          </p:cNvCxnSpPr>
          <p:nvPr/>
        </p:nvCxnSpPr>
        <p:spPr>
          <a:xfrm flipH="1">
            <a:off x="9061450" y="4495800"/>
            <a:ext cx="43180" cy="3416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29" idx="2"/>
          </p:cNvCxnSpPr>
          <p:nvPr/>
        </p:nvCxnSpPr>
        <p:spPr>
          <a:xfrm flipH="1">
            <a:off x="8963660" y="4442460"/>
            <a:ext cx="2256790" cy="4108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27" idx="2"/>
            <a:endCxn id="30" idx="0"/>
          </p:cNvCxnSpPr>
          <p:nvPr/>
        </p:nvCxnSpPr>
        <p:spPr>
          <a:xfrm flipH="1">
            <a:off x="9034145" y="5437505"/>
            <a:ext cx="27305" cy="231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Nguồn</a:t>
            </a:r>
            <a:r>
              <a:rPr lang="en-US" dirty="0"/>
              <a:t> </a:t>
            </a:r>
            <a:r>
              <a:rPr lang="en-US" dirty="0" err="1"/>
              <a:t>tài</a:t>
            </a:r>
            <a:r>
              <a:rPr lang="en-US" dirty="0"/>
              <a:t> </a:t>
            </a:r>
            <a:r>
              <a:rPr lang="en-US" dirty="0" err="1"/>
              <a:t>nguyên</a:t>
            </a:r>
            <a:r>
              <a:rPr lang="en-US" dirty="0"/>
              <a:t> </a:t>
            </a:r>
            <a:r>
              <a:rPr lang="en-US" dirty="0" err="1"/>
              <a:t>chính</a:t>
            </a:r>
            <a:endParaRPr lang="en-US" dirty="0"/>
          </a:p>
        </p:txBody>
      </p:sp>
      <p:sp>
        <p:nvSpPr>
          <p:cNvPr id="3" name="Content Placeholder 2"/>
          <p:cNvSpPr>
            <a:spLocks noGrp="1"/>
          </p:cNvSpPr>
          <p:nvPr>
            <p:ph idx="1"/>
          </p:nvPr>
        </p:nvSpPr>
        <p:spPr/>
        <p:txBody>
          <a:bodyPr/>
          <a:lstStyle/>
          <a:p>
            <a:r>
              <a:rPr lang="en-US"/>
              <a:t>Đội ngũ kĩ sư chất lượng cao, liên tục cập nhật và cải tiến ứng dụng, thiết bị</a:t>
            </a:r>
          </a:p>
          <a:p>
            <a:r>
              <a:rPr lang="en-US"/>
              <a:t>Phần mềm, thiết bị, độ chính xác liên tục được cải tiến, ứng dụng các công nghệ hiện đại</a:t>
            </a:r>
          </a:p>
          <a:p>
            <a:r>
              <a:rPr lang="en-US"/>
              <a:t>Đội ngũ chăm sóc khách hàng tận tâm 24/7</a:t>
            </a:r>
          </a:p>
          <a:p>
            <a:r>
              <a:rPr lang="en-US"/>
              <a:t>Liên kết với các bác sĩ chuyên khoa từ nhiều bệnh viện lớn, liên kết với hệ thống bác sĩ gia đình</a:t>
            </a:r>
          </a:p>
          <a:p>
            <a:r>
              <a:rPr lang="en-US"/>
              <a:t>Mạng lưới phân phối khắp các nhà thuốc, bệnh viện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Đối</a:t>
            </a:r>
            <a:r>
              <a:rPr lang="en-US" dirty="0"/>
              <a:t> </a:t>
            </a:r>
            <a:r>
              <a:rPr lang="en-US" dirty="0" err="1"/>
              <a:t>tác</a:t>
            </a:r>
            <a:r>
              <a:rPr lang="en-US" dirty="0"/>
              <a:t> </a:t>
            </a:r>
            <a:r>
              <a:rPr lang="en-US" dirty="0" err="1"/>
              <a:t>chính</a:t>
            </a:r>
            <a:endParaRPr lang="en-US" dirty="0"/>
          </a:p>
        </p:txBody>
      </p:sp>
      <p:sp>
        <p:nvSpPr>
          <p:cNvPr id="3" name="Content Placeholder 2"/>
          <p:cNvSpPr>
            <a:spLocks noGrp="1"/>
          </p:cNvSpPr>
          <p:nvPr>
            <p:ph idx="1"/>
          </p:nvPr>
        </p:nvSpPr>
        <p:spPr/>
        <p:txBody>
          <a:bodyPr/>
          <a:lstStyle/>
          <a:p>
            <a:r>
              <a:rPr lang="en-US" dirty="0" err="1"/>
              <a:t>Hợp</a:t>
            </a:r>
            <a:r>
              <a:rPr lang="en-US" dirty="0"/>
              <a:t> </a:t>
            </a:r>
            <a:r>
              <a:rPr lang="en-US" dirty="0" err="1"/>
              <a:t>tác</a:t>
            </a:r>
            <a:r>
              <a:rPr lang="en-US" dirty="0"/>
              <a:t> win-win </a:t>
            </a:r>
            <a:r>
              <a:rPr lang="en-US" dirty="0" err="1"/>
              <a:t>giữa</a:t>
            </a:r>
            <a:r>
              <a:rPr lang="en-US" dirty="0"/>
              <a:t> </a:t>
            </a:r>
            <a:r>
              <a:rPr lang="en-US" dirty="0" err="1"/>
              <a:t>công</a:t>
            </a:r>
            <a:r>
              <a:rPr lang="en-US" dirty="0"/>
              <a:t> ty </a:t>
            </a:r>
            <a:r>
              <a:rPr lang="en-US" dirty="0" err="1"/>
              <a:t>và</a:t>
            </a:r>
            <a:r>
              <a:rPr lang="en-US" dirty="0"/>
              <a:t> </a:t>
            </a:r>
            <a:r>
              <a:rPr lang="en-US" dirty="0" err="1"/>
              <a:t>nhà</a:t>
            </a:r>
            <a:r>
              <a:rPr lang="en-US" dirty="0"/>
              <a:t> </a:t>
            </a:r>
            <a:r>
              <a:rPr lang="en-US" dirty="0" err="1"/>
              <a:t>phân</a:t>
            </a:r>
            <a:r>
              <a:rPr lang="en-US" dirty="0"/>
              <a:t> </a:t>
            </a:r>
            <a:r>
              <a:rPr lang="en-US" dirty="0" err="1"/>
              <a:t>phối</a:t>
            </a:r>
            <a:r>
              <a:rPr lang="en-US" dirty="0"/>
              <a:t>:</a:t>
            </a:r>
          </a:p>
          <a:p>
            <a:pPr lvl="1"/>
            <a:r>
              <a:rPr lang="en-US" dirty="0" err="1"/>
              <a:t>Các</a:t>
            </a:r>
            <a:r>
              <a:rPr lang="en-US" dirty="0"/>
              <a:t> </a:t>
            </a:r>
            <a:r>
              <a:rPr lang="en-US" dirty="0" err="1"/>
              <a:t>nhà</a:t>
            </a:r>
            <a:r>
              <a:rPr lang="en-US" dirty="0"/>
              <a:t> </a:t>
            </a:r>
            <a:r>
              <a:rPr lang="en-US" dirty="0" err="1"/>
              <a:t>thuốc</a:t>
            </a:r>
            <a:r>
              <a:rPr lang="en-US" dirty="0"/>
              <a:t>, </a:t>
            </a:r>
            <a:r>
              <a:rPr lang="en-US" dirty="0" err="1"/>
              <a:t>bệnh</a:t>
            </a:r>
            <a:r>
              <a:rPr lang="en-US" dirty="0"/>
              <a:t> </a:t>
            </a:r>
            <a:r>
              <a:rPr lang="en-US" dirty="0" err="1"/>
              <a:t>viện</a:t>
            </a:r>
            <a:r>
              <a:rPr lang="en-US" dirty="0"/>
              <a:t>, </a:t>
            </a:r>
            <a:r>
              <a:rPr lang="en-US" dirty="0" err="1"/>
              <a:t>bác</a:t>
            </a:r>
            <a:r>
              <a:rPr lang="en-US" dirty="0"/>
              <a:t> </a:t>
            </a:r>
            <a:r>
              <a:rPr lang="en-US" dirty="0" err="1"/>
              <a:t>sĩ</a:t>
            </a:r>
            <a:r>
              <a:rPr lang="en-US" dirty="0"/>
              <a:t> </a:t>
            </a:r>
            <a:r>
              <a:rPr lang="en-US" dirty="0" err="1"/>
              <a:t>phân</a:t>
            </a:r>
            <a:r>
              <a:rPr lang="en-US" dirty="0"/>
              <a:t> </a:t>
            </a:r>
            <a:r>
              <a:rPr lang="en-US" dirty="0" err="1"/>
              <a:t>phối</a:t>
            </a:r>
            <a:r>
              <a:rPr lang="en-US" dirty="0"/>
              <a:t> </a:t>
            </a:r>
            <a:r>
              <a:rPr lang="en-US" dirty="0" err="1"/>
              <a:t>và</a:t>
            </a:r>
            <a:r>
              <a:rPr lang="en-US" dirty="0"/>
              <a:t> </a:t>
            </a:r>
            <a:r>
              <a:rPr lang="en-US" dirty="0" err="1"/>
              <a:t>giới</a:t>
            </a:r>
            <a:r>
              <a:rPr lang="en-US" dirty="0"/>
              <a:t> </a:t>
            </a:r>
            <a:r>
              <a:rPr lang="en-US" dirty="0" err="1"/>
              <a:t>thiệu</a:t>
            </a:r>
            <a:r>
              <a:rPr lang="en-US" dirty="0"/>
              <a:t> </a:t>
            </a:r>
            <a:r>
              <a:rPr lang="en-US" dirty="0" err="1"/>
              <a:t>thiết</a:t>
            </a:r>
            <a:r>
              <a:rPr lang="en-US" dirty="0"/>
              <a:t> </a:t>
            </a:r>
            <a:r>
              <a:rPr lang="en-US" dirty="0" err="1"/>
              <a:t>bị</a:t>
            </a:r>
            <a:r>
              <a:rPr lang="en-US" dirty="0"/>
              <a:t>, </a:t>
            </a:r>
            <a:r>
              <a:rPr lang="en-US" dirty="0" err="1"/>
              <a:t>ứng</a:t>
            </a:r>
            <a:r>
              <a:rPr lang="en-US" dirty="0"/>
              <a:t> </a:t>
            </a:r>
            <a:r>
              <a:rPr lang="en-US" dirty="0" err="1"/>
              <a:t>dụng</a:t>
            </a:r>
            <a:endParaRPr lang="en-US" dirty="0"/>
          </a:p>
          <a:p>
            <a:pPr lvl="1"/>
            <a:r>
              <a:rPr lang="en-US" dirty="0" err="1"/>
              <a:t>Ứng</a:t>
            </a:r>
            <a:r>
              <a:rPr lang="en-US" dirty="0"/>
              <a:t> </a:t>
            </a:r>
            <a:r>
              <a:rPr lang="en-US" dirty="0" err="1"/>
              <a:t>dụng</a:t>
            </a:r>
            <a:r>
              <a:rPr lang="en-US" dirty="0"/>
              <a:t> </a:t>
            </a:r>
            <a:r>
              <a:rPr lang="en-US" dirty="0" err="1"/>
              <a:t>điều</a:t>
            </a:r>
            <a:r>
              <a:rPr lang="en-US" dirty="0"/>
              <a:t> </a:t>
            </a:r>
            <a:r>
              <a:rPr lang="en-US" dirty="0" err="1"/>
              <a:t>hướng</a:t>
            </a:r>
            <a:r>
              <a:rPr lang="en-US" dirty="0"/>
              <a:t> </a:t>
            </a:r>
            <a:r>
              <a:rPr lang="en-US" dirty="0" err="1"/>
              <a:t>người</a:t>
            </a:r>
            <a:r>
              <a:rPr lang="en-US" dirty="0"/>
              <a:t> </a:t>
            </a:r>
            <a:r>
              <a:rPr lang="en-US" dirty="0" err="1"/>
              <a:t>dùng</a:t>
            </a:r>
            <a:r>
              <a:rPr lang="en-US" dirty="0"/>
              <a:t> </a:t>
            </a:r>
            <a:r>
              <a:rPr lang="en-US" dirty="0" err="1"/>
              <a:t>tới</a:t>
            </a:r>
            <a:r>
              <a:rPr lang="en-US" dirty="0"/>
              <a:t> </a:t>
            </a:r>
            <a:r>
              <a:rPr lang="en-US" dirty="0" err="1"/>
              <a:t>những</a:t>
            </a:r>
            <a:r>
              <a:rPr lang="en-US" dirty="0"/>
              <a:t> </a:t>
            </a:r>
            <a:r>
              <a:rPr lang="en-US" dirty="0" err="1"/>
              <a:t>nhà</a:t>
            </a:r>
            <a:r>
              <a:rPr lang="en-US" dirty="0"/>
              <a:t> </a:t>
            </a:r>
            <a:r>
              <a:rPr lang="en-US" dirty="0" err="1"/>
              <a:t>thuốc</a:t>
            </a:r>
            <a:r>
              <a:rPr lang="en-US" dirty="0"/>
              <a:t>, </a:t>
            </a:r>
            <a:r>
              <a:rPr lang="en-US" dirty="0" err="1"/>
              <a:t>bệnh</a:t>
            </a:r>
            <a:r>
              <a:rPr lang="en-US" dirty="0"/>
              <a:t> </a:t>
            </a:r>
            <a:r>
              <a:rPr lang="en-US" dirty="0" err="1"/>
              <a:t>viện</a:t>
            </a:r>
            <a:r>
              <a:rPr lang="en-US" dirty="0"/>
              <a:t> </a:t>
            </a:r>
            <a:r>
              <a:rPr lang="en-US" dirty="0" err="1"/>
              <a:t>nhằm</a:t>
            </a:r>
            <a:r>
              <a:rPr lang="en-US" dirty="0"/>
              <a:t> </a:t>
            </a:r>
            <a:r>
              <a:rPr lang="en-US" dirty="0" err="1"/>
              <a:t>khám</a:t>
            </a:r>
            <a:r>
              <a:rPr lang="en-US" dirty="0"/>
              <a:t> </a:t>
            </a:r>
            <a:r>
              <a:rPr lang="en-US" dirty="0" err="1"/>
              <a:t>bệnh</a:t>
            </a:r>
            <a:r>
              <a:rPr lang="en-US" dirty="0"/>
              <a:t>, </a:t>
            </a:r>
            <a:r>
              <a:rPr lang="en-US" dirty="0" err="1"/>
              <a:t>mua</a:t>
            </a:r>
            <a:r>
              <a:rPr lang="en-US" dirty="0"/>
              <a:t> </a:t>
            </a:r>
            <a:r>
              <a:rPr lang="en-US" dirty="0" err="1"/>
              <a:t>thuốc</a:t>
            </a:r>
            <a:r>
              <a:rPr lang="en-US" dirty="0"/>
              <a:t> </a:t>
            </a:r>
            <a:r>
              <a:rPr lang="en-US" dirty="0" err="1"/>
              <a:t>theo</a:t>
            </a:r>
            <a:r>
              <a:rPr lang="en-US" dirty="0"/>
              <a:t> </a:t>
            </a:r>
            <a:r>
              <a:rPr lang="en-US" dirty="0" err="1"/>
              <a:t>đơn</a:t>
            </a:r>
            <a:r>
              <a:rPr lang="en-US" dirty="0"/>
              <a:t> </a:t>
            </a:r>
            <a:r>
              <a:rPr lang="en-US" dirty="0" err="1"/>
              <a:t>được</a:t>
            </a:r>
            <a:r>
              <a:rPr lang="en-US" dirty="0"/>
              <a:t> </a:t>
            </a:r>
            <a:r>
              <a:rPr lang="en-US" dirty="0" err="1"/>
              <a:t>bác</a:t>
            </a:r>
            <a:r>
              <a:rPr lang="en-US" dirty="0"/>
              <a:t> </a:t>
            </a:r>
            <a:r>
              <a:rPr lang="en-US" dirty="0" err="1"/>
              <a:t>sĩ</a:t>
            </a:r>
            <a:r>
              <a:rPr lang="en-US" dirty="0"/>
              <a:t> </a:t>
            </a:r>
            <a:r>
              <a:rPr lang="en-US" dirty="0" err="1"/>
              <a:t>kê</a:t>
            </a:r>
            <a:r>
              <a:rPr lang="en-US" dirty="0"/>
              <a:t> </a:t>
            </a:r>
            <a:r>
              <a:rPr lang="en-US" dirty="0" err="1"/>
              <a:t>sẵn</a:t>
            </a:r>
            <a:endParaRPr lang="en-US" dirty="0"/>
          </a:p>
          <a:p>
            <a:pPr lvl="0"/>
            <a:r>
              <a:rPr lang="en-US" dirty="0"/>
              <a:t>Liên </a:t>
            </a:r>
            <a:r>
              <a:rPr lang="en-US" dirty="0" err="1"/>
              <a:t>minh</a:t>
            </a:r>
            <a:r>
              <a:rPr lang="en-US" dirty="0"/>
              <a:t>:</a:t>
            </a:r>
          </a:p>
          <a:p>
            <a:pPr lvl="1"/>
            <a:r>
              <a:rPr lang="en-US" dirty="0" err="1"/>
              <a:t>Các</a:t>
            </a:r>
            <a:r>
              <a:rPr lang="en-US" dirty="0"/>
              <a:t> </a:t>
            </a:r>
            <a:r>
              <a:rPr lang="en-US" dirty="0" err="1"/>
              <a:t>công</a:t>
            </a:r>
            <a:r>
              <a:rPr lang="en-US" dirty="0"/>
              <a:t> ty </a:t>
            </a:r>
            <a:r>
              <a:rPr lang="en-US" dirty="0" err="1"/>
              <a:t>công</a:t>
            </a:r>
            <a:r>
              <a:rPr lang="en-US" dirty="0"/>
              <a:t> </a:t>
            </a:r>
            <a:r>
              <a:rPr lang="en-US" dirty="0" err="1"/>
              <a:t>nghệ</a:t>
            </a:r>
            <a:r>
              <a:rPr lang="en-US" dirty="0"/>
              <a:t> </a:t>
            </a:r>
            <a:r>
              <a:rPr lang="en-US" dirty="0" err="1"/>
              <a:t>như</a:t>
            </a:r>
            <a:r>
              <a:rPr lang="en-US" dirty="0"/>
              <a:t>: Samsung, Huawei, Apple, Garmin, ... </a:t>
            </a:r>
            <a:r>
              <a:rPr lang="en-US" dirty="0" err="1"/>
              <a:t>tích</a:t>
            </a:r>
            <a:r>
              <a:rPr lang="en-US" dirty="0"/>
              <a:t> </a:t>
            </a:r>
            <a:r>
              <a:rPr lang="en-US" dirty="0" err="1"/>
              <a:t>hợp</a:t>
            </a:r>
            <a:r>
              <a:rPr lang="en-US" dirty="0"/>
              <a:t> </a:t>
            </a:r>
            <a:r>
              <a:rPr lang="en-US" dirty="0" err="1"/>
              <a:t>đồng</a:t>
            </a:r>
            <a:r>
              <a:rPr lang="en-US" dirty="0"/>
              <a:t> </a:t>
            </a:r>
            <a:r>
              <a:rPr lang="en-US" dirty="0" err="1"/>
              <a:t>hồ</a:t>
            </a:r>
            <a:r>
              <a:rPr lang="en-US" dirty="0"/>
              <a:t> </a:t>
            </a:r>
            <a:r>
              <a:rPr lang="en-US" dirty="0" err="1"/>
              <a:t>công</a:t>
            </a:r>
            <a:r>
              <a:rPr lang="en-US" dirty="0"/>
              <a:t> </a:t>
            </a:r>
            <a:r>
              <a:rPr lang="en-US" dirty="0" err="1"/>
              <a:t>nghệ</a:t>
            </a:r>
            <a:r>
              <a:rPr lang="en-US" dirty="0"/>
              <a:t> </a:t>
            </a:r>
            <a:r>
              <a:rPr lang="en-US" dirty="0" err="1"/>
              <a:t>với</a:t>
            </a:r>
            <a:r>
              <a:rPr lang="en-US" dirty="0"/>
              <a:t> </a:t>
            </a:r>
            <a:r>
              <a:rPr lang="en-US" dirty="0" err="1"/>
              <a:t>ứng</a:t>
            </a:r>
            <a:r>
              <a:rPr lang="en-US" dirty="0"/>
              <a:t> </a:t>
            </a:r>
            <a:r>
              <a:rPr lang="en-US" dirty="0" err="1"/>
              <a:t>dụng</a:t>
            </a:r>
            <a:endParaRPr lang="en-US" dirty="0"/>
          </a:p>
          <a:p>
            <a:pPr lvl="1"/>
            <a:r>
              <a:rPr lang="en-US" dirty="0" err="1"/>
              <a:t>Các</a:t>
            </a:r>
            <a:r>
              <a:rPr lang="en-US" dirty="0"/>
              <a:t> </a:t>
            </a:r>
            <a:r>
              <a:rPr lang="en-US" dirty="0" err="1"/>
              <a:t>công</a:t>
            </a:r>
            <a:r>
              <a:rPr lang="en-US" dirty="0"/>
              <a:t> ty </a:t>
            </a:r>
            <a:r>
              <a:rPr lang="en-US" dirty="0" err="1"/>
              <a:t>cung</a:t>
            </a:r>
            <a:r>
              <a:rPr lang="en-US" dirty="0"/>
              <a:t> </a:t>
            </a:r>
            <a:r>
              <a:rPr lang="en-US" dirty="0" err="1"/>
              <a:t>cấp</a:t>
            </a:r>
            <a:r>
              <a:rPr lang="en-US" dirty="0"/>
              <a:t> </a:t>
            </a:r>
            <a:r>
              <a:rPr lang="en-US" dirty="0" err="1"/>
              <a:t>thiết</a:t>
            </a:r>
            <a:r>
              <a:rPr lang="en-US" dirty="0"/>
              <a:t> </a:t>
            </a:r>
            <a:r>
              <a:rPr lang="en-US" dirty="0" err="1"/>
              <a:t>bị</a:t>
            </a:r>
            <a:r>
              <a:rPr lang="en-US" dirty="0"/>
              <a:t> y </a:t>
            </a:r>
            <a:r>
              <a:rPr lang="en-US" dirty="0" err="1"/>
              <a:t>tế</a:t>
            </a:r>
            <a:r>
              <a:rPr lang="en-US" dirty="0"/>
              <a:t> </a:t>
            </a:r>
            <a:r>
              <a:rPr lang="en-US" dirty="0" err="1"/>
              <a:t>như</a:t>
            </a:r>
            <a:r>
              <a:rPr lang="en-US" dirty="0"/>
              <a:t>: Beurer, Omron,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Kế</a:t>
            </a:r>
            <a:r>
              <a:rPr lang="en-US" dirty="0"/>
              <a:t> </a:t>
            </a:r>
            <a:r>
              <a:rPr lang="en-US" dirty="0" err="1"/>
              <a:t>hoạch</a:t>
            </a:r>
            <a:r>
              <a:rPr lang="en-US" dirty="0"/>
              <a:t> </a:t>
            </a:r>
            <a:r>
              <a:rPr lang="en-US" dirty="0" err="1"/>
              <a:t>đưa</a:t>
            </a:r>
            <a:r>
              <a:rPr lang="en-US" dirty="0"/>
              <a:t> </a:t>
            </a:r>
            <a:r>
              <a:rPr lang="en-US" dirty="0" err="1"/>
              <a:t>sản</a:t>
            </a:r>
            <a:r>
              <a:rPr lang="en-US" dirty="0"/>
              <a:t> </a:t>
            </a:r>
            <a:r>
              <a:rPr lang="en-US" dirty="0" err="1"/>
              <a:t>phẩm</a:t>
            </a:r>
            <a:r>
              <a:rPr lang="en-US" dirty="0"/>
              <a:t> </a:t>
            </a:r>
            <a:r>
              <a:rPr lang="en-US" dirty="0" err="1"/>
              <a:t>ra</a:t>
            </a:r>
            <a:r>
              <a:rPr lang="en-US" dirty="0"/>
              <a:t> </a:t>
            </a:r>
            <a:r>
              <a:rPr lang="en-US" dirty="0" err="1"/>
              <a:t>thị</a:t>
            </a:r>
            <a:r>
              <a:rPr lang="en-US" dirty="0"/>
              <a:t> </a:t>
            </a:r>
            <a:r>
              <a:rPr lang="en-US" dirty="0" err="1"/>
              <a:t>trường</a:t>
            </a:r>
            <a:br>
              <a:rPr lang="en-US" dirty="0"/>
            </a:br>
            <a:endParaRPr lang="en-US" dirty="0"/>
          </a:p>
        </p:txBody>
      </p:sp>
      <p:sp>
        <p:nvSpPr>
          <p:cNvPr id="3" name="Content Placeholder 2"/>
          <p:cNvSpPr>
            <a:spLocks noGrp="1"/>
          </p:cNvSpPr>
          <p:nvPr>
            <p:ph idx="1"/>
          </p:nvPr>
        </p:nvSpPr>
        <p:spPr>
          <a:xfrm>
            <a:off x="838200" y="1371600"/>
            <a:ext cx="10515600" cy="4805363"/>
          </a:xfrm>
        </p:spPr>
        <p:txBody>
          <a:bodyPr>
            <a:normAutofit fontScale="90000" lnSpcReduction="10000"/>
          </a:bodyPr>
          <a:lstStyle/>
          <a:p>
            <a:pPr lvl="1">
              <a:lnSpc>
                <a:spcPct val="110000"/>
              </a:lnSpc>
            </a:pPr>
            <a:r>
              <a:rPr lang="en-US" dirty="0"/>
              <a:t>1-2 </a:t>
            </a:r>
            <a:r>
              <a:rPr lang="en-US" dirty="0" err="1"/>
              <a:t>năm</a:t>
            </a:r>
            <a:r>
              <a:rPr lang="en-US" dirty="0"/>
              <a:t> </a:t>
            </a:r>
            <a:r>
              <a:rPr lang="en-US" dirty="0" err="1"/>
              <a:t>đầu</a:t>
            </a:r>
            <a:r>
              <a:rPr lang="en-US" dirty="0"/>
              <a:t>: </a:t>
            </a:r>
            <a:r>
              <a:rPr lang="en-US" dirty="0" err="1"/>
              <a:t>Tập</a:t>
            </a:r>
            <a:r>
              <a:rPr lang="en-US" dirty="0"/>
              <a:t> </a:t>
            </a:r>
            <a:r>
              <a:rPr lang="en-US" dirty="0" err="1"/>
              <a:t>trung</a:t>
            </a:r>
            <a:r>
              <a:rPr lang="en-US" dirty="0"/>
              <a:t> </a:t>
            </a:r>
            <a:r>
              <a:rPr lang="en-US" dirty="0" err="1"/>
              <a:t>chiếm</a:t>
            </a:r>
            <a:r>
              <a:rPr lang="en-US" dirty="0"/>
              <a:t> </a:t>
            </a:r>
            <a:r>
              <a:rPr lang="en-US" dirty="0" err="1"/>
              <a:t>lĩnh</a:t>
            </a:r>
            <a:r>
              <a:rPr lang="en-US" dirty="0"/>
              <a:t> </a:t>
            </a:r>
            <a:r>
              <a:rPr lang="en-US" dirty="0" err="1"/>
              <a:t>thị</a:t>
            </a:r>
            <a:r>
              <a:rPr lang="en-US" dirty="0"/>
              <a:t> </a:t>
            </a:r>
            <a:r>
              <a:rPr lang="en-US" dirty="0" err="1"/>
              <a:t>trường</a:t>
            </a:r>
            <a:r>
              <a:rPr lang="en-US" dirty="0"/>
              <a:t> </a:t>
            </a:r>
            <a:r>
              <a:rPr lang="en-US" dirty="0" err="1"/>
              <a:t>thiết</a:t>
            </a:r>
            <a:r>
              <a:rPr lang="en-US" dirty="0"/>
              <a:t> </a:t>
            </a:r>
            <a:r>
              <a:rPr lang="en-US" dirty="0" err="1"/>
              <a:t>bị</a:t>
            </a:r>
            <a:r>
              <a:rPr lang="en-US" dirty="0"/>
              <a:t> y </a:t>
            </a:r>
            <a:r>
              <a:rPr lang="en-US" dirty="0" err="1"/>
              <a:t>tế</a:t>
            </a:r>
            <a:r>
              <a:rPr lang="en-US" dirty="0"/>
              <a:t> </a:t>
            </a:r>
            <a:r>
              <a:rPr lang="en-US" dirty="0" err="1"/>
              <a:t>với</a:t>
            </a:r>
            <a:r>
              <a:rPr lang="en-US" dirty="0"/>
              <a:t> </a:t>
            </a:r>
            <a:r>
              <a:rPr lang="en-US" dirty="0" err="1"/>
              <a:t>tiêu</a:t>
            </a:r>
            <a:r>
              <a:rPr lang="en-US" dirty="0"/>
              <a:t> </a:t>
            </a:r>
            <a:r>
              <a:rPr lang="en-US" dirty="0" err="1"/>
              <a:t>chí</a:t>
            </a:r>
            <a:r>
              <a:rPr lang="en-US" dirty="0"/>
              <a:t> </a:t>
            </a:r>
            <a:r>
              <a:rPr lang="en-US" dirty="0" err="1"/>
              <a:t>sản</a:t>
            </a:r>
            <a:r>
              <a:rPr lang="en-US" dirty="0"/>
              <a:t> </a:t>
            </a:r>
            <a:r>
              <a:rPr lang="en-US" dirty="0" err="1"/>
              <a:t>phẩm</a:t>
            </a:r>
            <a:r>
              <a:rPr lang="en-US" dirty="0"/>
              <a:t> </a:t>
            </a:r>
            <a:r>
              <a:rPr lang="en-US" dirty="0" err="1"/>
              <a:t>dễ</a:t>
            </a:r>
            <a:r>
              <a:rPr lang="en-US" dirty="0"/>
              <a:t> </a:t>
            </a:r>
            <a:r>
              <a:rPr lang="en-US" dirty="0" err="1"/>
              <a:t>dùng</a:t>
            </a:r>
            <a:r>
              <a:rPr lang="en-US" dirty="0"/>
              <a:t>, </a:t>
            </a:r>
            <a:r>
              <a:rPr lang="en-US" dirty="0" err="1"/>
              <a:t>giá</a:t>
            </a:r>
            <a:r>
              <a:rPr lang="en-US" dirty="0"/>
              <a:t> </a:t>
            </a:r>
            <a:r>
              <a:rPr lang="en-US" dirty="0" err="1"/>
              <a:t>cả</a:t>
            </a:r>
            <a:r>
              <a:rPr lang="en-US" dirty="0"/>
              <a:t> </a:t>
            </a:r>
            <a:r>
              <a:rPr lang="en-US" dirty="0" err="1"/>
              <a:t>phải</a:t>
            </a:r>
            <a:r>
              <a:rPr lang="en-US" dirty="0"/>
              <a:t> </a:t>
            </a:r>
            <a:r>
              <a:rPr lang="en-US" dirty="0" err="1"/>
              <a:t>chăng</a:t>
            </a:r>
            <a:r>
              <a:rPr lang="en-US" dirty="0"/>
              <a:t>, </a:t>
            </a:r>
            <a:r>
              <a:rPr lang="en-US" dirty="0" err="1"/>
              <a:t>nhiều</a:t>
            </a:r>
            <a:r>
              <a:rPr lang="en-US" dirty="0"/>
              <a:t> </a:t>
            </a:r>
            <a:r>
              <a:rPr lang="en-US" dirty="0" err="1"/>
              <a:t>tính</a:t>
            </a:r>
            <a:r>
              <a:rPr lang="en-US" dirty="0"/>
              <a:t> </a:t>
            </a:r>
            <a:r>
              <a:rPr lang="en-US" dirty="0" err="1"/>
              <a:t>năng</a:t>
            </a:r>
            <a:r>
              <a:rPr lang="en-US" dirty="0"/>
              <a:t>.</a:t>
            </a:r>
          </a:p>
          <a:p>
            <a:pPr lvl="1">
              <a:lnSpc>
                <a:spcPct val="110000"/>
              </a:lnSpc>
            </a:pPr>
            <a:r>
              <a:rPr lang="en-US" dirty="0" err="1"/>
              <a:t>Từ</a:t>
            </a:r>
            <a:r>
              <a:rPr lang="en-US" dirty="0"/>
              <a:t> </a:t>
            </a:r>
            <a:r>
              <a:rPr lang="en-US" dirty="0" err="1"/>
              <a:t>năm</a:t>
            </a:r>
            <a:r>
              <a:rPr lang="en-US" dirty="0"/>
              <a:t> </a:t>
            </a:r>
            <a:r>
              <a:rPr lang="en-US" dirty="0" err="1"/>
              <a:t>thứ</a:t>
            </a:r>
            <a:r>
              <a:rPr lang="en-US" dirty="0"/>
              <a:t> 3- </a:t>
            </a:r>
            <a:r>
              <a:rPr lang="en-US" dirty="0" err="1"/>
              <a:t>năm</a:t>
            </a:r>
            <a:r>
              <a:rPr lang="en-US" dirty="0"/>
              <a:t> </a:t>
            </a:r>
            <a:r>
              <a:rPr lang="en-US" dirty="0" err="1"/>
              <a:t>thứ</a:t>
            </a:r>
            <a:r>
              <a:rPr lang="en-US" dirty="0"/>
              <a:t> 4: Sau </a:t>
            </a:r>
            <a:r>
              <a:rPr lang="en-US" dirty="0" err="1"/>
              <a:t>khi</a:t>
            </a:r>
            <a:r>
              <a:rPr lang="en-US" dirty="0"/>
              <a:t> </a:t>
            </a:r>
            <a:r>
              <a:rPr lang="en-US" dirty="0" err="1"/>
              <a:t>đã</a:t>
            </a:r>
            <a:r>
              <a:rPr lang="en-US" dirty="0"/>
              <a:t> </a:t>
            </a:r>
            <a:r>
              <a:rPr lang="en-US" dirty="0" err="1"/>
              <a:t>chiếm</a:t>
            </a:r>
            <a:r>
              <a:rPr lang="en-US" dirty="0"/>
              <a:t> </a:t>
            </a:r>
            <a:r>
              <a:rPr lang="en-US" dirty="0" err="1"/>
              <a:t>lĩnh</a:t>
            </a:r>
            <a:r>
              <a:rPr lang="en-US" dirty="0"/>
              <a:t> </a:t>
            </a:r>
            <a:r>
              <a:rPr lang="en-US" dirty="0" err="1"/>
              <a:t>được</a:t>
            </a:r>
            <a:r>
              <a:rPr lang="en-US" dirty="0"/>
              <a:t> </a:t>
            </a:r>
            <a:r>
              <a:rPr lang="en-US" dirty="0" err="1"/>
              <a:t>thị</a:t>
            </a:r>
            <a:r>
              <a:rPr lang="en-US" dirty="0"/>
              <a:t> </a:t>
            </a:r>
            <a:r>
              <a:rPr lang="en-US" dirty="0" err="1"/>
              <a:t>trường</a:t>
            </a:r>
            <a:r>
              <a:rPr lang="en-US" dirty="0"/>
              <a:t>, </a:t>
            </a:r>
            <a:r>
              <a:rPr lang="en-US" dirty="0" err="1"/>
              <a:t>không</a:t>
            </a:r>
            <a:r>
              <a:rPr lang="en-US" dirty="0"/>
              <a:t> </a:t>
            </a:r>
            <a:r>
              <a:rPr lang="en-US" dirty="0" err="1"/>
              <a:t>quá</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việc</a:t>
            </a:r>
            <a:r>
              <a:rPr lang="en-US" dirty="0"/>
              <a:t> </a:t>
            </a:r>
            <a:r>
              <a:rPr lang="en-US" dirty="0" err="1"/>
              <a:t>tăng</a:t>
            </a:r>
            <a:r>
              <a:rPr lang="en-US" dirty="0"/>
              <a:t> </a:t>
            </a:r>
            <a:r>
              <a:rPr lang="en-US" dirty="0" err="1"/>
              <a:t>doanh</a:t>
            </a:r>
            <a:r>
              <a:rPr lang="en-US" dirty="0"/>
              <a:t> </a:t>
            </a:r>
            <a:r>
              <a:rPr lang="en-US" dirty="0" err="1"/>
              <a:t>số</a:t>
            </a:r>
            <a:r>
              <a:rPr lang="en-US" dirty="0"/>
              <a:t> </a:t>
            </a:r>
            <a:r>
              <a:rPr lang="en-US" dirty="0" err="1"/>
              <a:t>bán</a:t>
            </a:r>
            <a:r>
              <a:rPr lang="en-US" dirty="0"/>
              <a:t> </a:t>
            </a:r>
            <a:r>
              <a:rPr lang="en-US" dirty="0" err="1"/>
              <a:t>thiết</a:t>
            </a:r>
            <a:r>
              <a:rPr lang="en-US" dirty="0"/>
              <a:t> </a:t>
            </a:r>
            <a:r>
              <a:rPr lang="en-US" dirty="0" err="1"/>
              <a:t>bị</a:t>
            </a:r>
            <a:r>
              <a:rPr lang="en-US" dirty="0"/>
              <a:t> </a:t>
            </a:r>
            <a:r>
              <a:rPr lang="en-US" dirty="0" err="1"/>
              <a:t>sản</a:t>
            </a:r>
            <a:r>
              <a:rPr lang="en-US" dirty="0"/>
              <a:t> </a:t>
            </a:r>
            <a:r>
              <a:rPr lang="en-US" dirty="0" err="1"/>
              <a:t>xuất</a:t>
            </a:r>
            <a:r>
              <a:rPr lang="en-US" dirty="0"/>
              <a:t> </a:t>
            </a:r>
            <a:r>
              <a:rPr lang="en-US" dirty="0" err="1"/>
              <a:t>hàng</a:t>
            </a:r>
            <a:r>
              <a:rPr lang="en-US" dirty="0"/>
              <a:t> </a:t>
            </a:r>
            <a:r>
              <a:rPr lang="en-US" dirty="0" err="1"/>
              <a:t>năm</a:t>
            </a:r>
            <a:r>
              <a:rPr lang="en-US" dirty="0"/>
              <a:t>. </a:t>
            </a:r>
            <a:r>
              <a:rPr lang="en-US" dirty="0" err="1"/>
              <a:t>Tập</a:t>
            </a:r>
            <a:r>
              <a:rPr lang="en-US" dirty="0"/>
              <a:t> </a:t>
            </a:r>
            <a:r>
              <a:rPr lang="en-US" dirty="0" err="1"/>
              <a:t>trung</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chăm</a:t>
            </a:r>
            <a:r>
              <a:rPr lang="en-US" dirty="0"/>
              <a:t> </a:t>
            </a:r>
            <a:r>
              <a:rPr lang="en-US" dirty="0" err="1"/>
              <a:t>sóc</a:t>
            </a:r>
            <a:r>
              <a:rPr lang="en-US" dirty="0"/>
              <a:t> </a:t>
            </a:r>
            <a:r>
              <a:rPr lang="en-US" dirty="0" err="1"/>
              <a:t>khách</a:t>
            </a:r>
            <a:r>
              <a:rPr lang="en-US" dirty="0"/>
              <a:t> </a:t>
            </a:r>
            <a:r>
              <a:rPr lang="en-US" dirty="0" err="1"/>
              <a:t>hàng</a:t>
            </a:r>
            <a:r>
              <a:rPr lang="en-US" dirty="0"/>
              <a:t>, </a:t>
            </a:r>
            <a:r>
              <a:rPr lang="en-US" dirty="0" err="1"/>
              <a:t>tạo</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đối</a:t>
            </a:r>
            <a:r>
              <a:rPr lang="en-US" dirty="0"/>
              <a:t> </a:t>
            </a:r>
            <a:r>
              <a:rPr lang="en-US" dirty="0" err="1"/>
              <a:t>tác</a:t>
            </a:r>
            <a:r>
              <a:rPr lang="en-US" dirty="0"/>
              <a:t>, </a:t>
            </a:r>
            <a:r>
              <a:rPr lang="en-US" dirty="0" err="1"/>
              <a:t>liên</a:t>
            </a:r>
            <a:r>
              <a:rPr lang="en-US" dirty="0"/>
              <a:t> </a:t>
            </a:r>
            <a:r>
              <a:rPr lang="en-US" dirty="0" err="1"/>
              <a:t>kết</a:t>
            </a:r>
            <a:r>
              <a:rPr lang="en-US" dirty="0"/>
              <a:t> </a:t>
            </a:r>
            <a:r>
              <a:rPr lang="en-US" dirty="0" err="1"/>
              <a:t>chặt</a:t>
            </a:r>
            <a:r>
              <a:rPr lang="en-US" dirty="0"/>
              <a:t> </a:t>
            </a:r>
            <a:r>
              <a:rPr lang="en-US" dirty="0" err="1"/>
              <a:t>chẽ</a:t>
            </a:r>
            <a:r>
              <a:rPr lang="en-US" dirty="0"/>
              <a:t> </a:t>
            </a:r>
            <a:r>
              <a:rPr lang="en-US" dirty="0" err="1"/>
              <a:t>với</a:t>
            </a:r>
            <a:r>
              <a:rPr lang="en-US" dirty="0"/>
              <a:t> </a:t>
            </a:r>
            <a:r>
              <a:rPr lang="en-US" dirty="0" err="1"/>
              <a:t>các</a:t>
            </a:r>
            <a:r>
              <a:rPr lang="en-US" dirty="0"/>
              <a:t> </a:t>
            </a:r>
            <a:r>
              <a:rPr lang="en-US" dirty="0" err="1"/>
              <a:t>bệnh</a:t>
            </a:r>
            <a:r>
              <a:rPr lang="en-US" dirty="0"/>
              <a:t> </a:t>
            </a:r>
            <a:r>
              <a:rPr lang="en-US" dirty="0" err="1"/>
              <a:t>viện</a:t>
            </a:r>
            <a:r>
              <a:rPr lang="en-US" dirty="0"/>
              <a:t> </a:t>
            </a:r>
            <a:r>
              <a:rPr lang="en-US" dirty="0" err="1"/>
              <a:t>và</a:t>
            </a:r>
            <a:r>
              <a:rPr lang="en-US" dirty="0"/>
              <a:t> </a:t>
            </a:r>
            <a:r>
              <a:rPr lang="en-US" dirty="0" err="1"/>
              <a:t>bác</a:t>
            </a:r>
            <a:r>
              <a:rPr lang="en-US" dirty="0"/>
              <a:t> </a:t>
            </a:r>
            <a:r>
              <a:rPr lang="en-US" dirty="0" err="1"/>
              <a:t>sĩ, đặc biệt hệ thống bác sĩ gia đình</a:t>
            </a:r>
            <a:r>
              <a:rPr lang="en-US" dirty="0"/>
              <a:t> </a:t>
            </a:r>
            <a:r>
              <a:rPr lang="en-US" dirty="0" err="1"/>
              <a:t>nhằm</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gói</a:t>
            </a:r>
            <a:r>
              <a:rPr lang="en-US" dirty="0"/>
              <a:t> </a:t>
            </a:r>
            <a:r>
              <a:rPr lang="en-US" dirty="0" err="1"/>
              <a:t>chăm</a:t>
            </a:r>
            <a:r>
              <a:rPr lang="en-US" dirty="0"/>
              <a:t> </a:t>
            </a:r>
            <a:r>
              <a:rPr lang="en-US" dirty="0" err="1"/>
              <a:t>sóc</a:t>
            </a:r>
            <a:r>
              <a:rPr lang="en-US" dirty="0"/>
              <a:t> </a:t>
            </a:r>
            <a:r>
              <a:rPr lang="en-US" dirty="0" err="1"/>
              <a:t>sức</a:t>
            </a:r>
            <a:r>
              <a:rPr lang="en-US" dirty="0"/>
              <a:t> </a:t>
            </a:r>
            <a:r>
              <a:rPr lang="en-US" dirty="0" err="1"/>
              <a:t>khỏe</a:t>
            </a:r>
            <a:r>
              <a:rPr lang="en-US" dirty="0"/>
              <a:t> </a:t>
            </a:r>
            <a:r>
              <a:rPr lang="en-US" dirty="0" err="1"/>
              <a:t>trên</a:t>
            </a:r>
            <a:r>
              <a:rPr lang="en-US" dirty="0"/>
              <a:t> </a:t>
            </a:r>
            <a:r>
              <a:rPr lang="en-US" dirty="0" err="1"/>
              <a:t>ứng</a:t>
            </a:r>
            <a:r>
              <a:rPr lang="en-US" dirty="0"/>
              <a:t> </a:t>
            </a:r>
            <a:r>
              <a:rPr lang="en-US" dirty="0" err="1"/>
              <a:t>dụng</a:t>
            </a:r>
            <a:r>
              <a:rPr lang="en-US" dirty="0"/>
              <a:t>.</a:t>
            </a:r>
          </a:p>
          <a:p>
            <a:pPr lvl="1">
              <a:lnSpc>
                <a:spcPct val="110000"/>
              </a:lnSpc>
            </a:pPr>
            <a:r>
              <a:rPr lang="en-US" dirty="0" err="1"/>
              <a:t>Từ</a:t>
            </a:r>
            <a:r>
              <a:rPr lang="en-US" dirty="0"/>
              <a:t> </a:t>
            </a:r>
            <a:r>
              <a:rPr lang="en-US" dirty="0" err="1"/>
              <a:t>năm</a:t>
            </a:r>
            <a:r>
              <a:rPr lang="en-US" dirty="0"/>
              <a:t> </a:t>
            </a:r>
            <a:r>
              <a:rPr lang="en-US" dirty="0" err="1"/>
              <a:t>thứ</a:t>
            </a:r>
            <a:r>
              <a:rPr lang="en-US" dirty="0"/>
              <a:t> 5 </a:t>
            </a:r>
            <a:r>
              <a:rPr lang="en-US" dirty="0" err="1"/>
              <a:t>trở</a:t>
            </a:r>
            <a:r>
              <a:rPr lang="en-US" dirty="0"/>
              <a:t> </a:t>
            </a:r>
            <a:r>
              <a:rPr lang="en-US" dirty="0" err="1"/>
              <a:t>đi</a:t>
            </a:r>
            <a:r>
              <a:rPr lang="en-US" dirty="0"/>
              <a:t>: Khi </a:t>
            </a:r>
            <a:r>
              <a:rPr lang="en-US" dirty="0" err="1"/>
              <a:t>đã</a:t>
            </a:r>
            <a:r>
              <a:rPr lang="en-US" dirty="0"/>
              <a:t> </a:t>
            </a:r>
            <a:r>
              <a:rPr lang="en-US" dirty="0" err="1"/>
              <a:t>có</a:t>
            </a:r>
            <a:r>
              <a:rPr lang="en-US" dirty="0"/>
              <a:t> </a:t>
            </a:r>
            <a:r>
              <a:rPr lang="en-US" dirty="0" err="1"/>
              <a:t>nền</a:t>
            </a:r>
            <a:r>
              <a:rPr lang="en-US" dirty="0"/>
              <a:t> </a:t>
            </a:r>
            <a:r>
              <a:rPr lang="en-US" dirty="0" err="1"/>
              <a:t>tảng</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thiết</a:t>
            </a:r>
            <a:r>
              <a:rPr lang="en-US" dirty="0"/>
              <a:t> </a:t>
            </a:r>
            <a:r>
              <a:rPr lang="en-US" dirty="0" err="1"/>
              <a:t>bị</a:t>
            </a:r>
            <a:r>
              <a:rPr lang="en-US" dirty="0"/>
              <a:t> </a:t>
            </a:r>
            <a:r>
              <a:rPr lang="en-US" dirty="0" err="1"/>
              <a:t>cùng</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a:t>
            </a:r>
            <a:r>
              <a:rPr lang="en-US" dirty="0" err="1"/>
              <a:t>đối</a:t>
            </a:r>
            <a:r>
              <a:rPr lang="en-US" dirty="0"/>
              <a:t> </a:t>
            </a:r>
            <a:r>
              <a:rPr lang="en-US" dirty="0" err="1"/>
              <a:t>tác</a:t>
            </a:r>
            <a:r>
              <a:rPr lang="en-US" dirty="0"/>
              <a:t>. </a:t>
            </a:r>
            <a:r>
              <a:rPr lang="en-US" dirty="0" err="1"/>
              <a:t>Tập</a:t>
            </a:r>
            <a:r>
              <a:rPr lang="en-US" dirty="0"/>
              <a:t> </a:t>
            </a:r>
            <a:r>
              <a:rPr lang="en-US" dirty="0" err="1"/>
              <a:t>trung</a:t>
            </a:r>
            <a:r>
              <a:rPr lang="en-US" dirty="0"/>
              <a:t> </a:t>
            </a:r>
            <a:r>
              <a:rPr lang="en-US" dirty="0" err="1"/>
              <a:t>phát</a:t>
            </a:r>
            <a:r>
              <a:rPr lang="en-US" dirty="0"/>
              <a:t> </a:t>
            </a:r>
            <a:r>
              <a:rPr lang="en-US" dirty="0" err="1"/>
              <a:t>triển</a:t>
            </a:r>
            <a:r>
              <a:rPr lang="en-US" dirty="0"/>
              <a:t> </a:t>
            </a:r>
            <a:r>
              <a:rPr lang="en-US" dirty="0" err="1"/>
              <a:t>công</a:t>
            </a:r>
            <a:r>
              <a:rPr lang="en-US" dirty="0"/>
              <a:t> </a:t>
            </a:r>
            <a:r>
              <a:rPr lang="en-US" dirty="0" err="1"/>
              <a:t>nghệ</a:t>
            </a:r>
            <a:r>
              <a:rPr lang="en-US" dirty="0"/>
              <a:t> AI </a:t>
            </a:r>
            <a:r>
              <a:rPr lang="en-US" dirty="0" err="1"/>
              <a:t>nhằm</a:t>
            </a:r>
            <a:r>
              <a:rPr lang="en-US" dirty="0"/>
              <a:t> </a:t>
            </a:r>
            <a:r>
              <a:rPr lang="en-US" dirty="0" err="1"/>
              <a:t>chẩn</a:t>
            </a:r>
            <a:r>
              <a:rPr lang="en-US" dirty="0"/>
              <a:t> </a:t>
            </a:r>
            <a:r>
              <a:rPr lang="en-US" dirty="0" err="1"/>
              <a:t>đoán</a:t>
            </a:r>
            <a:r>
              <a:rPr lang="en-US" dirty="0"/>
              <a:t> </a:t>
            </a:r>
            <a:r>
              <a:rPr lang="en-US" dirty="0" err="1"/>
              <a:t>và</a:t>
            </a:r>
            <a:r>
              <a:rPr lang="en-US" dirty="0"/>
              <a:t> </a:t>
            </a:r>
            <a:r>
              <a:rPr lang="en-US" dirty="0" err="1"/>
              <a:t>đưa</a:t>
            </a:r>
            <a:r>
              <a:rPr lang="en-US" dirty="0"/>
              <a:t> </a:t>
            </a:r>
            <a:r>
              <a:rPr lang="en-US" dirty="0" err="1"/>
              <a:t>ra</a:t>
            </a:r>
            <a:r>
              <a:rPr lang="en-US" dirty="0"/>
              <a:t> </a:t>
            </a:r>
            <a:r>
              <a:rPr lang="en-US" dirty="0" err="1"/>
              <a:t>cảnh</a:t>
            </a:r>
            <a:r>
              <a:rPr lang="en-US" dirty="0"/>
              <a:t> </a:t>
            </a:r>
            <a:r>
              <a:rPr lang="en-US" dirty="0" err="1"/>
              <a:t>báo</a:t>
            </a:r>
            <a:r>
              <a:rPr lang="en-US" dirty="0"/>
              <a:t> </a:t>
            </a:r>
            <a:r>
              <a:rPr lang="en-US" dirty="0" err="1"/>
              <a:t>từ</a:t>
            </a:r>
            <a:r>
              <a:rPr lang="en-US" dirty="0"/>
              <a:t> xa. Tái đầu tư, xây dựng nhà máy lắp ráp và sản xuất thiết bị tại Việt Nam để đảm bảo tính bền vững của chuỗi cung ứng. </a:t>
            </a:r>
            <a:r>
              <a:rPr lang="en-US" dirty="0" err="1"/>
              <a:t>Xây</a:t>
            </a:r>
            <a:r>
              <a:rPr lang="en-US" dirty="0"/>
              <a:t> </a:t>
            </a:r>
            <a:r>
              <a:rPr lang="en-US" dirty="0" err="1"/>
              <a:t>dựng</a:t>
            </a:r>
            <a:r>
              <a:rPr lang="en-US" dirty="0"/>
              <a:t> </a:t>
            </a:r>
            <a:r>
              <a:rPr lang="en-US" dirty="0" err="1"/>
              <a:t>một</a:t>
            </a:r>
            <a:r>
              <a:rPr lang="en-US" dirty="0"/>
              <a:t> </a:t>
            </a:r>
            <a:r>
              <a:rPr lang="en-US" dirty="0" err="1"/>
              <a:t>hệ</a:t>
            </a:r>
            <a:r>
              <a:rPr lang="en-US" dirty="0"/>
              <a:t> </a:t>
            </a:r>
            <a:r>
              <a:rPr lang="en-US" dirty="0" err="1"/>
              <a:t>sinh</a:t>
            </a:r>
            <a:r>
              <a:rPr lang="en-US" dirty="0"/>
              <a:t> </a:t>
            </a:r>
            <a:r>
              <a:rPr lang="en-US" dirty="0" err="1"/>
              <a:t>thái</a:t>
            </a:r>
            <a:r>
              <a:rPr lang="en-US" dirty="0"/>
              <a:t> y </a:t>
            </a:r>
            <a:r>
              <a:rPr lang="en-US" dirty="0" err="1"/>
              <a:t>tế</a:t>
            </a:r>
            <a:r>
              <a:rPr lang="en-US" dirty="0"/>
              <a:t> </a:t>
            </a:r>
            <a:r>
              <a:rPr lang="en-US" dirty="0" err="1"/>
              <a:t>thông</a:t>
            </a:r>
            <a:r>
              <a:rPr lang="en-US" dirty="0"/>
              <a:t> </a:t>
            </a:r>
            <a:r>
              <a:rPr lang="en-US" dirty="0" err="1"/>
              <a:t>minh</a:t>
            </a:r>
            <a:r>
              <a:rPr lang="en-US" dirty="0"/>
              <a:t>, </a:t>
            </a:r>
            <a:r>
              <a:rPr lang="en-US" dirty="0" err="1"/>
              <a:t>hoàn</a:t>
            </a:r>
            <a:r>
              <a:rPr lang="en-US" dirty="0"/>
              <a:t> </a:t>
            </a:r>
            <a:r>
              <a:rPr lang="en-US" dirty="0" err="1"/>
              <a:t>thiện</a:t>
            </a:r>
            <a:r>
              <a:rPr lang="en-US" dirty="0"/>
              <a:t>, </a:t>
            </a:r>
            <a:r>
              <a:rPr lang="en-US" dirty="0" err="1"/>
              <a:t>kết</a:t>
            </a:r>
            <a:r>
              <a:rPr lang="en-US" dirty="0"/>
              <a:t> </a:t>
            </a:r>
            <a:r>
              <a:rPr lang="en-US" dirty="0" err="1"/>
              <a:t>nối</a:t>
            </a:r>
            <a:r>
              <a:rPr lang="en-US" dirty="0"/>
              <a:t> </a:t>
            </a:r>
            <a:r>
              <a:rPr lang="en-US" dirty="0" err="1"/>
              <a:t>người</a:t>
            </a:r>
            <a:r>
              <a:rPr lang="en-US" dirty="0"/>
              <a:t> </a:t>
            </a:r>
            <a:r>
              <a:rPr lang="en-US" dirty="0" err="1"/>
              <a:t>dùng</a:t>
            </a:r>
            <a:r>
              <a:rPr lang="en-US" dirty="0"/>
              <a:t>, </a:t>
            </a:r>
            <a:r>
              <a:rPr lang="en-US" dirty="0" err="1"/>
              <a:t>bác</a:t>
            </a:r>
            <a:r>
              <a:rPr lang="en-US" dirty="0"/>
              <a:t> </a:t>
            </a:r>
            <a:r>
              <a:rPr lang="en-US" dirty="0" err="1"/>
              <a:t>sĩ</a:t>
            </a:r>
            <a:r>
              <a:rPr lang="en-US" dirty="0"/>
              <a:t> </a:t>
            </a:r>
            <a:r>
              <a:rPr lang="en-US" dirty="0" err="1"/>
              <a:t>và</a:t>
            </a:r>
            <a:r>
              <a:rPr lang="en-US" dirty="0"/>
              <a:t> </a:t>
            </a:r>
            <a:r>
              <a:rPr lang="en-US" dirty="0" err="1"/>
              <a:t>các</a:t>
            </a:r>
            <a:r>
              <a:rPr lang="en-US" dirty="0"/>
              <a:t> </a:t>
            </a:r>
            <a:r>
              <a:rPr lang="en-US" dirty="0" err="1"/>
              <a:t>cơ</a:t>
            </a:r>
            <a:r>
              <a:rPr lang="en-US" dirty="0"/>
              <a:t> </a:t>
            </a:r>
            <a:r>
              <a:rPr lang="en-US" dirty="0" err="1"/>
              <a:t>sở</a:t>
            </a:r>
            <a:r>
              <a:rPr lang="en-US" dirty="0"/>
              <a:t> y </a:t>
            </a:r>
            <a:r>
              <a:rPr lang="en-US" dirty="0" err="1"/>
              <a:t>tế</a:t>
            </a:r>
            <a:r>
              <a:rPr lang="en-US" dirty="0"/>
              <a:t>, </a:t>
            </a:r>
            <a:r>
              <a:rPr lang="en-US" dirty="0" err="1"/>
              <a:t>góp</a:t>
            </a:r>
            <a:r>
              <a:rPr lang="en-US" dirty="0"/>
              <a:t> </a:t>
            </a:r>
            <a:r>
              <a:rPr lang="en-US" dirty="0" err="1"/>
              <a:t>phần</a:t>
            </a:r>
            <a:r>
              <a:rPr lang="en-US" dirty="0"/>
              <a:t> </a:t>
            </a:r>
            <a:r>
              <a:rPr lang="en-US" dirty="0" err="1"/>
              <a:t>chăm</a:t>
            </a:r>
            <a:r>
              <a:rPr lang="en-US" dirty="0"/>
              <a:t> </a:t>
            </a:r>
            <a:r>
              <a:rPr lang="en-US" dirty="0" err="1"/>
              <a:t>sóc</a:t>
            </a:r>
            <a:r>
              <a:rPr lang="en-US" dirty="0"/>
              <a:t> </a:t>
            </a:r>
            <a:r>
              <a:rPr lang="en-US" dirty="0" err="1"/>
              <a:t>sức</a:t>
            </a:r>
            <a:r>
              <a:rPr lang="en-US" dirty="0"/>
              <a:t> </a:t>
            </a:r>
            <a:r>
              <a:rPr lang="en-US" dirty="0" err="1"/>
              <a:t>khỏe</a:t>
            </a:r>
            <a:r>
              <a:rPr lang="en-US" dirty="0"/>
              <a:t> </a:t>
            </a:r>
            <a:r>
              <a:rPr lang="en-US" dirty="0" err="1"/>
              <a:t>kịp</a:t>
            </a:r>
            <a:r>
              <a:rPr lang="en-US" dirty="0"/>
              <a:t> </a:t>
            </a:r>
            <a:r>
              <a:rPr lang="en-US" dirty="0" err="1"/>
              <a:t>thời</a:t>
            </a:r>
            <a:r>
              <a:rPr lang="en-US" dirty="0"/>
              <a:t>, </a:t>
            </a:r>
            <a:r>
              <a:rPr lang="en-US" dirty="0" err="1"/>
              <a:t>hiệu</a:t>
            </a:r>
            <a:r>
              <a:rPr lang="en-US" dirty="0"/>
              <a:t> </a:t>
            </a:r>
            <a:r>
              <a:rPr lang="en-US" dirty="0" err="1"/>
              <a:t>quả</a:t>
            </a:r>
            <a:r>
              <a:rPr lang="en-US" dirty="0"/>
              <a:t> </a:t>
            </a:r>
            <a:r>
              <a:rPr lang="en-US" dirty="0" err="1"/>
              <a:t>nhằm</a:t>
            </a:r>
            <a:r>
              <a:rPr lang="en-US" dirty="0"/>
              <a:t> </a:t>
            </a:r>
            <a:r>
              <a:rPr lang="en-US" dirty="0" err="1"/>
              <a:t>nâng</a:t>
            </a:r>
            <a:r>
              <a:rPr lang="en-US" dirty="0"/>
              <a:t> </a:t>
            </a:r>
            <a:r>
              <a:rPr lang="en-US" dirty="0" err="1"/>
              <a:t>cao</a:t>
            </a:r>
            <a:r>
              <a:rPr lang="en-US" dirty="0"/>
              <a:t> </a:t>
            </a:r>
            <a:r>
              <a:rPr lang="en-US" dirty="0" err="1"/>
              <a:t>chất</a:t>
            </a:r>
            <a:r>
              <a:rPr lang="en-US" dirty="0"/>
              <a:t> </a:t>
            </a:r>
            <a:r>
              <a:rPr lang="en-US" dirty="0" err="1"/>
              <a:t>lượng</a:t>
            </a:r>
            <a:r>
              <a:rPr lang="en-US" dirty="0"/>
              <a:t> </a:t>
            </a:r>
            <a:r>
              <a:rPr lang="en-US" dirty="0" err="1"/>
              <a:t>cuộc</a:t>
            </a:r>
            <a:r>
              <a:rPr lang="en-US" dirty="0"/>
              <a:t> </a:t>
            </a:r>
            <a:r>
              <a:rPr lang="en-US" dirty="0" err="1"/>
              <a:t>sống</a:t>
            </a:r>
            <a:r>
              <a:rPr lang="en-US" dirty="0"/>
              <a:t> </a:t>
            </a:r>
            <a:r>
              <a:rPr lang="en-US" dirty="0" err="1"/>
              <a:t>và</a:t>
            </a:r>
            <a:r>
              <a:rPr lang="en-US" dirty="0"/>
              <a:t> </a:t>
            </a:r>
            <a:r>
              <a:rPr lang="en-US" dirty="0" err="1"/>
              <a:t>tuổi</a:t>
            </a:r>
            <a:r>
              <a:rPr lang="en-US" dirty="0"/>
              <a:t> </a:t>
            </a:r>
            <a:r>
              <a:rPr lang="en-US" dirty="0" err="1"/>
              <a:t>thọ</a:t>
            </a:r>
            <a:r>
              <a:rPr lang="en-US" dirty="0"/>
              <a:t> </a:t>
            </a:r>
            <a:r>
              <a:rPr lang="en-US" dirty="0" err="1"/>
              <a:t>của</a:t>
            </a:r>
            <a:r>
              <a:rPr lang="en-US" dirty="0"/>
              <a:t> con </a:t>
            </a:r>
            <a:r>
              <a:rPr lang="en-US" dirty="0" err="1"/>
              <a:t>người</a:t>
            </a:r>
            <a:r>
              <a:rPr lang="en-US" dirty="0"/>
              <a:t>. </a:t>
            </a:r>
          </a:p>
          <a:p>
            <a:pPr>
              <a:lnSpc>
                <a:spcPct val="110000"/>
              </a:lnSpc>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8"/>
            <a:ext cx="10515600" cy="1009650"/>
          </a:xfrm>
        </p:spPr>
        <p:txBody>
          <a:bodyPr>
            <a:normAutofit fontScale="90000"/>
          </a:bodyPr>
          <a:lstStyle/>
          <a:p>
            <a:pPr marL="457200" indent="-457200" algn="ctr"/>
            <a:br>
              <a:rPr lang="en-US" dirty="0"/>
            </a:br>
            <a:r>
              <a:rPr lang="en-US" dirty="0"/>
              <a:t>4. 2 </a:t>
            </a:r>
            <a:r>
              <a:rPr lang="en-US" dirty="0" err="1"/>
              <a:t>Kế</a:t>
            </a:r>
            <a:r>
              <a:rPr lang="en-US" dirty="0"/>
              <a:t> </a:t>
            </a:r>
            <a:r>
              <a:rPr lang="en-US" dirty="0" err="1"/>
              <a:t>hoạch</a:t>
            </a:r>
            <a:r>
              <a:rPr lang="en-US" dirty="0"/>
              <a:t> </a:t>
            </a:r>
            <a:r>
              <a:rPr lang="en-US" dirty="0" err="1"/>
              <a:t>tác</a:t>
            </a:r>
            <a:r>
              <a:rPr lang="en-US" dirty="0"/>
              <a:t> </a:t>
            </a:r>
            <a:r>
              <a:rPr lang="en-US" dirty="0" err="1"/>
              <a:t>nghiệp</a:t>
            </a:r>
            <a:br>
              <a:rPr lang="en-US" dirty="0"/>
            </a:br>
            <a:endParaRPr lang="en-US" dirty="0"/>
          </a:p>
        </p:txBody>
      </p:sp>
      <p:sp>
        <p:nvSpPr>
          <p:cNvPr id="3" name="Content Placeholder 2"/>
          <p:cNvSpPr>
            <a:spLocks noGrp="1"/>
          </p:cNvSpPr>
          <p:nvPr>
            <p:ph idx="1"/>
          </p:nvPr>
        </p:nvSpPr>
        <p:spPr>
          <a:xfrm>
            <a:off x="1221474" y="2033515"/>
            <a:ext cx="10132325" cy="4143447"/>
          </a:xfrm>
        </p:spPr>
        <p:txBody>
          <a:bodyPr/>
          <a:lstStyle/>
          <a:p>
            <a:r>
              <a:rPr lang="en-US" dirty="0" err="1"/>
              <a:t>Kế</a:t>
            </a:r>
            <a:r>
              <a:rPr lang="en-US" dirty="0"/>
              <a:t> </a:t>
            </a:r>
            <a:r>
              <a:rPr lang="en-US" dirty="0" err="1"/>
              <a:t>hoạch</a:t>
            </a:r>
            <a:r>
              <a:rPr lang="en-US" dirty="0"/>
              <a:t> </a:t>
            </a:r>
            <a:r>
              <a:rPr lang="en-US" dirty="0" err="1"/>
              <a:t>sản</a:t>
            </a:r>
            <a:r>
              <a:rPr lang="en-US" dirty="0"/>
              <a:t> </a:t>
            </a:r>
            <a:r>
              <a:rPr lang="en-US" dirty="0" err="1"/>
              <a:t>xuất</a:t>
            </a:r>
            <a:r>
              <a:rPr lang="en-US" dirty="0"/>
              <a:t> </a:t>
            </a:r>
          </a:p>
          <a:p>
            <a:r>
              <a:rPr lang="en-US" dirty="0" err="1"/>
              <a:t>Kế</a:t>
            </a:r>
            <a:r>
              <a:rPr lang="en-US" dirty="0"/>
              <a:t> </a:t>
            </a:r>
            <a:r>
              <a:rPr lang="en-US" dirty="0" err="1"/>
              <a:t>hoạch</a:t>
            </a:r>
            <a:r>
              <a:rPr lang="en-US" dirty="0"/>
              <a:t> marketing</a:t>
            </a:r>
          </a:p>
          <a:p>
            <a:r>
              <a:rPr lang="en-US" dirty="0" err="1"/>
              <a:t>Kế</a:t>
            </a:r>
            <a:r>
              <a:rPr lang="en-US" dirty="0"/>
              <a:t> </a:t>
            </a:r>
            <a:r>
              <a:rPr lang="en-US" dirty="0" err="1"/>
              <a:t>hoạch</a:t>
            </a:r>
            <a:r>
              <a:rPr lang="en-US" dirty="0"/>
              <a:t> </a:t>
            </a:r>
            <a:r>
              <a:rPr lang="en-US" dirty="0" err="1"/>
              <a:t>nhân</a:t>
            </a:r>
            <a:r>
              <a:rPr lang="en-US" dirty="0"/>
              <a:t> </a:t>
            </a:r>
            <a:r>
              <a:rPr lang="en-US" dirty="0" err="1"/>
              <a:t>sự</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Kế</a:t>
            </a:r>
            <a:r>
              <a:rPr lang="en-US" dirty="0"/>
              <a:t> </a:t>
            </a:r>
            <a:r>
              <a:rPr lang="en-US" dirty="0" err="1"/>
              <a:t>hoạch</a:t>
            </a:r>
            <a:r>
              <a:rPr lang="en-US" dirty="0"/>
              <a:t> </a:t>
            </a:r>
            <a:r>
              <a:rPr lang="en-US" dirty="0" err="1"/>
              <a:t>sản</a:t>
            </a:r>
            <a:r>
              <a:rPr lang="en-US" dirty="0"/>
              <a:t> </a:t>
            </a:r>
            <a:r>
              <a:rPr lang="en-US" dirty="0" err="1"/>
              <a:t>xuất</a:t>
            </a:r>
            <a:endParaRPr lang="en-US" dirty="0"/>
          </a:p>
        </p:txBody>
      </p:sp>
      <p:sp>
        <p:nvSpPr>
          <p:cNvPr id="3" name="Content Placeholder 2"/>
          <p:cNvSpPr>
            <a:spLocks noGrp="1"/>
          </p:cNvSpPr>
          <p:nvPr>
            <p:ph idx="1"/>
          </p:nvPr>
        </p:nvSpPr>
        <p:spPr/>
        <p:txBody>
          <a:bodyPr/>
          <a:lstStyle/>
          <a:p>
            <a:r>
              <a:rPr lang="en-US" dirty="0"/>
              <a:t>Trong 2 năm đầu tiên: Sản xuất OEM tại các nhà máy Trung Quốc với sản lượng 5000 sản phẩm/ năm</a:t>
            </a:r>
          </a:p>
          <a:p>
            <a:r>
              <a:rPr lang="en-US" dirty="0"/>
              <a:t>Từ năm thứ 3-4: Nâng cấp thiết kế và tối ưu bảng mạch nhằm giảm chi phí sản xuất</a:t>
            </a:r>
          </a:p>
          <a:p>
            <a:r>
              <a:rPr lang="en-US" dirty="0"/>
              <a:t>Năm thứ 5: Đầu tư xây dựng nhà máy với công suất 10000 sản phẩm/ năm nhằm đảm bảo chuỗi cung ứng bền vững</a:t>
            </a:r>
          </a:p>
          <a:p>
            <a:r>
              <a:rPr lang="en-US" dirty="0"/>
              <a:t>Từ năm thứ 5: Đa dạng hóa sản phẩm và sản xuất với công xuất tối đa của nhà máy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t>Kế</a:t>
            </a:r>
            <a:r>
              <a:rPr lang="en-US" dirty="0"/>
              <a:t> </a:t>
            </a:r>
            <a:r>
              <a:rPr lang="en-US" dirty="0" err="1"/>
              <a:t>hoạch</a:t>
            </a:r>
            <a:r>
              <a:rPr lang="en-US" dirty="0"/>
              <a:t> marketing</a:t>
            </a:r>
            <a:br>
              <a:rPr lang="en-US" dirty="0"/>
            </a:br>
            <a:endParaRPr lang="en-US" dirty="0"/>
          </a:p>
        </p:txBody>
      </p:sp>
      <p:sp>
        <p:nvSpPr>
          <p:cNvPr id="3" name="Content Placeholder 2"/>
          <p:cNvSpPr>
            <a:spLocks noGrp="1"/>
          </p:cNvSpPr>
          <p:nvPr>
            <p:ph idx="1"/>
          </p:nvPr>
        </p:nvSpPr>
        <p:spPr>
          <a:xfrm>
            <a:off x="838200" y="1050877"/>
            <a:ext cx="10515600" cy="5441997"/>
          </a:xfrm>
        </p:spPr>
        <p:txBody>
          <a:bodyPr>
            <a:noAutofit/>
          </a:bodyPr>
          <a:lstStyle/>
          <a:p>
            <a:pPr>
              <a:lnSpc>
                <a:spcPct val="100000"/>
              </a:lnSpc>
            </a:pPr>
            <a:r>
              <a:rPr lang="en-US" sz="1600" dirty="0" err="1">
                <a:solidFill>
                  <a:schemeClr val="tx1"/>
                </a:solidFill>
                <a:highlight>
                  <a:srgbClr val="FFFFFF"/>
                </a:highlight>
                <a:cs typeface="+mn-lt"/>
                <a:sym typeface="+mn-ea"/>
              </a:rPr>
              <a:t>Xác</a:t>
            </a:r>
            <a:r>
              <a:rPr lang="en-US" sz="1600" dirty="0">
                <a:solidFill>
                  <a:schemeClr val="tx1"/>
                </a:solidFill>
                <a:highlight>
                  <a:srgbClr val="FFFFFF"/>
                </a:highlight>
                <a:cs typeface="+mn-lt"/>
                <a:sym typeface="+mn-ea"/>
              </a:rPr>
              <a:t> </a:t>
            </a:r>
            <a:r>
              <a:rPr lang="en-US" sz="1600" dirty="0" err="1">
                <a:solidFill>
                  <a:schemeClr val="tx1"/>
                </a:solidFill>
                <a:highlight>
                  <a:srgbClr val="FFFFFF"/>
                </a:highlight>
                <a:cs typeface="+mn-lt"/>
                <a:sym typeface="+mn-ea"/>
              </a:rPr>
              <a:t>định</a:t>
            </a:r>
            <a:r>
              <a:rPr lang="en-US" sz="1600" dirty="0">
                <a:solidFill>
                  <a:schemeClr val="tx1"/>
                </a:solidFill>
                <a:highlight>
                  <a:srgbClr val="FFFFFF"/>
                </a:highlight>
                <a:cs typeface="+mn-lt"/>
                <a:sym typeface="+mn-ea"/>
              </a:rPr>
              <a:t> </a:t>
            </a:r>
            <a:r>
              <a:rPr lang="en-US" sz="1600" dirty="0" err="1">
                <a:solidFill>
                  <a:schemeClr val="tx1"/>
                </a:solidFill>
                <a:highlight>
                  <a:srgbClr val="FFFFFF"/>
                </a:highlight>
                <a:cs typeface="+mn-lt"/>
                <a:sym typeface="+mn-ea"/>
              </a:rPr>
              <a:t>khách</a:t>
            </a:r>
            <a:r>
              <a:rPr lang="en-US" sz="1600" dirty="0">
                <a:solidFill>
                  <a:schemeClr val="tx1"/>
                </a:solidFill>
                <a:highlight>
                  <a:srgbClr val="FFFFFF"/>
                </a:highlight>
                <a:cs typeface="+mn-lt"/>
                <a:sym typeface="+mn-ea"/>
              </a:rPr>
              <a:t> </a:t>
            </a:r>
            <a:r>
              <a:rPr lang="en-US" sz="1600" dirty="0" err="1">
                <a:solidFill>
                  <a:schemeClr val="tx1"/>
                </a:solidFill>
                <a:highlight>
                  <a:srgbClr val="FFFFFF"/>
                </a:highlight>
                <a:cs typeface="+mn-lt"/>
                <a:sym typeface="+mn-ea"/>
              </a:rPr>
              <a:t>hàng</a:t>
            </a:r>
            <a:r>
              <a:rPr lang="en-US" sz="1600" dirty="0">
                <a:solidFill>
                  <a:schemeClr val="tx1"/>
                </a:solidFill>
                <a:highlight>
                  <a:srgbClr val="FFFFFF"/>
                </a:highlight>
                <a:cs typeface="+mn-lt"/>
                <a:sym typeface="+mn-ea"/>
              </a:rPr>
              <a:t> </a:t>
            </a:r>
            <a:r>
              <a:rPr lang="en-US" sz="1600" dirty="0" err="1">
                <a:solidFill>
                  <a:schemeClr val="tx1"/>
                </a:solidFill>
                <a:highlight>
                  <a:srgbClr val="FFFFFF"/>
                </a:highlight>
                <a:cs typeface="+mn-lt"/>
                <a:sym typeface="+mn-ea"/>
              </a:rPr>
              <a:t>mục</a:t>
            </a:r>
            <a:r>
              <a:rPr lang="en-US" sz="1600" dirty="0">
                <a:solidFill>
                  <a:schemeClr val="tx1"/>
                </a:solidFill>
                <a:highlight>
                  <a:srgbClr val="FFFFFF"/>
                </a:highlight>
                <a:cs typeface="+mn-lt"/>
                <a:sym typeface="+mn-ea"/>
              </a:rPr>
              <a:t> </a:t>
            </a:r>
            <a:r>
              <a:rPr lang="en-US" sz="1600" dirty="0" err="1">
                <a:solidFill>
                  <a:schemeClr val="tx1"/>
                </a:solidFill>
                <a:highlight>
                  <a:srgbClr val="FFFFFF"/>
                </a:highlight>
                <a:cs typeface="+mn-lt"/>
                <a:sym typeface="+mn-ea"/>
              </a:rPr>
              <a:t>tiêu</a:t>
            </a:r>
            <a:r>
              <a:rPr lang="en-US" sz="1600" dirty="0">
                <a:solidFill>
                  <a:schemeClr val="tx1"/>
                </a:solidFill>
                <a:highlight>
                  <a:srgbClr val="FFFFFF"/>
                </a:highlight>
                <a:cs typeface="+mn-lt"/>
                <a:sym typeface="+mn-ea"/>
              </a:rPr>
              <a:t>:</a:t>
            </a:r>
            <a:endParaRPr lang="en-US" sz="1600" dirty="0" err="1">
              <a:solidFill>
                <a:schemeClr val="tx1"/>
              </a:solidFill>
              <a:cs typeface="+mn-lt"/>
            </a:endParaRPr>
          </a:p>
          <a:p>
            <a:pPr lvl="1">
              <a:lnSpc>
                <a:spcPct val="100000"/>
              </a:lnSpc>
            </a:pPr>
            <a:r>
              <a:rPr lang="en-US" sz="1600" dirty="0" err="1">
                <a:solidFill>
                  <a:schemeClr val="tx1"/>
                </a:solidFill>
                <a:cs typeface="+mn-lt"/>
              </a:rPr>
              <a:t>Những</a:t>
            </a:r>
            <a:r>
              <a:rPr lang="en-US" sz="1600" dirty="0">
                <a:solidFill>
                  <a:schemeClr val="tx1"/>
                </a:solidFill>
                <a:cs typeface="+mn-lt"/>
              </a:rPr>
              <a:t> </a:t>
            </a:r>
            <a:r>
              <a:rPr lang="en-US" sz="1600" dirty="0" err="1">
                <a:solidFill>
                  <a:schemeClr val="tx1"/>
                </a:solidFill>
                <a:cs typeface="+mn-lt"/>
              </a:rPr>
              <a:t>người</a:t>
            </a:r>
            <a:r>
              <a:rPr lang="en-US" sz="1600" dirty="0">
                <a:solidFill>
                  <a:schemeClr val="tx1"/>
                </a:solidFill>
                <a:cs typeface="+mn-lt"/>
              </a:rPr>
              <a:t> </a:t>
            </a:r>
            <a:r>
              <a:rPr lang="en-US" sz="1600" dirty="0" err="1">
                <a:solidFill>
                  <a:schemeClr val="tx1"/>
                </a:solidFill>
                <a:cs typeface="+mn-lt"/>
              </a:rPr>
              <a:t>có</a:t>
            </a:r>
            <a:r>
              <a:rPr lang="en-US" sz="1600" dirty="0">
                <a:solidFill>
                  <a:schemeClr val="tx1"/>
                </a:solidFill>
                <a:cs typeface="+mn-lt"/>
              </a:rPr>
              <a:t> </a:t>
            </a:r>
            <a:r>
              <a:rPr lang="en-US" sz="1600" dirty="0" err="1">
                <a:solidFill>
                  <a:schemeClr val="tx1"/>
                </a:solidFill>
                <a:cs typeface="+mn-lt"/>
              </a:rPr>
              <a:t>tiền</a:t>
            </a:r>
            <a:r>
              <a:rPr lang="en-US" sz="1600" dirty="0">
                <a:solidFill>
                  <a:schemeClr val="tx1"/>
                </a:solidFill>
                <a:cs typeface="+mn-lt"/>
              </a:rPr>
              <a:t> </a:t>
            </a:r>
            <a:r>
              <a:rPr lang="en-US" sz="1600" dirty="0" err="1">
                <a:solidFill>
                  <a:schemeClr val="tx1"/>
                </a:solidFill>
                <a:cs typeface="+mn-lt"/>
              </a:rPr>
              <a:t>sử</a:t>
            </a:r>
            <a:r>
              <a:rPr lang="en-US" sz="1600" dirty="0">
                <a:solidFill>
                  <a:schemeClr val="tx1"/>
                </a:solidFill>
                <a:cs typeface="+mn-lt"/>
              </a:rPr>
              <a:t> </a:t>
            </a:r>
            <a:r>
              <a:rPr lang="en-US" sz="1600" dirty="0" err="1">
                <a:solidFill>
                  <a:schemeClr val="tx1"/>
                </a:solidFill>
                <a:cs typeface="+mn-lt"/>
              </a:rPr>
              <a:t>bệnh</a:t>
            </a:r>
            <a:r>
              <a:rPr lang="en-US" sz="1600" dirty="0">
                <a:solidFill>
                  <a:schemeClr val="tx1"/>
                </a:solidFill>
                <a:cs typeface="+mn-lt"/>
              </a:rPr>
              <a:t> </a:t>
            </a:r>
            <a:r>
              <a:rPr lang="en-US" sz="1600" dirty="0" err="1">
                <a:solidFill>
                  <a:schemeClr val="tx1"/>
                </a:solidFill>
                <a:cs typeface="+mn-lt"/>
              </a:rPr>
              <a:t>tật</a:t>
            </a:r>
            <a:r>
              <a:rPr lang="en-US" sz="1600" dirty="0">
                <a:solidFill>
                  <a:schemeClr val="tx1"/>
                </a:solidFill>
                <a:cs typeface="+mn-lt"/>
              </a:rPr>
              <a:t>/ </a:t>
            </a:r>
            <a:r>
              <a:rPr lang="en-US" sz="1600" dirty="0" err="1">
                <a:solidFill>
                  <a:schemeClr val="tx1"/>
                </a:solidFill>
                <a:cs typeface="+mn-lt"/>
              </a:rPr>
              <a:t>người</a:t>
            </a:r>
            <a:r>
              <a:rPr lang="en-US" sz="1600" dirty="0">
                <a:solidFill>
                  <a:schemeClr val="tx1"/>
                </a:solidFill>
                <a:cs typeface="+mn-lt"/>
              </a:rPr>
              <a:t> </a:t>
            </a:r>
            <a:r>
              <a:rPr lang="en-US" sz="1600" dirty="0" err="1">
                <a:solidFill>
                  <a:schemeClr val="tx1"/>
                </a:solidFill>
                <a:cs typeface="+mn-lt"/>
              </a:rPr>
              <a:t>có</a:t>
            </a:r>
            <a:r>
              <a:rPr lang="en-US" sz="1600" dirty="0">
                <a:solidFill>
                  <a:schemeClr val="tx1"/>
                </a:solidFill>
                <a:cs typeface="+mn-lt"/>
              </a:rPr>
              <a:t> </a:t>
            </a:r>
            <a:r>
              <a:rPr lang="en-US" sz="1600" dirty="0" err="1">
                <a:solidFill>
                  <a:schemeClr val="tx1"/>
                </a:solidFill>
                <a:cs typeface="+mn-lt"/>
              </a:rPr>
              <a:t>nhu</a:t>
            </a:r>
            <a:r>
              <a:rPr lang="en-US" sz="1600" dirty="0">
                <a:solidFill>
                  <a:schemeClr val="tx1"/>
                </a:solidFill>
                <a:cs typeface="+mn-lt"/>
              </a:rPr>
              <a:t> </a:t>
            </a:r>
            <a:r>
              <a:rPr lang="en-US" sz="1600" dirty="0" err="1">
                <a:solidFill>
                  <a:schemeClr val="tx1"/>
                </a:solidFill>
                <a:cs typeface="+mn-lt"/>
              </a:rPr>
              <a:t>cầu</a:t>
            </a:r>
            <a:r>
              <a:rPr lang="en-US" sz="1600" dirty="0">
                <a:solidFill>
                  <a:schemeClr val="tx1"/>
                </a:solidFill>
                <a:cs typeface="+mn-lt"/>
              </a:rPr>
              <a:t> </a:t>
            </a:r>
            <a:r>
              <a:rPr lang="en-US" sz="1600" dirty="0" err="1">
                <a:solidFill>
                  <a:schemeClr val="tx1"/>
                </a:solidFill>
                <a:cs typeface="+mn-lt"/>
              </a:rPr>
              <a:t>kiểm</a:t>
            </a:r>
            <a:r>
              <a:rPr lang="en-US" sz="1600" dirty="0">
                <a:solidFill>
                  <a:schemeClr val="tx1"/>
                </a:solidFill>
                <a:cs typeface="+mn-lt"/>
              </a:rPr>
              <a:t> </a:t>
            </a:r>
            <a:r>
              <a:rPr lang="en-US" sz="1600" dirty="0" err="1">
                <a:solidFill>
                  <a:schemeClr val="tx1"/>
                </a:solidFill>
                <a:cs typeface="+mn-lt"/>
              </a:rPr>
              <a:t>tra</a:t>
            </a:r>
            <a:r>
              <a:rPr lang="en-US" sz="1600" dirty="0">
                <a:solidFill>
                  <a:schemeClr val="tx1"/>
                </a:solidFill>
                <a:cs typeface="+mn-lt"/>
              </a:rPr>
              <a:t> </a:t>
            </a:r>
            <a:r>
              <a:rPr lang="en-US" sz="1600" dirty="0" err="1">
                <a:solidFill>
                  <a:schemeClr val="tx1"/>
                </a:solidFill>
                <a:cs typeface="+mn-lt"/>
              </a:rPr>
              <a:t>sức</a:t>
            </a:r>
            <a:r>
              <a:rPr lang="en-US" sz="1600" dirty="0">
                <a:solidFill>
                  <a:schemeClr val="tx1"/>
                </a:solidFill>
                <a:cs typeface="+mn-lt"/>
              </a:rPr>
              <a:t> </a:t>
            </a:r>
            <a:r>
              <a:rPr lang="en-US" sz="1600" dirty="0" err="1">
                <a:solidFill>
                  <a:schemeClr val="tx1"/>
                </a:solidFill>
                <a:cs typeface="+mn-lt"/>
              </a:rPr>
              <a:t>khỏe</a:t>
            </a:r>
            <a:r>
              <a:rPr lang="en-US" sz="1600" dirty="0">
                <a:solidFill>
                  <a:schemeClr val="tx1"/>
                </a:solidFill>
                <a:cs typeface="+mn-lt"/>
              </a:rPr>
              <a:t> </a:t>
            </a:r>
            <a:r>
              <a:rPr lang="en-US" sz="1600" dirty="0" err="1">
                <a:solidFill>
                  <a:schemeClr val="tx1"/>
                </a:solidFill>
                <a:cs typeface="+mn-lt"/>
              </a:rPr>
              <a:t>thường</a:t>
            </a:r>
            <a:r>
              <a:rPr lang="en-US" sz="1600" dirty="0">
                <a:solidFill>
                  <a:schemeClr val="tx1"/>
                </a:solidFill>
                <a:cs typeface="+mn-lt"/>
              </a:rPr>
              <a:t> </a:t>
            </a:r>
            <a:r>
              <a:rPr lang="en-US" sz="1600" dirty="0" err="1">
                <a:solidFill>
                  <a:schemeClr val="tx1"/>
                </a:solidFill>
                <a:cs typeface="+mn-lt"/>
              </a:rPr>
              <a:t>xuyên</a:t>
            </a:r>
            <a:r>
              <a:rPr lang="en-US" sz="1600" dirty="0">
                <a:solidFill>
                  <a:schemeClr val="tx1"/>
                </a:solidFill>
                <a:cs typeface="+mn-lt"/>
              </a:rPr>
              <a:t> (&gt;=50 </a:t>
            </a:r>
            <a:r>
              <a:rPr lang="en-US" sz="1600" dirty="0" err="1">
                <a:solidFill>
                  <a:schemeClr val="tx1"/>
                </a:solidFill>
                <a:cs typeface="+mn-lt"/>
              </a:rPr>
              <a:t>tuổi</a:t>
            </a:r>
            <a:r>
              <a:rPr lang="en-US" sz="1600" dirty="0">
                <a:solidFill>
                  <a:schemeClr val="tx1"/>
                </a:solidFill>
                <a:cs typeface="+mn-lt"/>
              </a:rPr>
              <a:t>)</a:t>
            </a:r>
          </a:p>
          <a:p>
            <a:pPr lvl="1">
              <a:lnSpc>
                <a:spcPct val="100000"/>
              </a:lnSpc>
            </a:pPr>
            <a:r>
              <a:rPr lang="en-US" sz="1600" dirty="0" err="1">
                <a:solidFill>
                  <a:schemeClr val="tx1"/>
                </a:solidFill>
                <a:cs typeface="+mn-lt"/>
              </a:rPr>
              <a:t>Những</a:t>
            </a:r>
            <a:r>
              <a:rPr lang="en-US" sz="1600" dirty="0">
                <a:solidFill>
                  <a:schemeClr val="tx1"/>
                </a:solidFill>
                <a:cs typeface="+mn-lt"/>
              </a:rPr>
              <a:t> </a:t>
            </a:r>
            <a:r>
              <a:rPr lang="en-US" sz="1600" dirty="0" err="1">
                <a:solidFill>
                  <a:schemeClr val="tx1"/>
                </a:solidFill>
                <a:cs typeface="+mn-lt"/>
              </a:rPr>
              <a:t>người</a:t>
            </a:r>
            <a:r>
              <a:rPr lang="en-US" sz="1600" dirty="0">
                <a:solidFill>
                  <a:schemeClr val="tx1"/>
                </a:solidFill>
                <a:cs typeface="+mn-lt"/>
              </a:rPr>
              <a:t> </a:t>
            </a:r>
            <a:r>
              <a:rPr lang="en-US" sz="1600" dirty="0" err="1">
                <a:solidFill>
                  <a:schemeClr val="tx1"/>
                </a:solidFill>
                <a:cs typeface="+mn-lt"/>
              </a:rPr>
              <a:t>đang</a:t>
            </a:r>
            <a:r>
              <a:rPr lang="en-US" sz="1600" dirty="0">
                <a:solidFill>
                  <a:schemeClr val="tx1"/>
                </a:solidFill>
                <a:cs typeface="+mn-lt"/>
              </a:rPr>
              <a:t> </a:t>
            </a:r>
            <a:r>
              <a:rPr lang="en-US" sz="1600" dirty="0" err="1">
                <a:solidFill>
                  <a:schemeClr val="tx1"/>
                </a:solidFill>
                <a:cs typeface="+mn-lt"/>
              </a:rPr>
              <a:t>trong</a:t>
            </a:r>
            <a:r>
              <a:rPr lang="en-US" sz="1600" dirty="0">
                <a:solidFill>
                  <a:schemeClr val="tx1"/>
                </a:solidFill>
                <a:cs typeface="+mn-lt"/>
              </a:rPr>
              <a:t> </a:t>
            </a:r>
            <a:r>
              <a:rPr lang="en-US" sz="1600" dirty="0" err="1">
                <a:solidFill>
                  <a:schemeClr val="tx1"/>
                </a:solidFill>
                <a:cs typeface="+mn-lt"/>
              </a:rPr>
              <a:t>quá</a:t>
            </a:r>
            <a:r>
              <a:rPr lang="en-US" sz="1600" dirty="0">
                <a:solidFill>
                  <a:schemeClr val="tx1"/>
                </a:solidFill>
                <a:cs typeface="+mn-lt"/>
              </a:rPr>
              <a:t> </a:t>
            </a:r>
            <a:r>
              <a:rPr lang="en-US" sz="1600" dirty="0" err="1">
                <a:solidFill>
                  <a:schemeClr val="tx1"/>
                </a:solidFill>
                <a:cs typeface="+mn-lt"/>
              </a:rPr>
              <a:t>trình</a:t>
            </a:r>
            <a:r>
              <a:rPr lang="en-US" sz="1600" dirty="0">
                <a:solidFill>
                  <a:schemeClr val="tx1"/>
                </a:solidFill>
                <a:cs typeface="+mn-lt"/>
              </a:rPr>
              <a:t> </a:t>
            </a:r>
            <a:r>
              <a:rPr lang="en-US" sz="1600" dirty="0" err="1">
                <a:solidFill>
                  <a:schemeClr val="tx1"/>
                </a:solidFill>
                <a:cs typeface="+mn-lt"/>
              </a:rPr>
              <a:t>điều</a:t>
            </a:r>
            <a:r>
              <a:rPr lang="en-US" sz="1600" dirty="0">
                <a:solidFill>
                  <a:schemeClr val="tx1"/>
                </a:solidFill>
                <a:cs typeface="+mn-lt"/>
              </a:rPr>
              <a:t> </a:t>
            </a:r>
            <a:r>
              <a:rPr lang="en-US" sz="1600" dirty="0" err="1">
                <a:solidFill>
                  <a:schemeClr val="tx1"/>
                </a:solidFill>
                <a:cs typeface="+mn-lt"/>
              </a:rPr>
              <a:t>trị</a:t>
            </a:r>
            <a:r>
              <a:rPr lang="en-US" sz="1600" dirty="0">
                <a:solidFill>
                  <a:schemeClr val="tx1"/>
                </a:solidFill>
                <a:cs typeface="+mn-lt"/>
              </a:rPr>
              <a:t> </a:t>
            </a:r>
            <a:r>
              <a:rPr lang="en-US" sz="1600" dirty="0" err="1">
                <a:solidFill>
                  <a:schemeClr val="tx1"/>
                </a:solidFill>
                <a:cs typeface="+mn-lt"/>
              </a:rPr>
              <a:t>bệnh</a:t>
            </a:r>
            <a:r>
              <a:rPr lang="en-US" sz="1600" dirty="0">
                <a:solidFill>
                  <a:schemeClr val="tx1"/>
                </a:solidFill>
                <a:cs typeface="+mn-lt"/>
              </a:rPr>
              <a:t> </a:t>
            </a:r>
            <a:r>
              <a:rPr lang="en-US" sz="1600" dirty="0" err="1">
                <a:solidFill>
                  <a:schemeClr val="tx1"/>
                </a:solidFill>
                <a:cs typeface="+mn-lt"/>
              </a:rPr>
              <a:t>và</a:t>
            </a:r>
            <a:r>
              <a:rPr lang="en-US" sz="1600" dirty="0">
                <a:solidFill>
                  <a:schemeClr val="tx1"/>
                </a:solidFill>
                <a:cs typeface="+mn-lt"/>
              </a:rPr>
              <a:t> </a:t>
            </a:r>
            <a:r>
              <a:rPr lang="en-US" sz="1600" dirty="0" err="1">
                <a:solidFill>
                  <a:schemeClr val="tx1"/>
                </a:solidFill>
                <a:cs typeface="+mn-lt"/>
              </a:rPr>
              <a:t>cần</a:t>
            </a:r>
            <a:r>
              <a:rPr lang="en-US" sz="1600" dirty="0">
                <a:solidFill>
                  <a:schemeClr val="tx1"/>
                </a:solidFill>
                <a:cs typeface="+mn-lt"/>
              </a:rPr>
              <a:t> </a:t>
            </a:r>
            <a:r>
              <a:rPr lang="en-US" sz="1600" dirty="0" err="1">
                <a:solidFill>
                  <a:schemeClr val="tx1"/>
                </a:solidFill>
                <a:cs typeface="+mn-lt"/>
              </a:rPr>
              <a:t>theo</a:t>
            </a:r>
            <a:r>
              <a:rPr lang="en-US" sz="1600" dirty="0">
                <a:solidFill>
                  <a:schemeClr val="tx1"/>
                </a:solidFill>
                <a:cs typeface="+mn-lt"/>
              </a:rPr>
              <a:t> </a:t>
            </a:r>
            <a:r>
              <a:rPr lang="en-US" sz="1600" dirty="0" err="1">
                <a:solidFill>
                  <a:schemeClr val="tx1"/>
                </a:solidFill>
                <a:cs typeface="+mn-lt"/>
              </a:rPr>
              <a:t>dõi</a:t>
            </a:r>
            <a:r>
              <a:rPr lang="en-US" sz="1600" dirty="0">
                <a:solidFill>
                  <a:schemeClr val="tx1"/>
                </a:solidFill>
                <a:cs typeface="+mn-lt"/>
              </a:rPr>
              <a:t> </a:t>
            </a:r>
            <a:r>
              <a:rPr lang="en-US" sz="1600" dirty="0" err="1">
                <a:solidFill>
                  <a:schemeClr val="tx1"/>
                </a:solidFill>
                <a:cs typeface="+mn-lt"/>
              </a:rPr>
              <a:t>sát</a:t>
            </a:r>
            <a:r>
              <a:rPr lang="en-US" sz="1600" dirty="0">
                <a:solidFill>
                  <a:schemeClr val="tx1"/>
                </a:solidFill>
                <a:cs typeface="+mn-lt"/>
              </a:rPr>
              <a:t> </a:t>
            </a:r>
            <a:r>
              <a:rPr lang="en-US" sz="1600" dirty="0" err="1">
                <a:solidFill>
                  <a:schemeClr val="tx1"/>
                </a:solidFill>
                <a:cs typeface="+mn-lt"/>
              </a:rPr>
              <a:t>sao</a:t>
            </a:r>
            <a:endParaRPr lang="en-US" sz="1600" dirty="0">
              <a:solidFill>
                <a:schemeClr val="tx1"/>
              </a:solidFill>
              <a:cs typeface="+mn-lt"/>
            </a:endParaRPr>
          </a:p>
          <a:p>
            <a:pPr lvl="1">
              <a:lnSpc>
                <a:spcPct val="100000"/>
              </a:lnSpc>
            </a:pPr>
            <a:r>
              <a:rPr lang="en-US" sz="1600" dirty="0" err="1">
                <a:solidFill>
                  <a:schemeClr val="tx1"/>
                </a:solidFill>
                <a:cs typeface="+mn-lt"/>
              </a:rPr>
              <a:t>Những</a:t>
            </a:r>
            <a:r>
              <a:rPr lang="en-US" sz="1600" dirty="0">
                <a:solidFill>
                  <a:schemeClr val="tx1"/>
                </a:solidFill>
                <a:cs typeface="+mn-lt"/>
              </a:rPr>
              <a:t> </a:t>
            </a:r>
            <a:r>
              <a:rPr lang="en-US" sz="1600" dirty="0" err="1">
                <a:solidFill>
                  <a:schemeClr val="tx1"/>
                </a:solidFill>
                <a:cs typeface="+mn-lt"/>
              </a:rPr>
              <a:t>người</a:t>
            </a:r>
            <a:r>
              <a:rPr lang="en-US" sz="1600" dirty="0">
                <a:solidFill>
                  <a:schemeClr val="tx1"/>
                </a:solidFill>
                <a:cs typeface="+mn-lt"/>
              </a:rPr>
              <a:t> ở </a:t>
            </a:r>
            <a:r>
              <a:rPr lang="en-US" sz="1600" dirty="0" err="1">
                <a:solidFill>
                  <a:schemeClr val="tx1"/>
                </a:solidFill>
                <a:cs typeface="+mn-lt"/>
              </a:rPr>
              <a:t>nông</a:t>
            </a:r>
            <a:r>
              <a:rPr lang="en-US" sz="1600" dirty="0">
                <a:solidFill>
                  <a:schemeClr val="tx1"/>
                </a:solidFill>
                <a:cs typeface="+mn-lt"/>
              </a:rPr>
              <a:t> </a:t>
            </a:r>
            <a:r>
              <a:rPr lang="en-US" sz="1600" dirty="0" err="1">
                <a:solidFill>
                  <a:schemeClr val="tx1"/>
                </a:solidFill>
                <a:cs typeface="+mn-lt"/>
              </a:rPr>
              <a:t>thôn</a:t>
            </a:r>
            <a:r>
              <a:rPr lang="en-US" sz="1600" dirty="0">
                <a:solidFill>
                  <a:schemeClr val="tx1"/>
                </a:solidFill>
                <a:cs typeface="+mn-lt"/>
              </a:rPr>
              <a:t>/ </a:t>
            </a:r>
            <a:r>
              <a:rPr lang="en-US" sz="1600" dirty="0" err="1">
                <a:solidFill>
                  <a:schemeClr val="tx1"/>
                </a:solidFill>
                <a:cs typeface="+mn-lt"/>
              </a:rPr>
              <a:t>người</a:t>
            </a:r>
            <a:r>
              <a:rPr lang="en-US" sz="1600" dirty="0">
                <a:solidFill>
                  <a:schemeClr val="tx1"/>
                </a:solidFill>
                <a:cs typeface="+mn-lt"/>
              </a:rPr>
              <a:t> </a:t>
            </a:r>
            <a:r>
              <a:rPr lang="en-US" sz="1600" dirty="0" err="1">
                <a:solidFill>
                  <a:schemeClr val="tx1"/>
                </a:solidFill>
                <a:cs typeface="+mn-lt"/>
              </a:rPr>
              <a:t>nghèo</a:t>
            </a:r>
            <a:r>
              <a:rPr lang="en-US" sz="1600" dirty="0">
                <a:solidFill>
                  <a:schemeClr val="tx1"/>
                </a:solidFill>
                <a:cs typeface="+mn-lt"/>
              </a:rPr>
              <a:t> </a:t>
            </a:r>
            <a:r>
              <a:rPr lang="en-US" sz="1600" dirty="0" err="1">
                <a:solidFill>
                  <a:schemeClr val="tx1"/>
                </a:solidFill>
                <a:cs typeface="+mn-lt"/>
              </a:rPr>
              <a:t>tại</a:t>
            </a:r>
            <a:r>
              <a:rPr lang="en-US" sz="1600" dirty="0">
                <a:solidFill>
                  <a:schemeClr val="tx1"/>
                </a:solidFill>
                <a:cs typeface="+mn-lt"/>
              </a:rPr>
              <a:t> </a:t>
            </a:r>
            <a:r>
              <a:rPr lang="en-US" sz="1600" dirty="0" err="1">
                <a:solidFill>
                  <a:schemeClr val="tx1"/>
                </a:solidFill>
                <a:cs typeface="+mn-lt"/>
              </a:rPr>
              <a:t>thành</a:t>
            </a:r>
            <a:r>
              <a:rPr lang="en-US" sz="1600" dirty="0">
                <a:solidFill>
                  <a:schemeClr val="tx1"/>
                </a:solidFill>
                <a:cs typeface="+mn-lt"/>
              </a:rPr>
              <a:t> </a:t>
            </a:r>
            <a:r>
              <a:rPr lang="en-US" sz="1600" dirty="0" err="1">
                <a:solidFill>
                  <a:schemeClr val="tx1"/>
                </a:solidFill>
                <a:cs typeface="+mn-lt"/>
              </a:rPr>
              <a:t>thị</a:t>
            </a:r>
            <a:r>
              <a:rPr lang="en-US" sz="1600" dirty="0">
                <a:solidFill>
                  <a:schemeClr val="tx1"/>
                </a:solidFill>
                <a:cs typeface="+mn-lt"/>
              </a:rPr>
              <a:t> </a:t>
            </a:r>
            <a:r>
              <a:rPr lang="en-US" sz="1600" dirty="0" err="1">
                <a:solidFill>
                  <a:schemeClr val="tx1"/>
                </a:solidFill>
                <a:cs typeface="+mn-lt"/>
              </a:rPr>
              <a:t>không</a:t>
            </a:r>
            <a:r>
              <a:rPr lang="en-US" sz="1600" dirty="0">
                <a:solidFill>
                  <a:schemeClr val="tx1"/>
                </a:solidFill>
                <a:cs typeface="+mn-lt"/>
              </a:rPr>
              <a:t> </a:t>
            </a:r>
            <a:r>
              <a:rPr lang="en-US" sz="1600" dirty="0" err="1">
                <a:solidFill>
                  <a:schemeClr val="tx1"/>
                </a:solidFill>
                <a:cs typeface="+mn-lt"/>
              </a:rPr>
              <a:t>có</a:t>
            </a:r>
            <a:r>
              <a:rPr lang="en-US" sz="1600" dirty="0">
                <a:solidFill>
                  <a:schemeClr val="tx1"/>
                </a:solidFill>
                <a:cs typeface="+mn-lt"/>
              </a:rPr>
              <a:t> </a:t>
            </a:r>
            <a:r>
              <a:rPr lang="en-US" sz="1600" dirty="0" err="1">
                <a:solidFill>
                  <a:schemeClr val="tx1"/>
                </a:solidFill>
                <a:cs typeface="+mn-lt"/>
              </a:rPr>
              <a:t>khả</a:t>
            </a:r>
            <a:r>
              <a:rPr lang="en-US" sz="1600" dirty="0">
                <a:solidFill>
                  <a:schemeClr val="tx1"/>
                </a:solidFill>
                <a:cs typeface="+mn-lt"/>
              </a:rPr>
              <a:t> </a:t>
            </a:r>
            <a:r>
              <a:rPr lang="en-US" sz="1600" dirty="0" err="1">
                <a:solidFill>
                  <a:schemeClr val="tx1"/>
                </a:solidFill>
                <a:cs typeface="+mn-lt"/>
              </a:rPr>
              <a:t>năng</a:t>
            </a:r>
            <a:r>
              <a:rPr lang="en-US" sz="1600" dirty="0">
                <a:solidFill>
                  <a:schemeClr val="tx1"/>
                </a:solidFill>
                <a:cs typeface="+mn-lt"/>
              </a:rPr>
              <a:t> chi </a:t>
            </a:r>
            <a:r>
              <a:rPr lang="en-US" sz="1600" dirty="0" err="1">
                <a:solidFill>
                  <a:schemeClr val="tx1"/>
                </a:solidFill>
                <a:cs typeface="+mn-lt"/>
              </a:rPr>
              <a:t>trả</a:t>
            </a:r>
            <a:r>
              <a:rPr lang="en-US" sz="1600" dirty="0">
                <a:solidFill>
                  <a:schemeClr val="tx1"/>
                </a:solidFill>
                <a:cs typeface="+mn-lt"/>
              </a:rPr>
              <a:t> </a:t>
            </a:r>
            <a:r>
              <a:rPr lang="en-US" sz="1600" dirty="0" err="1">
                <a:solidFill>
                  <a:schemeClr val="tx1"/>
                </a:solidFill>
                <a:cs typeface="+mn-lt"/>
              </a:rPr>
              <a:t>cho</a:t>
            </a:r>
            <a:r>
              <a:rPr lang="en-US" sz="1600" dirty="0">
                <a:solidFill>
                  <a:schemeClr val="tx1"/>
                </a:solidFill>
                <a:cs typeface="+mn-lt"/>
              </a:rPr>
              <a:t> </a:t>
            </a:r>
            <a:r>
              <a:rPr lang="en-US" sz="1600" dirty="0" err="1">
                <a:solidFill>
                  <a:schemeClr val="tx1"/>
                </a:solidFill>
                <a:cs typeface="+mn-lt"/>
              </a:rPr>
              <a:t>những</a:t>
            </a:r>
            <a:r>
              <a:rPr lang="en-US" sz="1600" dirty="0">
                <a:solidFill>
                  <a:schemeClr val="tx1"/>
                </a:solidFill>
                <a:cs typeface="+mn-lt"/>
              </a:rPr>
              <a:t> </a:t>
            </a:r>
            <a:r>
              <a:rPr lang="en-US" sz="1600" dirty="0" err="1">
                <a:solidFill>
                  <a:schemeClr val="tx1"/>
                </a:solidFill>
                <a:cs typeface="+mn-lt"/>
              </a:rPr>
              <a:t>dịch</a:t>
            </a:r>
            <a:r>
              <a:rPr lang="en-US" sz="1600" dirty="0">
                <a:solidFill>
                  <a:schemeClr val="tx1"/>
                </a:solidFill>
                <a:cs typeface="+mn-lt"/>
              </a:rPr>
              <a:t> </a:t>
            </a:r>
            <a:r>
              <a:rPr lang="en-US" sz="1600" dirty="0" err="1">
                <a:solidFill>
                  <a:schemeClr val="tx1"/>
                </a:solidFill>
                <a:cs typeface="+mn-lt"/>
              </a:rPr>
              <a:t>vụ</a:t>
            </a:r>
            <a:r>
              <a:rPr lang="en-US" sz="1600" dirty="0">
                <a:solidFill>
                  <a:schemeClr val="tx1"/>
                </a:solidFill>
                <a:cs typeface="+mn-lt"/>
              </a:rPr>
              <a:t> y </a:t>
            </a:r>
            <a:r>
              <a:rPr lang="en-US" sz="1600" dirty="0" err="1">
                <a:solidFill>
                  <a:schemeClr val="tx1"/>
                </a:solidFill>
                <a:cs typeface="+mn-lt"/>
              </a:rPr>
              <a:t>tế</a:t>
            </a:r>
            <a:r>
              <a:rPr lang="en-US" sz="1600" dirty="0">
                <a:solidFill>
                  <a:schemeClr val="tx1"/>
                </a:solidFill>
                <a:cs typeface="+mn-lt"/>
              </a:rPr>
              <a:t> </a:t>
            </a:r>
            <a:r>
              <a:rPr lang="en-US" sz="1600" dirty="0" err="1">
                <a:solidFill>
                  <a:schemeClr val="tx1"/>
                </a:solidFill>
                <a:cs typeface="+mn-lt"/>
              </a:rPr>
              <a:t>đắt</a:t>
            </a:r>
            <a:r>
              <a:rPr lang="en-US" sz="1600" dirty="0">
                <a:solidFill>
                  <a:schemeClr val="tx1"/>
                </a:solidFill>
                <a:cs typeface="+mn-lt"/>
              </a:rPr>
              <a:t> </a:t>
            </a:r>
            <a:r>
              <a:rPr lang="en-US" sz="1600" dirty="0" err="1">
                <a:solidFill>
                  <a:schemeClr val="tx1"/>
                </a:solidFill>
                <a:cs typeface="+mn-lt"/>
              </a:rPr>
              <a:t>đỏ</a:t>
            </a:r>
            <a:r>
              <a:rPr lang="en-US" sz="1600" dirty="0">
                <a:solidFill>
                  <a:schemeClr val="tx1"/>
                </a:solidFill>
                <a:cs typeface="+mn-lt"/>
              </a:rPr>
              <a:t>/ </a:t>
            </a:r>
            <a:r>
              <a:rPr lang="en-US" sz="1600" dirty="0" err="1">
                <a:solidFill>
                  <a:schemeClr val="tx1"/>
                </a:solidFill>
                <a:cs typeface="+mn-lt"/>
              </a:rPr>
              <a:t>khó</a:t>
            </a:r>
            <a:r>
              <a:rPr lang="en-US" sz="1600" dirty="0">
                <a:solidFill>
                  <a:schemeClr val="tx1"/>
                </a:solidFill>
                <a:cs typeface="+mn-lt"/>
              </a:rPr>
              <a:t> </a:t>
            </a:r>
            <a:r>
              <a:rPr lang="en-US" sz="1600" dirty="0" err="1">
                <a:solidFill>
                  <a:schemeClr val="tx1"/>
                </a:solidFill>
                <a:cs typeface="+mn-lt"/>
              </a:rPr>
              <a:t>khăn</a:t>
            </a:r>
            <a:r>
              <a:rPr lang="en-US" sz="1600" dirty="0">
                <a:solidFill>
                  <a:schemeClr val="tx1"/>
                </a:solidFill>
                <a:cs typeface="+mn-lt"/>
              </a:rPr>
              <a:t> </a:t>
            </a:r>
            <a:r>
              <a:rPr lang="en-US" sz="1600" dirty="0" err="1">
                <a:solidFill>
                  <a:schemeClr val="tx1"/>
                </a:solidFill>
                <a:cs typeface="+mn-lt"/>
              </a:rPr>
              <a:t>trong</a:t>
            </a:r>
            <a:r>
              <a:rPr lang="en-US" sz="1600" dirty="0">
                <a:solidFill>
                  <a:schemeClr val="tx1"/>
                </a:solidFill>
                <a:cs typeface="+mn-lt"/>
              </a:rPr>
              <a:t> </a:t>
            </a:r>
            <a:r>
              <a:rPr lang="en-US" sz="1600" dirty="0" err="1">
                <a:solidFill>
                  <a:schemeClr val="tx1"/>
                </a:solidFill>
                <a:cs typeface="+mn-lt"/>
              </a:rPr>
              <a:t>việc</a:t>
            </a:r>
            <a:r>
              <a:rPr lang="en-US" sz="1600" dirty="0">
                <a:solidFill>
                  <a:schemeClr val="tx1"/>
                </a:solidFill>
                <a:cs typeface="+mn-lt"/>
              </a:rPr>
              <a:t> di </a:t>
            </a:r>
            <a:r>
              <a:rPr lang="en-US" sz="1600" dirty="0" err="1">
                <a:solidFill>
                  <a:schemeClr val="tx1"/>
                </a:solidFill>
                <a:cs typeface="+mn-lt"/>
              </a:rPr>
              <a:t>chuyển</a:t>
            </a:r>
            <a:r>
              <a:rPr lang="en-US" sz="1600" dirty="0">
                <a:solidFill>
                  <a:schemeClr val="tx1"/>
                </a:solidFill>
                <a:cs typeface="+mn-lt"/>
              </a:rPr>
              <a:t> </a:t>
            </a:r>
            <a:r>
              <a:rPr lang="en-US" sz="1600" dirty="0" err="1">
                <a:solidFill>
                  <a:schemeClr val="tx1"/>
                </a:solidFill>
                <a:cs typeface="+mn-lt"/>
              </a:rPr>
              <a:t>tới</a:t>
            </a:r>
            <a:r>
              <a:rPr lang="en-US" sz="1600" dirty="0">
                <a:solidFill>
                  <a:schemeClr val="tx1"/>
                </a:solidFill>
                <a:cs typeface="+mn-lt"/>
              </a:rPr>
              <a:t> </a:t>
            </a:r>
            <a:r>
              <a:rPr lang="en-US" sz="1600" dirty="0" err="1">
                <a:solidFill>
                  <a:schemeClr val="tx1"/>
                </a:solidFill>
                <a:cs typeface="+mn-lt"/>
              </a:rPr>
              <a:t>các</a:t>
            </a:r>
            <a:r>
              <a:rPr lang="en-US" sz="1600" dirty="0">
                <a:solidFill>
                  <a:schemeClr val="tx1"/>
                </a:solidFill>
                <a:cs typeface="+mn-lt"/>
              </a:rPr>
              <a:t> </a:t>
            </a:r>
            <a:r>
              <a:rPr lang="en-US" sz="1600" dirty="0" err="1">
                <a:solidFill>
                  <a:schemeClr val="tx1"/>
                </a:solidFill>
                <a:cs typeface="+mn-lt"/>
              </a:rPr>
              <a:t>bệnh</a:t>
            </a:r>
            <a:r>
              <a:rPr lang="en-US" sz="1600" dirty="0">
                <a:solidFill>
                  <a:schemeClr val="tx1"/>
                </a:solidFill>
                <a:cs typeface="+mn-lt"/>
              </a:rPr>
              <a:t> </a:t>
            </a:r>
            <a:r>
              <a:rPr lang="en-US" sz="1600" dirty="0" err="1">
                <a:solidFill>
                  <a:schemeClr val="tx1"/>
                </a:solidFill>
                <a:cs typeface="+mn-lt"/>
              </a:rPr>
              <a:t>viện</a:t>
            </a:r>
            <a:r>
              <a:rPr lang="en-US" sz="1600" dirty="0">
                <a:solidFill>
                  <a:schemeClr val="tx1"/>
                </a:solidFill>
                <a:cs typeface="+mn-lt"/>
              </a:rPr>
              <a:t> </a:t>
            </a:r>
            <a:r>
              <a:rPr lang="en-US" sz="1600" dirty="0" err="1">
                <a:solidFill>
                  <a:schemeClr val="tx1"/>
                </a:solidFill>
                <a:cs typeface="+mn-lt"/>
              </a:rPr>
              <a:t>nhằm</a:t>
            </a:r>
            <a:r>
              <a:rPr lang="en-US" sz="1600" dirty="0">
                <a:solidFill>
                  <a:schemeClr val="tx1"/>
                </a:solidFill>
                <a:cs typeface="+mn-lt"/>
              </a:rPr>
              <a:t> </a:t>
            </a:r>
            <a:r>
              <a:rPr lang="en-US" sz="1600" dirty="0" err="1">
                <a:solidFill>
                  <a:schemeClr val="tx1"/>
                </a:solidFill>
                <a:cs typeface="+mn-lt"/>
              </a:rPr>
              <a:t>thăm</a:t>
            </a:r>
            <a:r>
              <a:rPr lang="en-US" sz="1600" dirty="0">
                <a:solidFill>
                  <a:schemeClr val="tx1"/>
                </a:solidFill>
                <a:cs typeface="+mn-lt"/>
              </a:rPr>
              <a:t> </a:t>
            </a:r>
            <a:r>
              <a:rPr lang="en-US" sz="1600" dirty="0" err="1">
                <a:solidFill>
                  <a:schemeClr val="tx1"/>
                </a:solidFill>
                <a:cs typeface="+mn-lt"/>
              </a:rPr>
              <a:t>khám</a:t>
            </a:r>
          </a:p>
          <a:p>
            <a:pPr lvl="1">
              <a:lnSpc>
                <a:spcPct val="100000"/>
              </a:lnSpc>
            </a:pPr>
            <a:r>
              <a:rPr lang="en-US" sz="1600" dirty="0" err="1">
                <a:solidFill>
                  <a:schemeClr val="tx1"/>
                </a:solidFill>
                <a:highlight>
                  <a:srgbClr val="FFFFFF"/>
                </a:highlight>
                <a:cs typeface="+mn-lt"/>
              </a:rPr>
              <a:t>Người</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mua</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thiết</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bị</a:t>
            </a:r>
            <a:r>
              <a:rPr lang="en-US" sz="1600" dirty="0">
                <a:solidFill>
                  <a:schemeClr val="tx1"/>
                </a:solidFill>
                <a:highlight>
                  <a:srgbClr val="FFFFFF"/>
                </a:highlight>
                <a:cs typeface="+mn-lt"/>
              </a:rPr>
              <a:t>/app </a:t>
            </a:r>
            <a:r>
              <a:rPr lang="en-US" sz="1600" dirty="0" err="1">
                <a:solidFill>
                  <a:schemeClr val="tx1"/>
                </a:solidFill>
                <a:highlight>
                  <a:srgbClr val="FFFFFF"/>
                </a:highlight>
                <a:cs typeface="+mn-lt"/>
              </a:rPr>
              <a:t>kiểm</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tra</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theo</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dõi</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sức</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khỏe</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thường</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xuyên</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cho</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người</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thân</a:t>
            </a:r>
          </a:p>
          <a:p>
            <a:pPr lvl="0">
              <a:lnSpc>
                <a:spcPct val="100000"/>
              </a:lnSpc>
            </a:pPr>
            <a:r>
              <a:rPr lang="en-US" sz="1600" dirty="0">
                <a:solidFill>
                  <a:schemeClr val="tx1"/>
                </a:solidFill>
                <a:highlight>
                  <a:srgbClr val="FFFFFF"/>
                </a:highlight>
                <a:cs typeface="+mn-lt"/>
              </a:rPr>
              <a:t>Thông </a:t>
            </a:r>
            <a:r>
              <a:rPr lang="en-US" sz="1600" dirty="0" err="1">
                <a:solidFill>
                  <a:schemeClr val="tx1"/>
                </a:solidFill>
                <a:highlight>
                  <a:srgbClr val="FFFFFF"/>
                </a:highlight>
                <a:cs typeface="+mn-lt"/>
              </a:rPr>
              <a:t>điệp</a:t>
            </a:r>
            <a:r>
              <a:rPr lang="en-US" sz="1600" dirty="0">
                <a:solidFill>
                  <a:schemeClr val="tx1"/>
                </a:solidFill>
                <a:highlight>
                  <a:srgbClr val="FFFFFF"/>
                </a:highlight>
                <a:cs typeface="+mn-lt"/>
              </a:rPr>
              <a:t>: </a:t>
            </a:r>
            <a:r>
              <a:rPr lang="en-US" sz="1600" dirty="0" err="1">
                <a:solidFill>
                  <a:schemeClr val="tx1"/>
                </a:solidFill>
                <a:cs typeface="+mn-lt"/>
              </a:rPr>
              <a:t>Thiết</a:t>
            </a:r>
            <a:r>
              <a:rPr lang="en-US" sz="1600" dirty="0">
                <a:solidFill>
                  <a:schemeClr val="tx1"/>
                </a:solidFill>
                <a:cs typeface="+mn-lt"/>
              </a:rPr>
              <a:t> </a:t>
            </a:r>
            <a:r>
              <a:rPr lang="en-US" sz="1600" dirty="0" err="1">
                <a:solidFill>
                  <a:schemeClr val="tx1"/>
                </a:solidFill>
                <a:cs typeface="+mn-lt"/>
              </a:rPr>
              <a:t>bị</a:t>
            </a:r>
            <a:r>
              <a:rPr lang="en-US" sz="1600" dirty="0">
                <a:solidFill>
                  <a:schemeClr val="tx1"/>
                </a:solidFill>
                <a:cs typeface="+mn-lt"/>
              </a:rPr>
              <a:t> </a:t>
            </a:r>
            <a:r>
              <a:rPr lang="en-US" sz="1600" dirty="0" err="1">
                <a:solidFill>
                  <a:schemeClr val="tx1"/>
                </a:solidFill>
                <a:cs typeface="+mn-lt"/>
              </a:rPr>
              <a:t>nhỏ</a:t>
            </a:r>
            <a:r>
              <a:rPr lang="en-US" sz="1600" dirty="0">
                <a:solidFill>
                  <a:schemeClr val="tx1"/>
                </a:solidFill>
                <a:cs typeface="+mn-lt"/>
              </a:rPr>
              <a:t>, </a:t>
            </a:r>
            <a:r>
              <a:rPr lang="en-US" sz="1600" dirty="0" err="1">
                <a:solidFill>
                  <a:schemeClr val="tx1"/>
                </a:solidFill>
                <a:cs typeface="+mn-lt"/>
              </a:rPr>
              <a:t>tác</a:t>
            </a:r>
            <a:r>
              <a:rPr lang="en-US" sz="1600" dirty="0">
                <a:solidFill>
                  <a:schemeClr val="tx1"/>
                </a:solidFill>
                <a:cs typeface="+mn-lt"/>
              </a:rPr>
              <a:t> </a:t>
            </a:r>
            <a:r>
              <a:rPr lang="en-US" sz="1600" dirty="0" err="1">
                <a:solidFill>
                  <a:schemeClr val="tx1"/>
                </a:solidFill>
                <a:cs typeface="+mn-lt"/>
              </a:rPr>
              <a:t>động</a:t>
            </a:r>
            <a:r>
              <a:rPr lang="en-US" sz="1600" dirty="0">
                <a:solidFill>
                  <a:schemeClr val="tx1"/>
                </a:solidFill>
                <a:cs typeface="+mn-lt"/>
              </a:rPr>
              <a:t> </a:t>
            </a:r>
            <a:r>
              <a:rPr lang="en-US" sz="1600" dirty="0" err="1">
                <a:solidFill>
                  <a:schemeClr val="tx1"/>
                </a:solidFill>
                <a:cs typeface="+mn-lt"/>
              </a:rPr>
              <a:t>lớn</a:t>
            </a:r>
            <a:endParaRPr lang="en-US" sz="1600" dirty="0">
              <a:solidFill>
                <a:schemeClr val="tx1"/>
              </a:solidFill>
              <a:cs typeface="+mn-lt"/>
            </a:endParaRPr>
          </a:p>
          <a:p>
            <a:pPr lvl="1">
              <a:lnSpc>
                <a:spcPct val="100000"/>
              </a:lnSpc>
            </a:pPr>
            <a:r>
              <a:rPr lang="en-US" sz="1600" dirty="0" err="1">
                <a:solidFill>
                  <a:schemeClr val="tx1"/>
                </a:solidFill>
                <a:cs typeface="+mn-lt"/>
              </a:rPr>
              <a:t>Bác</a:t>
            </a:r>
            <a:r>
              <a:rPr lang="en-US" sz="1600" dirty="0">
                <a:solidFill>
                  <a:schemeClr val="tx1"/>
                </a:solidFill>
                <a:cs typeface="+mn-lt"/>
              </a:rPr>
              <a:t> </a:t>
            </a:r>
            <a:r>
              <a:rPr lang="en-US" sz="1600" dirty="0" err="1">
                <a:solidFill>
                  <a:schemeClr val="tx1"/>
                </a:solidFill>
                <a:cs typeface="+mn-lt"/>
              </a:rPr>
              <a:t>sĩ</a:t>
            </a:r>
            <a:r>
              <a:rPr lang="en-US" sz="1600" dirty="0">
                <a:solidFill>
                  <a:schemeClr val="tx1"/>
                </a:solidFill>
                <a:cs typeface="+mn-lt"/>
              </a:rPr>
              <a:t> </a:t>
            </a:r>
            <a:r>
              <a:rPr lang="en-US" sz="1600" dirty="0" err="1">
                <a:solidFill>
                  <a:schemeClr val="tx1"/>
                </a:solidFill>
                <a:cs typeface="+mn-lt"/>
              </a:rPr>
              <a:t>theo</a:t>
            </a:r>
            <a:r>
              <a:rPr lang="en-US" sz="1600" dirty="0">
                <a:solidFill>
                  <a:schemeClr val="tx1"/>
                </a:solidFill>
                <a:cs typeface="+mn-lt"/>
              </a:rPr>
              <a:t> </a:t>
            </a:r>
            <a:r>
              <a:rPr lang="en-US" sz="1600" dirty="0" err="1">
                <a:solidFill>
                  <a:schemeClr val="tx1"/>
                </a:solidFill>
                <a:cs typeface="+mn-lt"/>
              </a:rPr>
              <a:t>yêu</a:t>
            </a:r>
            <a:r>
              <a:rPr lang="en-US" sz="1600" dirty="0">
                <a:solidFill>
                  <a:schemeClr val="tx1"/>
                </a:solidFill>
                <a:cs typeface="+mn-lt"/>
              </a:rPr>
              <a:t> </a:t>
            </a:r>
            <a:r>
              <a:rPr lang="en-US" sz="1600" dirty="0" err="1">
                <a:solidFill>
                  <a:schemeClr val="tx1"/>
                </a:solidFill>
                <a:cs typeface="+mn-lt"/>
              </a:rPr>
              <a:t>cầu</a:t>
            </a:r>
            <a:r>
              <a:rPr lang="en-US" sz="1600" dirty="0">
                <a:solidFill>
                  <a:schemeClr val="tx1"/>
                </a:solidFill>
                <a:cs typeface="+mn-lt"/>
              </a:rPr>
              <a:t>, </a:t>
            </a:r>
            <a:r>
              <a:rPr lang="en-US" sz="1600" dirty="0" err="1">
                <a:solidFill>
                  <a:schemeClr val="tx1"/>
                </a:solidFill>
                <a:cs typeface="+mn-lt"/>
              </a:rPr>
              <a:t>mọi</a:t>
            </a:r>
            <a:r>
              <a:rPr lang="en-US" sz="1600" dirty="0">
                <a:solidFill>
                  <a:schemeClr val="tx1"/>
                </a:solidFill>
                <a:cs typeface="+mn-lt"/>
              </a:rPr>
              <a:t> </a:t>
            </a:r>
            <a:r>
              <a:rPr lang="en-US" sz="1600" dirty="0" err="1">
                <a:solidFill>
                  <a:schemeClr val="tx1"/>
                </a:solidFill>
                <a:cs typeface="+mn-lt"/>
              </a:rPr>
              <a:t>lúc</a:t>
            </a:r>
            <a:r>
              <a:rPr lang="en-US" sz="1600" dirty="0">
                <a:solidFill>
                  <a:schemeClr val="tx1"/>
                </a:solidFill>
                <a:cs typeface="+mn-lt"/>
              </a:rPr>
              <a:t>, </a:t>
            </a:r>
            <a:r>
              <a:rPr lang="en-US" sz="1600" dirty="0" err="1">
                <a:solidFill>
                  <a:schemeClr val="tx1"/>
                </a:solidFill>
                <a:cs typeface="+mn-lt"/>
              </a:rPr>
              <a:t>mọi</a:t>
            </a:r>
            <a:r>
              <a:rPr lang="en-US" sz="1600" dirty="0">
                <a:solidFill>
                  <a:schemeClr val="tx1"/>
                </a:solidFill>
                <a:cs typeface="+mn-lt"/>
              </a:rPr>
              <a:t> </a:t>
            </a:r>
            <a:r>
              <a:rPr lang="en-US" sz="1600" dirty="0" err="1">
                <a:solidFill>
                  <a:schemeClr val="tx1"/>
                </a:solidFill>
                <a:cs typeface="+mn-lt"/>
              </a:rPr>
              <a:t>nơi</a:t>
            </a:r>
            <a:endParaRPr lang="en-US" sz="1600" dirty="0">
              <a:solidFill>
                <a:schemeClr val="tx1"/>
              </a:solidFill>
              <a:cs typeface="+mn-lt"/>
            </a:endParaRPr>
          </a:p>
          <a:p>
            <a:pPr lvl="1">
              <a:lnSpc>
                <a:spcPct val="100000"/>
              </a:lnSpc>
            </a:pPr>
            <a:r>
              <a:rPr lang="en-US" sz="1600" dirty="0" err="1">
                <a:solidFill>
                  <a:schemeClr val="tx1"/>
                </a:solidFill>
                <a:cs typeface="+mn-lt"/>
              </a:rPr>
              <a:t>Sức</a:t>
            </a:r>
            <a:r>
              <a:rPr lang="en-US" sz="1600" dirty="0">
                <a:solidFill>
                  <a:schemeClr val="tx1"/>
                </a:solidFill>
                <a:cs typeface="+mn-lt"/>
              </a:rPr>
              <a:t> </a:t>
            </a:r>
            <a:r>
              <a:rPr lang="en-US" sz="1600" dirty="0" err="1">
                <a:solidFill>
                  <a:schemeClr val="tx1"/>
                </a:solidFill>
                <a:cs typeface="+mn-lt"/>
              </a:rPr>
              <a:t>khỏe</a:t>
            </a:r>
            <a:r>
              <a:rPr lang="en-US" sz="1600" dirty="0">
                <a:solidFill>
                  <a:schemeClr val="tx1"/>
                </a:solidFill>
                <a:cs typeface="+mn-lt"/>
              </a:rPr>
              <a:t> </a:t>
            </a:r>
            <a:r>
              <a:rPr lang="en-US" sz="1600" dirty="0" err="1">
                <a:solidFill>
                  <a:schemeClr val="tx1"/>
                </a:solidFill>
                <a:cs typeface="+mn-lt"/>
              </a:rPr>
              <a:t>của</a:t>
            </a:r>
            <a:r>
              <a:rPr lang="en-US" sz="1600" dirty="0">
                <a:solidFill>
                  <a:schemeClr val="tx1"/>
                </a:solidFill>
                <a:cs typeface="+mn-lt"/>
              </a:rPr>
              <a:t> </a:t>
            </a:r>
            <a:r>
              <a:rPr lang="en-US" sz="1600" dirty="0" err="1">
                <a:solidFill>
                  <a:schemeClr val="tx1"/>
                </a:solidFill>
                <a:cs typeface="+mn-lt"/>
              </a:rPr>
              <a:t>bạn</a:t>
            </a:r>
            <a:r>
              <a:rPr lang="en-US" sz="1600" dirty="0">
                <a:solidFill>
                  <a:schemeClr val="tx1"/>
                </a:solidFill>
                <a:cs typeface="+mn-lt"/>
              </a:rPr>
              <a:t> </a:t>
            </a:r>
            <a:r>
              <a:rPr lang="en-US" sz="1600" dirty="0" err="1">
                <a:solidFill>
                  <a:schemeClr val="tx1"/>
                </a:solidFill>
                <a:cs typeface="+mn-lt"/>
              </a:rPr>
              <a:t>là</a:t>
            </a:r>
            <a:r>
              <a:rPr lang="en-US" sz="1600" dirty="0">
                <a:solidFill>
                  <a:schemeClr val="tx1"/>
                </a:solidFill>
                <a:cs typeface="+mn-lt"/>
              </a:rPr>
              <a:t> </a:t>
            </a:r>
            <a:r>
              <a:rPr lang="en-US" sz="1600" dirty="0" err="1">
                <a:solidFill>
                  <a:schemeClr val="tx1"/>
                </a:solidFill>
                <a:cs typeface="+mn-lt"/>
              </a:rPr>
              <a:t>ưu</a:t>
            </a:r>
            <a:r>
              <a:rPr lang="en-US" sz="1600" dirty="0">
                <a:solidFill>
                  <a:schemeClr val="tx1"/>
                </a:solidFill>
                <a:cs typeface="+mn-lt"/>
              </a:rPr>
              <a:t> </a:t>
            </a:r>
            <a:r>
              <a:rPr lang="en-US" sz="1600" dirty="0" err="1">
                <a:solidFill>
                  <a:schemeClr val="tx1"/>
                </a:solidFill>
                <a:cs typeface="+mn-lt"/>
              </a:rPr>
              <a:t>tiên</a:t>
            </a:r>
            <a:r>
              <a:rPr lang="en-US" sz="1600" dirty="0">
                <a:solidFill>
                  <a:schemeClr val="tx1"/>
                </a:solidFill>
                <a:cs typeface="+mn-lt"/>
              </a:rPr>
              <a:t> </a:t>
            </a:r>
            <a:r>
              <a:rPr lang="en-US" sz="1600" dirty="0" err="1">
                <a:solidFill>
                  <a:schemeClr val="tx1"/>
                </a:solidFill>
                <a:cs typeface="+mn-lt"/>
              </a:rPr>
              <a:t>hàng</a:t>
            </a:r>
            <a:r>
              <a:rPr lang="en-US" sz="1600" dirty="0">
                <a:solidFill>
                  <a:schemeClr val="tx1"/>
                </a:solidFill>
                <a:cs typeface="+mn-lt"/>
              </a:rPr>
              <a:t> </a:t>
            </a:r>
            <a:r>
              <a:rPr lang="en-US" sz="1600" dirty="0" err="1">
                <a:solidFill>
                  <a:schemeClr val="tx1"/>
                </a:solidFill>
                <a:cs typeface="+mn-lt"/>
              </a:rPr>
              <a:t>đầu</a:t>
            </a:r>
            <a:r>
              <a:rPr lang="en-US" sz="1600" dirty="0">
                <a:solidFill>
                  <a:schemeClr val="tx1"/>
                </a:solidFill>
                <a:cs typeface="+mn-lt"/>
              </a:rPr>
              <a:t> </a:t>
            </a:r>
            <a:r>
              <a:rPr lang="en-US" sz="1600" dirty="0" err="1">
                <a:solidFill>
                  <a:schemeClr val="tx1"/>
                </a:solidFill>
                <a:cs typeface="+mn-lt"/>
              </a:rPr>
              <a:t>của</a:t>
            </a:r>
            <a:r>
              <a:rPr lang="en-US" sz="1600" dirty="0">
                <a:solidFill>
                  <a:schemeClr val="tx1"/>
                </a:solidFill>
                <a:cs typeface="+mn-lt"/>
              </a:rPr>
              <a:t> </a:t>
            </a:r>
            <a:r>
              <a:rPr lang="en-US" sz="1600" dirty="0" err="1">
                <a:solidFill>
                  <a:schemeClr val="tx1"/>
                </a:solidFill>
                <a:cs typeface="+mn-lt"/>
              </a:rPr>
              <a:t>chúng</a:t>
            </a:r>
            <a:r>
              <a:rPr lang="en-US" sz="1600" dirty="0">
                <a:solidFill>
                  <a:schemeClr val="tx1"/>
                </a:solidFill>
                <a:cs typeface="+mn-lt"/>
              </a:rPr>
              <a:t> </a:t>
            </a:r>
            <a:r>
              <a:rPr lang="en-US" sz="1600" dirty="0" err="1">
                <a:solidFill>
                  <a:schemeClr val="tx1"/>
                </a:solidFill>
                <a:cs typeface="+mn-lt"/>
              </a:rPr>
              <a:t>tôi</a:t>
            </a:r>
          </a:p>
          <a:p>
            <a:pPr lvl="0">
              <a:lnSpc>
                <a:spcPct val="100000"/>
              </a:lnSpc>
            </a:pPr>
            <a:r>
              <a:rPr lang="en-US" sz="1600" dirty="0" err="1">
                <a:solidFill>
                  <a:schemeClr val="tx1"/>
                </a:solidFill>
                <a:highlight>
                  <a:srgbClr val="FFFFFF"/>
                </a:highlight>
                <a:cs typeface="+mn-lt"/>
              </a:rPr>
              <a:t>Phương</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pháp</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cạnh</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tranh</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bằng</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giá</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cả</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và</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chất</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lượng</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sản</a:t>
            </a:r>
            <a:r>
              <a:rPr lang="en-US" sz="1600" dirty="0">
                <a:solidFill>
                  <a:schemeClr val="tx1"/>
                </a:solidFill>
                <a:highlight>
                  <a:srgbClr val="FFFFFF"/>
                </a:highlight>
                <a:cs typeface="+mn-lt"/>
              </a:rPr>
              <a:t> </a:t>
            </a:r>
            <a:r>
              <a:rPr lang="en-US" sz="1600" dirty="0" err="1">
                <a:solidFill>
                  <a:schemeClr val="tx1"/>
                </a:solidFill>
                <a:highlight>
                  <a:srgbClr val="FFFFFF"/>
                </a:highlight>
                <a:cs typeface="+mn-lt"/>
              </a:rPr>
              <a:t>phẩm</a:t>
            </a:r>
            <a:r>
              <a:rPr lang="en-US" sz="1600" dirty="0">
                <a:solidFill>
                  <a:schemeClr val="tx1"/>
                </a:solidFill>
                <a:highlight>
                  <a:srgbClr val="FFFFFF"/>
                </a:highlight>
                <a:cs typeface="+mn-lt"/>
              </a:rPr>
              <a:t> </a:t>
            </a:r>
          </a:p>
          <a:p>
            <a:pPr>
              <a:lnSpc>
                <a:spcPct val="100000"/>
              </a:lnSpc>
            </a:pPr>
            <a:r>
              <a:rPr lang="en-US" sz="1600">
                <a:highlight>
                  <a:srgbClr val="FFFFFF"/>
                </a:highlight>
                <a:sym typeface="+mn-ea"/>
              </a:rPr>
              <a:t>Công cụ và kênh Marketing:</a:t>
            </a:r>
            <a:endParaRPr lang="en-US" sz="1600">
              <a:highlight>
                <a:srgbClr val="FFFFFF"/>
              </a:highlight>
            </a:endParaRPr>
          </a:p>
          <a:p>
            <a:pPr lvl="1">
              <a:lnSpc>
                <a:spcPct val="100000"/>
              </a:lnSpc>
            </a:pPr>
            <a:r>
              <a:rPr lang="en-US" sz="1600">
                <a:highlight>
                  <a:srgbClr val="FFFFFF"/>
                </a:highlight>
                <a:sym typeface="+mn-ea"/>
              </a:rPr>
              <a:t>Các cửa hàng thuốc, bệnh viện, các phòng khám tư nhân</a:t>
            </a:r>
            <a:endParaRPr lang="en-US" sz="1600">
              <a:highlight>
                <a:srgbClr val="FFFFFF"/>
              </a:highlight>
            </a:endParaRPr>
          </a:p>
          <a:p>
            <a:pPr lvl="1">
              <a:lnSpc>
                <a:spcPct val="100000"/>
              </a:lnSpc>
            </a:pPr>
            <a:r>
              <a:rPr lang="en-US" sz="1600">
                <a:highlight>
                  <a:srgbClr val="FFFFFF"/>
                </a:highlight>
                <a:sym typeface="+mn-ea"/>
              </a:rPr>
              <a:t>Các hội thảo về sức khỏe, các hội nhóm của người già</a:t>
            </a:r>
            <a:endParaRPr lang="en-US" sz="1600">
              <a:highlight>
                <a:srgbClr val="FFFFFF"/>
              </a:highlight>
            </a:endParaRPr>
          </a:p>
          <a:p>
            <a:pPr lvl="1">
              <a:lnSpc>
                <a:spcPct val="100000"/>
              </a:lnSpc>
            </a:pPr>
            <a:r>
              <a:rPr lang="en-US" sz="1600">
                <a:highlight>
                  <a:srgbClr val="FFFFFF"/>
                </a:highlight>
              </a:rPr>
              <a:t>Qua các hội nhóm người cao tuổi (hội phụ nữ, hội hưu trí, hội giáo chức…): phát tờ rơi, tổ chức các buổi nói chuyện của các bác sỹ, chuyên gia.</a:t>
            </a:r>
          </a:p>
          <a:p>
            <a:pPr lvl="1">
              <a:lnSpc>
                <a:spcPct val="100000"/>
              </a:lnSpc>
            </a:pPr>
            <a:r>
              <a:rPr lang="en-US" sz="1600">
                <a:highlight>
                  <a:srgbClr val="FFFFFF"/>
                </a:highlight>
              </a:rPr>
              <a:t>Quảng cáo qua các kênh truyền thông (tivi, các trang mạng xã hội…) </a:t>
            </a:r>
          </a:p>
          <a:p>
            <a:pPr lvl="1">
              <a:lnSpc>
                <a:spcPct val="100000"/>
              </a:lnSpc>
            </a:pPr>
            <a:r>
              <a:rPr lang="en-US" sz="1600">
                <a:highlight>
                  <a:srgbClr val="FFFFFF"/>
                </a:highlight>
              </a:rPr>
              <a:t>Các KOL, influencer</a:t>
            </a:r>
            <a:endParaRPr lang="en-US" sz="1600" dirty="0">
              <a:solidFill>
                <a:schemeClr val="tx1"/>
              </a:solidFill>
              <a:highlight>
                <a:srgbClr val="FFFFFF"/>
              </a:highlight>
              <a:cs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Kế</a:t>
            </a:r>
            <a:r>
              <a:rPr lang="en-US" dirty="0"/>
              <a:t> </a:t>
            </a:r>
            <a:r>
              <a:rPr lang="en-US" dirty="0" err="1"/>
              <a:t>hoạch</a:t>
            </a:r>
            <a:r>
              <a:rPr lang="en-US" dirty="0"/>
              <a:t> </a:t>
            </a:r>
            <a:r>
              <a:rPr lang="en-US" dirty="0" err="1"/>
              <a:t>nhân</a:t>
            </a:r>
            <a:r>
              <a:rPr lang="en-US" dirty="0"/>
              <a:t> </a:t>
            </a:r>
            <a:r>
              <a:rPr lang="en-US" dirty="0" err="1"/>
              <a:t>sự</a:t>
            </a:r>
            <a:endParaRPr lang="en-US" dirty="0"/>
          </a:p>
        </p:txBody>
      </p:sp>
      <p:sp>
        <p:nvSpPr>
          <p:cNvPr id="3" name="Content Placeholder 2"/>
          <p:cNvSpPr>
            <a:spLocks noGrp="1"/>
          </p:cNvSpPr>
          <p:nvPr>
            <p:ph idx="1"/>
          </p:nvPr>
        </p:nvSpPr>
        <p:spPr/>
        <p:txBody>
          <a:bodyPr>
            <a:normAutofit fontScale="90000" lnSpcReduction="10000"/>
          </a:bodyPr>
          <a:lstStyle/>
          <a:p>
            <a:r>
              <a:rPr lang="en-US" dirty="0" err="1"/>
              <a:t>Tuyển</a:t>
            </a:r>
            <a:r>
              <a:rPr lang="en-US" dirty="0"/>
              <a:t> </a:t>
            </a:r>
            <a:r>
              <a:rPr lang="en-US" dirty="0" err="1"/>
              <a:t>dụng</a:t>
            </a:r>
            <a:r>
              <a:rPr lang="en-US" dirty="0"/>
              <a:t> </a:t>
            </a:r>
            <a:r>
              <a:rPr lang="en-US" dirty="0" err="1"/>
              <a:t>các</a:t>
            </a:r>
            <a:r>
              <a:rPr lang="en-US" dirty="0"/>
              <a:t> </a:t>
            </a:r>
            <a:r>
              <a:rPr lang="en-US" dirty="0" err="1"/>
              <a:t>bộ</a:t>
            </a:r>
            <a:r>
              <a:rPr lang="en-US" dirty="0"/>
              <a:t> </a:t>
            </a:r>
            <a:r>
              <a:rPr lang="en-US" dirty="0" err="1"/>
              <a:t>phận</a:t>
            </a:r>
            <a:r>
              <a:rPr lang="en-US" dirty="0"/>
              <a:t>:</a:t>
            </a:r>
          </a:p>
          <a:p>
            <a:pPr lvl="1"/>
            <a:r>
              <a:rPr lang="en-US" dirty="0"/>
              <a:t>Software Engineer</a:t>
            </a:r>
          </a:p>
          <a:p>
            <a:pPr lvl="1"/>
            <a:r>
              <a:rPr lang="en-US" dirty="0"/>
              <a:t>Hardware Engineer:</a:t>
            </a:r>
          </a:p>
          <a:p>
            <a:pPr lvl="1"/>
            <a:r>
              <a:rPr lang="en-US" dirty="0"/>
              <a:t>Data Scientists: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phát</a:t>
            </a:r>
            <a:r>
              <a:rPr lang="en-US" dirty="0"/>
              <a:t> </a:t>
            </a:r>
            <a:r>
              <a:rPr lang="en-US" dirty="0" err="1"/>
              <a:t>triển</a:t>
            </a:r>
            <a:r>
              <a:rPr lang="en-US" dirty="0"/>
              <a:t> AI </a:t>
            </a:r>
            <a:r>
              <a:rPr lang="en-US" dirty="0" err="1"/>
              <a:t>chẩn</a:t>
            </a:r>
            <a:r>
              <a:rPr lang="en-US" dirty="0"/>
              <a:t> </a:t>
            </a:r>
            <a:r>
              <a:rPr lang="en-US" dirty="0" err="1"/>
              <a:t>đoán</a:t>
            </a:r>
            <a:r>
              <a:rPr lang="en-US" dirty="0"/>
              <a:t> </a:t>
            </a:r>
            <a:r>
              <a:rPr lang="en-US" dirty="0" err="1"/>
              <a:t>các</a:t>
            </a:r>
            <a:r>
              <a:rPr lang="en-US" dirty="0"/>
              <a:t> </a:t>
            </a:r>
            <a:r>
              <a:rPr lang="en-US" dirty="0" err="1"/>
              <a:t>chỉ</a:t>
            </a:r>
            <a:r>
              <a:rPr lang="en-US" dirty="0"/>
              <a:t> </a:t>
            </a:r>
            <a:r>
              <a:rPr lang="en-US" dirty="0" err="1"/>
              <a:t>số</a:t>
            </a:r>
            <a:endParaRPr lang="en-US" dirty="0"/>
          </a:p>
          <a:p>
            <a:pPr lvl="1"/>
            <a:r>
              <a:rPr lang="en-US" dirty="0" err="1"/>
              <a:t>Pháp</a:t>
            </a:r>
            <a:r>
              <a:rPr lang="en-US" dirty="0"/>
              <a:t> </a:t>
            </a:r>
            <a:r>
              <a:rPr lang="en-US" dirty="0" err="1"/>
              <a:t>chế</a:t>
            </a:r>
            <a:r>
              <a:rPr lang="en-US" dirty="0"/>
              <a:t>: </a:t>
            </a:r>
            <a:r>
              <a:rPr lang="en-US" dirty="0" err="1"/>
              <a:t>Đảm</a:t>
            </a:r>
            <a:r>
              <a:rPr lang="en-US" dirty="0"/>
              <a:t> </a:t>
            </a:r>
            <a:r>
              <a:rPr lang="en-US" dirty="0" err="1"/>
              <a:t>bảo</a:t>
            </a:r>
            <a:r>
              <a:rPr lang="en-US" dirty="0"/>
              <a:t> </a:t>
            </a:r>
            <a:r>
              <a:rPr lang="en-US" dirty="0" err="1"/>
              <a:t>dự</a:t>
            </a:r>
            <a:r>
              <a:rPr lang="en-US" dirty="0"/>
              <a:t> </a:t>
            </a:r>
            <a:r>
              <a:rPr lang="en-US" dirty="0" err="1"/>
              <a:t>án</a:t>
            </a:r>
            <a:r>
              <a:rPr lang="en-US" dirty="0"/>
              <a:t> </a:t>
            </a:r>
            <a:r>
              <a:rPr lang="en-US" dirty="0" err="1"/>
              <a:t>hoạt</a:t>
            </a:r>
            <a:r>
              <a:rPr lang="en-US" dirty="0"/>
              <a:t> </a:t>
            </a:r>
            <a:r>
              <a:rPr lang="en-US" dirty="0" err="1"/>
              <a:t>động</a:t>
            </a:r>
            <a:r>
              <a:rPr lang="en-US" dirty="0"/>
              <a:t> </a:t>
            </a:r>
            <a:r>
              <a:rPr lang="en-US" dirty="0" err="1"/>
              <a:t>đúng</a:t>
            </a:r>
            <a:r>
              <a:rPr lang="en-US" dirty="0"/>
              <a:t> </a:t>
            </a:r>
            <a:r>
              <a:rPr lang="en-US" dirty="0" err="1"/>
              <a:t>pháp</a:t>
            </a:r>
            <a:r>
              <a:rPr lang="en-US" dirty="0"/>
              <a:t> </a:t>
            </a:r>
            <a:r>
              <a:rPr lang="en-US" dirty="0" err="1"/>
              <a:t>luật</a:t>
            </a:r>
            <a:r>
              <a:rPr lang="en-US" dirty="0"/>
              <a:t> </a:t>
            </a:r>
            <a:r>
              <a:rPr lang="en-US" dirty="0" err="1"/>
              <a:t>và</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phần</a:t>
            </a:r>
            <a:r>
              <a:rPr lang="en-US" dirty="0"/>
              <a:t> </a:t>
            </a:r>
            <a:r>
              <a:rPr lang="en-US" dirty="0" err="1"/>
              <a:t>mềm</a:t>
            </a:r>
            <a:r>
              <a:rPr lang="en-US" dirty="0"/>
              <a:t> </a:t>
            </a:r>
            <a:r>
              <a:rPr lang="en-US" dirty="0" err="1"/>
              <a:t>đạt</a:t>
            </a:r>
            <a:r>
              <a:rPr lang="en-US" dirty="0"/>
              <a:t> </a:t>
            </a:r>
            <a:r>
              <a:rPr lang="en-US" dirty="0" err="1"/>
              <a:t>tiêu</a:t>
            </a:r>
            <a:r>
              <a:rPr lang="en-US" dirty="0"/>
              <a:t> </a:t>
            </a:r>
            <a:r>
              <a:rPr lang="en-US" dirty="0" err="1"/>
              <a:t>chuẩn</a:t>
            </a:r>
            <a:r>
              <a:rPr lang="en-US" dirty="0"/>
              <a:t> </a:t>
            </a:r>
            <a:r>
              <a:rPr lang="en-US" dirty="0" err="1"/>
              <a:t>của</a:t>
            </a:r>
            <a:r>
              <a:rPr lang="en-US" dirty="0"/>
              <a:t> </a:t>
            </a:r>
            <a:r>
              <a:rPr lang="en-US" dirty="0" err="1"/>
              <a:t>nước</a:t>
            </a:r>
            <a:r>
              <a:rPr lang="en-US" dirty="0"/>
              <a:t> </a:t>
            </a:r>
            <a:r>
              <a:rPr lang="en-US" dirty="0" err="1"/>
              <a:t>sở</a:t>
            </a:r>
            <a:r>
              <a:rPr lang="en-US" dirty="0"/>
              <a:t> </a:t>
            </a:r>
            <a:r>
              <a:rPr lang="en-US" dirty="0" err="1"/>
              <a:t>tại</a:t>
            </a:r>
            <a:r>
              <a:rPr lang="en-US" dirty="0"/>
              <a:t> </a:t>
            </a:r>
            <a:r>
              <a:rPr lang="en-US" dirty="0" err="1"/>
              <a:t>về</a:t>
            </a:r>
            <a:r>
              <a:rPr lang="en-US" dirty="0"/>
              <a:t> </a:t>
            </a:r>
            <a:r>
              <a:rPr lang="en-US" dirty="0" err="1"/>
              <a:t>thiết</a:t>
            </a:r>
            <a:r>
              <a:rPr lang="en-US" dirty="0"/>
              <a:t> </a:t>
            </a:r>
            <a:r>
              <a:rPr lang="en-US" dirty="0" err="1"/>
              <a:t>bị</a:t>
            </a:r>
            <a:r>
              <a:rPr lang="en-US" dirty="0"/>
              <a:t> y </a:t>
            </a:r>
            <a:r>
              <a:rPr lang="en-US" dirty="0" err="1"/>
              <a:t>tế</a:t>
            </a:r>
            <a:endParaRPr lang="en-US" dirty="0"/>
          </a:p>
          <a:p>
            <a:pPr lvl="1"/>
            <a:r>
              <a:rPr lang="en-US" dirty="0"/>
              <a:t>Sales and Marketing Team: </a:t>
            </a:r>
            <a:r>
              <a:rPr lang="en-US" dirty="0" err="1"/>
              <a:t>Quảng</a:t>
            </a:r>
            <a:r>
              <a:rPr lang="en-US" dirty="0"/>
              <a:t> </a:t>
            </a:r>
            <a:r>
              <a:rPr lang="en-US" dirty="0" err="1"/>
              <a:t>cáo</a:t>
            </a:r>
            <a:r>
              <a:rPr lang="en-US" dirty="0"/>
              <a:t> </a:t>
            </a:r>
            <a:r>
              <a:rPr lang="en-US" dirty="0" err="1"/>
              <a:t>sản</a:t>
            </a:r>
            <a:r>
              <a:rPr lang="en-US" dirty="0"/>
              <a:t> </a:t>
            </a:r>
            <a:r>
              <a:rPr lang="en-US" dirty="0" err="1"/>
              <a:t>phẩm</a:t>
            </a:r>
            <a:r>
              <a:rPr lang="en-US" dirty="0"/>
              <a:t>, </a:t>
            </a:r>
            <a:r>
              <a:rPr lang="en-US" dirty="0" err="1"/>
              <a:t>giới</a:t>
            </a:r>
            <a:r>
              <a:rPr lang="en-US" dirty="0"/>
              <a:t> </a:t>
            </a:r>
            <a:r>
              <a:rPr lang="en-US" dirty="0" err="1"/>
              <a:t>thiệu</a:t>
            </a:r>
            <a:r>
              <a:rPr lang="en-US" dirty="0"/>
              <a:t> </a:t>
            </a:r>
            <a:r>
              <a:rPr lang="en-US" dirty="0" err="1"/>
              <a:t>các</a:t>
            </a:r>
            <a:r>
              <a:rPr lang="en-US" dirty="0"/>
              <a:t> </a:t>
            </a:r>
            <a:r>
              <a:rPr lang="en-US" dirty="0" err="1"/>
              <a:t>gói</a:t>
            </a:r>
            <a:r>
              <a:rPr lang="en-US" dirty="0"/>
              <a:t> </a:t>
            </a:r>
            <a:r>
              <a:rPr lang="en-US" dirty="0" err="1"/>
              <a:t>đăng</a:t>
            </a:r>
            <a:r>
              <a:rPr lang="en-US" dirty="0"/>
              <a:t> </a:t>
            </a:r>
            <a:r>
              <a:rPr lang="en-US" dirty="0" err="1"/>
              <a:t>kí</a:t>
            </a:r>
            <a:r>
              <a:rPr lang="en-US" dirty="0"/>
              <a:t>, ...</a:t>
            </a:r>
          </a:p>
          <a:p>
            <a:pPr lvl="1"/>
            <a:r>
              <a:rPr lang="en-US" dirty="0"/>
              <a:t>Customer Support: </a:t>
            </a:r>
            <a:r>
              <a:rPr lang="en-US" dirty="0" err="1"/>
              <a:t>Hỗ</a:t>
            </a:r>
            <a:r>
              <a:rPr lang="en-US" dirty="0"/>
              <a:t> </a:t>
            </a:r>
            <a:r>
              <a:rPr lang="en-US" dirty="0" err="1"/>
              <a:t>trợ</a:t>
            </a:r>
            <a:r>
              <a:rPr lang="en-US" dirty="0"/>
              <a:t> </a:t>
            </a:r>
            <a:r>
              <a:rPr lang="en-US" dirty="0" err="1"/>
              <a:t>khách</a:t>
            </a:r>
            <a:r>
              <a:rPr lang="en-US" dirty="0"/>
              <a:t> </a:t>
            </a:r>
            <a:r>
              <a:rPr lang="en-US" dirty="0" err="1"/>
              <a:t>hàng</a:t>
            </a:r>
            <a:r>
              <a:rPr lang="en-US" dirty="0"/>
              <a:t> 24/7 </a:t>
            </a:r>
            <a:r>
              <a:rPr lang="en-US" dirty="0" err="1"/>
              <a:t>về</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thiết</a:t>
            </a:r>
            <a:r>
              <a:rPr lang="en-US" dirty="0"/>
              <a:t> </a:t>
            </a:r>
            <a:r>
              <a:rPr lang="en-US" dirty="0" err="1"/>
              <a:t>bị</a:t>
            </a:r>
            <a:r>
              <a:rPr lang="en-US" dirty="0"/>
              <a:t>, </a:t>
            </a:r>
            <a:r>
              <a:rPr lang="en-US" dirty="0" err="1"/>
              <a:t>phần</a:t>
            </a:r>
            <a:r>
              <a:rPr lang="en-US" dirty="0"/>
              <a:t> </a:t>
            </a:r>
            <a:r>
              <a:rPr lang="en-US" dirty="0" err="1"/>
              <a:t>mềm</a:t>
            </a:r>
            <a:r>
              <a:rPr lang="en-US" dirty="0"/>
              <a:t>, ...</a:t>
            </a:r>
          </a:p>
          <a:p>
            <a:pPr lvl="0"/>
            <a:r>
              <a:rPr lang="en-US" dirty="0" err="1"/>
              <a:t>Định</a:t>
            </a:r>
            <a:r>
              <a:rPr lang="en-US" dirty="0"/>
              <a:t> </a:t>
            </a:r>
            <a:r>
              <a:rPr lang="en-US" dirty="0" err="1"/>
              <a:t>hướng</a:t>
            </a:r>
            <a:r>
              <a:rPr lang="en-US" dirty="0"/>
              <a:t> </a:t>
            </a:r>
            <a:r>
              <a:rPr lang="en-US" dirty="0" err="1"/>
              <a:t>tuyển</a:t>
            </a:r>
            <a:r>
              <a:rPr lang="en-US" dirty="0"/>
              <a:t> </a:t>
            </a:r>
            <a:r>
              <a:rPr lang="en-US" dirty="0" err="1"/>
              <a:t>dụng</a:t>
            </a:r>
            <a:r>
              <a:rPr lang="en-US" dirty="0"/>
              <a:t>:</a:t>
            </a:r>
          </a:p>
          <a:p>
            <a:pPr lvl="1"/>
            <a:r>
              <a:rPr lang="en-US" dirty="0" err="1"/>
              <a:t>Ưu</a:t>
            </a:r>
            <a:r>
              <a:rPr lang="en-US" dirty="0"/>
              <a:t> </a:t>
            </a:r>
            <a:r>
              <a:rPr lang="en-US" dirty="0" err="1"/>
              <a:t>tiên</a:t>
            </a:r>
            <a:r>
              <a:rPr lang="en-US" dirty="0"/>
              <a:t> </a:t>
            </a:r>
            <a:r>
              <a:rPr lang="en-US" dirty="0" err="1"/>
              <a:t>tuyển</a:t>
            </a:r>
            <a:r>
              <a:rPr lang="en-US" dirty="0"/>
              <a:t> </a:t>
            </a:r>
            <a:r>
              <a:rPr lang="en-US" dirty="0" err="1"/>
              <a:t>dụng</a:t>
            </a:r>
            <a:r>
              <a:rPr lang="en-US" dirty="0"/>
              <a:t> </a:t>
            </a:r>
            <a:r>
              <a:rPr lang="en-US" dirty="0" err="1"/>
              <a:t>các</a:t>
            </a:r>
            <a:r>
              <a:rPr lang="en-US" dirty="0"/>
              <a:t> </a:t>
            </a:r>
            <a:r>
              <a:rPr lang="en-US" dirty="0" err="1"/>
              <a:t>sinh</a:t>
            </a:r>
            <a:r>
              <a:rPr lang="en-US" dirty="0"/>
              <a:t> </a:t>
            </a:r>
            <a:r>
              <a:rPr lang="en-US" dirty="0" err="1"/>
              <a:t>viên</a:t>
            </a:r>
            <a:r>
              <a:rPr lang="en-US" dirty="0"/>
              <a:t>, </a:t>
            </a:r>
            <a:r>
              <a:rPr lang="en-US" dirty="0" err="1"/>
              <a:t>lao</a:t>
            </a:r>
            <a:r>
              <a:rPr lang="en-US" dirty="0"/>
              <a:t> </a:t>
            </a:r>
            <a:r>
              <a:rPr lang="en-US" dirty="0" err="1"/>
              <a:t>động</a:t>
            </a:r>
            <a:r>
              <a:rPr lang="en-US" dirty="0"/>
              <a:t> </a:t>
            </a:r>
            <a:r>
              <a:rPr lang="en-US" dirty="0" err="1"/>
              <a:t>trẻ</a:t>
            </a:r>
            <a:r>
              <a:rPr lang="en-US" dirty="0"/>
              <a:t> </a:t>
            </a:r>
            <a:r>
              <a:rPr lang="en-US" dirty="0" err="1"/>
              <a:t>với</a:t>
            </a:r>
            <a:r>
              <a:rPr lang="en-US" dirty="0"/>
              <a:t> </a:t>
            </a:r>
            <a:r>
              <a:rPr lang="en-US" dirty="0" err="1"/>
              <a:t>nền</a:t>
            </a:r>
            <a:r>
              <a:rPr lang="en-US" dirty="0"/>
              <a:t> </a:t>
            </a:r>
            <a:r>
              <a:rPr lang="en-US" dirty="0" err="1"/>
              <a:t>tảng</a:t>
            </a:r>
            <a:r>
              <a:rPr lang="en-US" dirty="0"/>
              <a:t> </a:t>
            </a:r>
            <a:r>
              <a:rPr lang="en-US" dirty="0" err="1"/>
              <a:t>kiến</a:t>
            </a:r>
            <a:r>
              <a:rPr lang="en-US" dirty="0"/>
              <a:t> </a:t>
            </a:r>
            <a:r>
              <a:rPr lang="en-US" dirty="0" err="1"/>
              <a:t>thức</a:t>
            </a:r>
            <a:r>
              <a:rPr lang="en-US" dirty="0"/>
              <a:t> </a:t>
            </a:r>
            <a:r>
              <a:rPr lang="en-US" dirty="0" err="1"/>
              <a:t>tốt</a:t>
            </a:r>
            <a:r>
              <a:rPr lang="en-US" dirty="0"/>
              <a:t>, </a:t>
            </a:r>
            <a:r>
              <a:rPr lang="en-US" dirty="0" err="1"/>
              <a:t>nhiệt</a:t>
            </a:r>
            <a:r>
              <a:rPr lang="en-US" dirty="0"/>
              <a:t> </a:t>
            </a:r>
            <a:r>
              <a:rPr lang="en-US" dirty="0" err="1"/>
              <a:t>tình</a:t>
            </a:r>
            <a:endParaRPr lang="en-US" dirty="0"/>
          </a:p>
          <a:p>
            <a:pPr lvl="1"/>
            <a:r>
              <a:rPr lang="en-US" dirty="0" err="1"/>
              <a:t>Tuyển</a:t>
            </a:r>
            <a:r>
              <a:rPr lang="en-US" dirty="0"/>
              <a:t> </a:t>
            </a:r>
            <a:r>
              <a:rPr lang="en-US" dirty="0" err="1"/>
              <a:t>dụng</a:t>
            </a:r>
            <a:r>
              <a:rPr lang="en-US" dirty="0"/>
              <a:t> </a:t>
            </a:r>
            <a:r>
              <a:rPr lang="en-US" dirty="0" err="1"/>
              <a:t>sinh</a:t>
            </a:r>
            <a:r>
              <a:rPr lang="en-US" dirty="0"/>
              <a:t> </a:t>
            </a:r>
            <a:r>
              <a:rPr lang="en-US" dirty="0" err="1"/>
              <a:t>viên</a:t>
            </a:r>
            <a:r>
              <a:rPr lang="en-US" dirty="0"/>
              <a:t> </a:t>
            </a:r>
            <a:r>
              <a:rPr lang="en-US" dirty="0" err="1"/>
              <a:t>với</a:t>
            </a:r>
            <a:r>
              <a:rPr lang="en-US" dirty="0"/>
              <a:t> </a:t>
            </a:r>
            <a:r>
              <a:rPr lang="en-US" dirty="0" err="1"/>
              <a:t>thành</a:t>
            </a:r>
            <a:r>
              <a:rPr lang="en-US" dirty="0"/>
              <a:t> </a:t>
            </a:r>
            <a:r>
              <a:rPr lang="en-US" dirty="0" err="1"/>
              <a:t>tích</a:t>
            </a:r>
            <a:r>
              <a:rPr lang="en-US" dirty="0"/>
              <a:t> </a:t>
            </a:r>
            <a:r>
              <a:rPr lang="en-US" dirty="0" err="1"/>
              <a:t>xuất</a:t>
            </a:r>
            <a:r>
              <a:rPr lang="en-US" dirty="0"/>
              <a:t> </a:t>
            </a:r>
            <a:r>
              <a:rPr lang="en-US" dirty="0" err="1"/>
              <a:t>sắc</a:t>
            </a:r>
            <a:r>
              <a:rPr lang="en-US" dirty="0"/>
              <a:t> </a:t>
            </a:r>
            <a:r>
              <a:rPr lang="en-US" dirty="0" err="1"/>
              <a:t>tại</a:t>
            </a:r>
            <a:r>
              <a:rPr lang="en-US" dirty="0"/>
              <a:t> </a:t>
            </a:r>
            <a:r>
              <a:rPr lang="en-US" dirty="0" err="1"/>
              <a:t>các</a:t>
            </a:r>
            <a:r>
              <a:rPr lang="en-US" dirty="0"/>
              <a:t> </a:t>
            </a:r>
            <a:r>
              <a:rPr lang="en-US" dirty="0" err="1"/>
              <a:t>trường</a:t>
            </a:r>
            <a:r>
              <a:rPr lang="en-US" dirty="0"/>
              <a:t> </a:t>
            </a:r>
            <a:r>
              <a:rPr lang="en-US" dirty="0" err="1"/>
              <a:t>đại</a:t>
            </a:r>
            <a:r>
              <a:rPr lang="en-US" dirty="0"/>
              <a:t> </a:t>
            </a:r>
            <a:r>
              <a:rPr lang="en-US" dirty="0" err="1"/>
              <a:t>học</a:t>
            </a:r>
            <a:r>
              <a:rPr lang="en-US" dirty="0"/>
              <a:t> </a:t>
            </a:r>
            <a:r>
              <a:rPr lang="en-US" dirty="0" err="1"/>
              <a:t>lớn</a:t>
            </a:r>
            <a:r>
              <a:rPr lang="en-US" dirty="0"/>
              <a:t>, </a:t>
            </a:r>
            <a:r>
              <a:rPr lang="en-US" dirty="0" err="1"/>
              <a:t>các</a:t>
            </a:r>
            <a:r>
              <a:rPr lang="en-US" dirty="0"/>
              <a:t> </a:t>
            </a:r>
            <a:r>
              <a:rPr lang="en-US" dirty="0" err="1"/>
              <a:t>nền</a:t>
            </a:r>
            <a:r>
              <a:rPr lang="en-US" dirty="0"/>
              <a:t> </a:t>
            </a:r>
            <a:r>
              <a:rPr lang="en-US" dirty="0" err="1"/>
              <a:t>tảng</a:t>
            </a:r>
            <a:r>
              <a:rPr lang="en-US" dirty="0"/>
              <a:t> </a:t>
            </a:r>
            <a:r>
              <a:rPr lang="en-US" dirty="0" err="1"/>
              <a:t>tuyển</a:t>
            </a:r>
            <a:r>
              <a:rPr lang="en-US" dirty="0"/>
              <a:t> </a:t>
            </a:r>
            <a:r>
              <a:rPr lang="en-US" dirty="0" err="1"/>
              <a:t>dụng</a:t>
            </a:r>
            <a:r>
              <a:rPr lang="en-US" dirty="0"/>
              <a:t> </a:t>
            </a:r>
            <a:r>
              <a:rPr lang="en-US" dirty="0" err="1"/>
              <a:t>như</a:t>
            </a:r>
            <a:r>
              <a:rPr lang="en-US" dirty="0"/>
              <a:t> Upwork, LinkedIn hay </a:t>
            </a:r>
            <a:r>
              <a:rPr lang="en-US" dirty="0" err="1"/>
              <a:t>TopCV</a:t>
            </a:r>
            <a:endParaRPr lang="en-US" dirty="0"/>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5. </a:t>
            </a:r>
            <a:r>
              <a:rPr lang="en-US" sz="3600" dirty="0" err="1"/>
              <a:t>Rủi</a:t>
            </a:r>
            <a:r>
              <a:rPr lang="en-US" sz="3600" dirty="0"/>
              <a:t> </a:t>
            </a:r>
            <a:r>
              <a:rPr lang="en-US" sz="3600" dirty="0" err="1"/>
              <a:t>ro</a:t>
            </a:r>
            <a:r>
              <a:rPr lang="en-US" sz="3600" dirty="0"/>
              <a:t> </a:t>
            </a:r>
            <a:r>
              <a:rPr lang="en-US" sz="3600" dirty="0" err="1"/>
              <a:t>và</a:t>
            </a:r>
            <a:r>
              <a:rPr lang="en-US" sz="3600" dirty="0"/>
              <a:t> </a:t>
            </a:r>
            <a:r>
              <a:rPr lang="en-US" sz="3600" dirty="0" err="1"/>
              <a:t>các</a:t>
            </a:r>
            <a:r>
              <a:rPr lang="en-US" sz="3600" dirty="0"/>
              <a:t> </a:t>
            </a:r>
            <a:r>
              <a:rPr lang="en-US" sz="3600" dirty="0" err="1"/>
              <a:t>phương</a:t>
            </a:r>
            <a:r>
              <a:rPr lang="en-US" sz="3600" dirty="0"/>
              <a:t> </a:t>
            </a:r>
            <a:r>
              <a:rPr lang="en-US" sz="3600" dirty="0" err="1"/>
              <a:t>án</a:t>
            </a:r>
            <a:r>
              <a:rPr lang="en-US" sz="3600" dirty="0"/>
              <a:t> </a:t>
            </a:r>
            <a:r>
              <a:rPr lang="en-US" sz="3600" dirty="0" err="1"/>
              <a:t>dự</a:t>
            </a:r>
            <a:r>
              <a:rPr lang="en-US" sz="3600" dirty="0"/>
              <a:t> </a:t>
            </a:r>
            <a:r>
              <a:rPr lang="en-US" sz="3600" dirty="0" err="1"/>
              <a:t>phòng: Rủi ro</a:t>
            </a:r>
            <a:endParaRPr lang="en-US" sz="3600" dirty="0"/>
          </a:p>
        </p:txBody>
      </p:sp>
      <p:sp>
        <p:nvSpPr>
          <p:cNvPr id="3" name="Content Placeholder 2"/>
          <p:cNvSpPr>
            <a:spLocks noGrp="1"/>
          </p:cNvSpPr>
          <p:nvPr>
            <p:ph idx="1"/>
          </p:nvPr>
        </p:nvSpPr>
        <p:spPr>
          <a:xfrm>
            <a:off x="838200" y="1465385"/>
            <a:ext cx="10515600" cy="4711578"/>
          </a:xfrm>
        </p:spPr>
        <p:txBody>
          <a:bodyPr>
            <a:noAutofit/>
          </a:bodyPr>
          <a:lstStyle/>
          <a:p>
            <a:pPr lvl="0"/>
            <a:r>
              <a:rPr lang="en-US" sz="2400" dirty="0" err="1">
                <a:sym typeface="+mn-ea"/>
              </a:rPr>
              <a:t>Rủi</a:t>
            </a:r>
            <a:r>
              <a:rPr lang="en-US" sz="2400" dirty="0">
                <a:sym typeface="+mn-ea"/>
              </a:rPr>
              <a:t> </a:t>
            </a:r>
            <a:r>
              <a:rPr lang="en-US" sz="2400" dirty="0" err="1">
                <a:sym typeface="+mn-ea"/>
              </a:rPr>
              <a:t>ro</a:t>
            </a:r>
            <a:r>
              <a:rPr lang="en-US" sz="2400" dirty="0">
                <a:sym typeface="+mn-ea"/>
              </a:rPr>
              <a:t> </a:t>
            </a:r>
            <a:r>
              <a:rPr lang="en-US" sz="2400" dirty="0" err="1">
                <a:sym typeface="+mn-ea"/>
              </a:rPr>
              <a:t>về</a:t>
            </a:r>
            <a:r>
              <a:rPr lang="en-US" sz="2400" dirty="0">
                <a:sym typeface="+mn-ea"/>
              </a:rPr>
              <a:t> </a:t>
            </a:r>
            <a:r>
              <a:rPr lang="en-US" sz="2400" dirty="0" err="1">
                <a:sym typeface="+mn-ea"/>
              </a:rPr>
              <a:t>chất</a:t>
            </a:r>
            <a:r>
              <a:rPr lang="en-US" sz="2400" dirty="0">
                <a:sym typeface="+mn-ea"/>
              </a:rPr>
              <a:t> </a:t>
            </a:r>
            <a:r>
              <a:rPr lang="en-US" sz="2400" dirty="0" err="1">
                <a:sym typeface="+mn-ea"/>
              </a:rPr>
              <a:t>lượng</a:t>
            </a:r>
            <a:r>
              <a:rPr lang="en-US" sz="2400" dirty="0">
                <a:sym typeface="+mn-ea"/>
              </a:rPr>
              <a:t> </a:t>
            </a:r>
            <a:r>
              <a:rPr lang="en-US" sz="2400" dirty="0" err="1">
                <a:sym typeface="+mn-ea"/>
              </a:rPr>
              <a:t>sản</a:t>
            </a:r>
            <a:r>
              <a:rPr lang="en-US" sz="2400" dirty="0">
                <a:sym typeface="+mn-ea"/>
              </a:rPr>
              <a:t> </a:t>
            </a:r>
            <a:r>
              <a:rPr lang="en-US" sz="2400" dirty="0" err="1">
                <a:sym typeface="+mn-ea"/>
              </a:rPr>
              <a:t>phẩm</a:t>
            </a:r>
            <a:r>
              <a:rPr lang="en-US" sz="2400" dirty="0">
                <a:sym typeface="+mn-ea"/>
              </a:rPr>
              <a:t>: </a:t>
            </a:r>
            <a:r>
              <a:rPr lang="en-US" sz="2400" dirty="0" err="1">
                <a:sym typeface="+mn-ea"/>
              </a:rPr>
              <a:t>Sản</a:t>
            </a:r>
            <a:r>
              <a:rPr lang="en-US" sz="2400" dirty="0">
                <a:sym typeface="+mn-ea"/>
              </a:rPr>
              <a:t> </a:t>
            </a:r>
            <a:r>
              <a:rPr lang="en-US" sz="2400" dirty="0" err="1">
                <a:sym typeface="+mn-ea"/>
              </a:rPr>
              <a:t>phẩm</a:t>
            </a:r>
            <a:r>
              <a:rPr lang="en-US" sz="2400" dirty="0">
                <a:sym typeface="+mn-ea"/>
              </a:rPr>
              <a:t> </a:t>
            </a:r>
            <a:r>
              <a:rPr lang="en-US" sz="2400" dirty="0" err="1">
                <a:sym typeface="+mn-ea"/>
              </a:rPr>
              <a:t>hoạt</a:t>
            </a:r>
            <a:r>
              <a:rPr lang="en-US" sz="2400" dirty="0">
                <a:sym typeface="+mn-ea"/>
              </a:rPr>
              <a:t> </a:t>
            </a:r>
            <a:r>
              <a:rPr lang="en-US" sz="2400" dirty="0" err="1">
                <a:sym typeface="+mn-ea"/>
              </a:rPr>
              <a:t>động</a:t>
            </a:r>
            <a:r>
              <a:rPr lang="en-US" sz="2400" dirty="0">
                <a:sym typeface="+mn-ea"/>
              </a:rPr>
              <a:t> </a:t>
            </a:r>
            <a:r>
              <a:rPr lang="en-US" sz="2400" dirty="0" err="1">
                <a:sym typeface="+mn-ea"/>
              </a:rPr>
              <a:t>thiếu</a:t>
            </a:r>
            <a:r>
              <a:rPr lang="en-US" sz="2400" dirty="0">
                <a:sym typeface="+mn-ea"/>
              </a:rPr>
              <a:t> </a:t>
            </a:r>
            <a:r>
              <a:rPr lang="en-US" sz="2400" dirty="0" err="1">
                <a:sym typeface="+mn-ea"/>
              </a:rPr>
              <a:t>tính</a:t>
            </a:r>
            <a:r>
              <a:rPr lang="en-US" sz="2400" dirty="0">
                <a:sym typeface="+mn-ea"/>
              </a:rPr>
              <a:t> </a:t>
            </a:r>
            <a:r>
              <a:rPr lang="en-US" sz="2400" dirty="0" err="1">
                <a:sym typeface="+mn-ea"/>
              </a:rPr>
              <a:t>chính</a:t>
            </a:r>
            <a:r>
              <a:rPr lang="en-US" sz="2400" dirty="0">
                <a:sym typeface="+mn-ea"/>
              </a:rPr>
              <a:t> </a:t>
            </a:r>
            <a:r>
              <a:rPr lang="en-US" sz="2400" dirty="0" err="1">
                <a:sym typeface="+mn-ea"/>
              </a:rPr>
              <a:t>xác</a:t>
            </a:r>
            <a:r>
              <a:rPr lang="en-US" sz="2400" dirty="0">
                <a:sym typeface="+mn-ea"/>
              </a:rPr>
              <a:t>, </a:t>
            </a:r>
            <a:r>
              <a:rPr lang="en-US" sz="2400" dirty="0" err="1">
                <a:sym typeface="+mn-ea"/>
              </a:rPr>
              <a:t>từ</a:t>
            </a:r>
            <a:r>
              <a:rPr lang="en-US" sz="2400" dirty="0">
                <a:sym typeface="+mn-ea"/>
              </a:rPr>
              <a:t> </a:t>
            </a:r>
            <a:r>
              <a:rPr lang="en-US" sz="2400" dirty="0" err="1">
                <a:sym typeface="+mn-ea"/>
              </a:rPr>
              <a:t>đó</a:t>
            </a:r>
            <a:r>
              <a:rPr lang="en-US" sz="2400" dirty="0">
                <a:sym typeface="+mn-ea"/>
              </a:rPr>
              <a:t> </a:t>
            </a:r>
            <a:r>
              <a:rPr lang="en-US" sz="2400" dirty="0" err="1">
                <a:sym typeface="+mn-ea"/>
              </a:rPr>
              <a:t>gây</a:t>
            </a:r>
            <a:r>
              <a:rPr lang="en-US" sz="2400" dirty="0">
                <a:sym typeface="+mn-ea"/>
              </a:rPr>
              <a:t> </a:t>
            </a:r>
            <a:r>
              <a:rPr lang="en-US" sz="2400" dirty="0" err="1">
                <a:sym typeface="+mn-ea"/>
              </a:rPr>
              <a:t>nên</a:t>
            </a:r>
            <a:r>
              <a:rPr lang="en-US" sz="2400" dirty="0">
                <a:sym typeface="+mn-ea"/>
              </a:rPr>
              <a:t> </a:t>
            </a:r>
            <a:r>
              <a:rPr lang="en-US" sz="2400" dirty="0" err="1">
                <a:sym typeface="+mn-ea"/>
              </a:rPr>
              <a:t>những</a:t>
            </a:r>
            <a:r>
              <a:rPr lang="en-US" sz="2400" dirty="0">
                <a:sym typeface="+mn-ea"/>
              </a:rPr>
              <a:t> </a:t>
            </a:r>
            <a:r>
              <a:rPr lang="en-US" sz="2400" dirty="0" err="1">
                <a:sym typeface="+mn-ea"/>
              </a:rPr>
              <a:t>chẩn</a:t>
            </a:r>
            <a:r>
              <a:rPr lang="en-US" sz="2400" dirty="0">
                <a:sym typeface="+mn-ea"/>
              </a:rPr>
              <a:t> </a:t>
            </a:r>
            <a:r>
              <a:rPr lang="en-US" sz="2400" dirty="0" err="1">
                <a:sym typeface="+mn-ea"/>
              </a:rPr>
              <a:t>đoán</a:t>
            </a:r>
            <a:r>
              <a:rPr lang="en-US" sz="2400" dirty="0">
                <a:sym typeface="+mn-ea"/>
              </a:rPr>
              <a:t> </a:t>
            </a:r>
            <a:r>
              <a:rPr lang="en-US" sz="2400" dirty="0" err="1">
                <a:sym typeface="+mn-ea"/>
              </a:rPr>
              <a:t>sai</a:t>
            </a:r>
            <a:r>
              <a:rPr lang="en-US" sz="2400" dirty="0">
                <a:sym typeface="+mn-ea"/>
              </a:rPr>
              <a:t>, </a:t>
            </a:r>
            <a:r>
              <a:rPr lang="en-US" sz="2400" dirty="0" err="1">
                <a:sym typeface="+mn-ea"/>
              </a:rPr>
              <a:t>tạo</a:t>
            </a:r>
            <a:r>
              <a:rPr lang="en-US" sz="2400" dirty="0">
                <a:sym typeface="+mn-ea"/>
              </a:rPr>
              <a:t> </a:t>
            </a:r>
            <a:r>
              <a:rPr lang="en-US" sz="2400" dirty="0" err="1">
                <a:sym typeface="+mn-ea"/>
              </a:rPr>
              <a:t>ra</a:t>
            </a:r>
            <a:r>
              <a:rPr lang="en-US" sz="2400" dirty="0">
                <a:sym typeface="+mn-ea"/>
              </a:rPr>
              <a:t> </a:t>
            </a:r>
            <a:r>
              <a:rPr lang="en-US" sz="2400" dirty="0" err="1">
                <a:sym typeface="+mn-ea"/>
              </a:rPr>
              <a:t>các</a:t>
            </a:r>
            <a:r>
              <a:rPr lang="en-US" sz="2400" dirty="0">
                <a:sym typeface="+mn-ea"/>
              </a:rPr>
              <a:t> </a:t>
            </a:r>
            <a:r>
              <a:rPr lang="en-US" sz="2400" dirty="0" err="1">
                <a:sym typeface="+mn-ea"/>
              </a:rPr>
              <a:t>cảnh</a:t>
            </a:r>
            <a:r>
              <a:rPr lang="en-US" sz="2400" dirty="0">
                <a:sym typeface="+mn-ea"/>
              </a:rPr>
              <a:t> </a:t>
            </a:r>
            <a:r>
              <a:rPr lang="en-US" sz="2400" dirty="0" err="1">
                <a:sym typeface="+mn-ea"/>
              </a:rPr>
              <a:t>báo</a:t>
            </a:r>
            <a:r>
              <a:rPr lang="en-US" sz="2400" dirty="0">
                <a:sym typeface="+mn-ea"/>
              </a:rPr>
              <a:t> </a:t>
            </a:r>
            <a:r>
              <a:rPr lang="en-US" sz="2400" dirty="0" err="1">
                <a:sym typeface="+mn-ea"/>
              </a:rPr>
              <a:t>giả. Server bị lỗi hệ thống dẫn tới mất dữ liệu người dùng</a:t>
            </a:r>
            <a:endParaRPr lang="en-US" sz="2400" dirty="0"/>
          </a:p>
          <a:p>
            <a:pPr lvl="0"/>
            <a:r>
              <a:rPr lang="en-US" sz="2400" dirty="0" err="1">
                <a:sym typeface="+mn-ea"/>
              </a:rPr>
              <a:t>Rủi</a:t>
            </a:r>
            <a:r>
              <a:rPr lang="en-US" sz="2400" dirty="0">
                <a:sym typeface="+mn-ea"/>
              </a:rPr>
              <a:t> </a:t>
            </a:r>
            <a:r>
              <a:rPr lang="en-US" sz="2400" dirty="0" err="1">
                <a:sym typeface="+mn-ea"/>
              </a:rPr>
              <a:t>ro</a:t>
            </a:r>
            <a:r>
              <a:rPr lang="en-US" sz="2400" dirty="0">
                <a:sym typeface="+mn-ea"/>
              </a:rPr>
              <a:t> </a:t>
            </a:r>
            <a:r>
              <a:rPr lang="en-US" sz="2400" dirty="0" err="1">
                <a:sym typeface="+mn-ea"/>
              </a:rPr>
              <a:t>về</a:t>
            </a:r>
            <a:r>
              <a:rPr lang="en-US" sz="2400" dirty="0">
                <a:sym typeface="+mn-ea"/>
              </a:rPr>
              <a:t> </a:t>
            </a:r>
            <a:r>
              <a:rPr lang="en-US" sz="2400" dirty="0" err="1">
                <a:sym typeface="+mn-ea"/>
              </a:rPr>
              <a:t>bảo</a:t>
            </a:r>
            <a:r>
              <a:rPr lang="en-US" sz="2400" dirty="0">
                <a:sym typeface="+mn-ea"/>
              </a:rPr>
              <a:t> </a:t>
            </a:r>
            <a:r>
              <a:rPr lang="en-US" sz="2400" dirty="0" err="1">
                <a:sym typeface="+mn-ea"/>
              </a:rPr>
              <a:t>mật</a:t>
            </a:r>
            <a:r>
              <a:rPr lang="en-US" sz="2400" dirty="0">
                <a:sym typeface="+mn-ea"/>
              </a:rPr>
              <a:t> </a:t>
            </a:r>
            <a:r>
              <a:rPr lang="en-US" sz="2400" dirty="0" err="1">
                <a:sym typeface="+mn-ea"/>
              </a:rPr>
              <a:t>dữ</a:t>
            </a:r>
            <a:r>
              <a:rPr lang="en-US" sz="2400" dirty="0">
                <a:sym typeface="+mn-ea"/>
              </a:rPr>
              <a:t> </a:t>
            </a:r>
            <a:r>
              <a:rPr lang="en-US" sz="2400" dirty="0" err="1">
                <a:sym typeface="+mn-ea"/>
              </a:rPr>
              <a:t>liệu</a:t>
            </a:r>
            <a:r>
              <a:rPr lang="en-US" sz="2400" dirty="0">
                <a:sym typeface="+mn-ea"/>
              </a:rPr>
              <a:t> </a:t>
            </a:r>
            <a:r>
              <a:rPr lang="en-US" sz="2400" dirty="0" err="1">
                <a:sym typeface="+mn-ea"/>
              </a:rPr>
              <a:t>người</a:t>
            </a:r>
            <a:r>
              <a:rPr lang="en-US" sz="2400" dirty="0">
                <a:sym typeface="+mn-ea"/>
              </a:rPr>
              <a:t> </a:t>
            </a:r>
            <a:r>
              <a:rPr lang="en-US" sz="2400" dirty="0" err="1">
                <a:sym typeface="+mn-ea"/>
              </a:rPr>
              <a:t>dùng</a:t>
            </a:r>
            <a:r>
              <a:rPr lang="en-US" sz="2400" dirty="0">
                <a:sym typeface="+mn-ea"/>
              </a:rPr>
              <a:t>: </a:t>
            </a:r>
            <a:r>
              <a:rPr lang="en-US" sz="2400" dirty="0" err="1">
                <a:sym typeface="+mn-ea"/>
              </a:rPr>
              <a:t>Dữ</a:t>
            </a:r>
            <a:r>
              <a:rPr lang="en-US" sz="2400" dirty="0">
                <a:sym typeface="+mn-ea"/>
              </a:rPr>
              <a:t> </a:t>
            </a:r>
            <a:r>
              <a:rPr lang="en-US" sz="2400" dirty="0" err="1">
                <a:sym typeface="+mn-ea"/>
              </a:rPr>
              <a:t>liệu</a:t>
            </a:r>
            <a:r>
              <a:rPr lang="en-US" sz="2400" dirty="0">
                <a:sym typeface="+mn-ea"/>
              </a:rPr>
              <a:t> y </a:t>
            </a:r>
            <a:r>
              <a:rPr lang="en-US" sz="2400" dirty="0" err="1">
                <a:sym typeface="+mn-ea"/>
              </a:rPr>
              <a:t>tế</a:t>
            </a:r>
            <a:r>
              <a:rPr lang="en-US" sz="2400" dirty="0">
                <a:sym typeface="+mn-ea"/>
              </a:rPr>
              <a:t> </a:t>
            </a:r>
            <a:r>
              <a:rPr lang="en-US" sz="2400" dirty="0" err="1">
                <a:sym typeface="+mn-ea"/>
              </a:rPr>
              <a:t>người</a:t>
            </a:r>
            <a:r>
              <a:rPr lang="en-US" sz="2400" dirty="0">
                <a:sym typeface="+mn-ea"/>
              </a:rPr>
              <a:t> </a:t>
            </a:r>
            <a:r>
              <a:rPr lang="en-US" sz="2400" dirty="0" err="1">
                <a:sym typeface="+mn-ea"/>
              </a:rPr>
              <a:t>dùng</a:t>
            </a:r>
            <a:r>
              <a:rPr lang="en-US" sz="2400" dirty="0">
                <a:sym typeface="+mn-ea"/>
              </a:rPr>
              <a:t> </a:t>
            </a:r>
            <a:r>
              <a:rPr lang="en-US" sz="2400" dirty="0" err="1">
                <a:sym typeface="+mn-ea"/>
              </a:rPr>
              <a:t>vô</a:t>
            </a:r>
            <a:r>
              <a:rPr lang="en-US" sz="2400" dirty="0">
                <a:sym typeface="+mn-ea"/>
              </a:rPr>
              <a:t> </a:t>
            </a:r>
            <a:r>
              <a:rPr lang="en-US" sz="2400" dirty="0" err="1">
                <a:sym typeface="+mn-ea"/>
              </a:rPr>
              <a:t>cùng</a:t>
            </a:r>
            <a:r>
              <a:rPr lang="en-US" sz="2400" dirty="0">
                <a:sym typeface="+mn-ea"/>
              </a:rPr>
              <a:t> </a:t>
            </a:r>
            <a:r>
              <a:rPr lang="en-US" sz="2400" dirty="0" err="1">
                <a:sym typeface="+mn-ea"/>
              </a:rPr>
              <a:t>quan</a:t>
            </a:r>
            <a:r>
              <a:rPr lang="en-US" sz="2400" dirty="0">
                <a:sym typeface="+mn-ea"/>
              </a:rPr>
              <a:t> </a:t>
            </a:r>
            <a:r>
              <a:rPr lang="en-US" sz="2400" dirty="0" err="1">
                <a:sym typeface="+mn-ea"/>
              </a:rPr>
              <a:t>trọng</a:t>
            </a:r>
            <a:r>
              <a:rPr lang="en-US" sz="2400" dirty="0">
                <a:sym typeface="+mn-ea"/>
              </a:rPr>
              <a:t> </a:t>
            </a:r>
            <a:r>
              <a:rPr lang="en-US" sz="2400" dirty="0" err="1">
                <a:sym typeface="+mn-ea"/>
              </a:rPr>
              <a:t>và</a:t>
            </a:r>
            <a:r>
              <a:rPr lang="en-US" sz="2400" dirty="0">
                <a:sym typeface="+mn-ea"/>
              </a:rPr>
              <a:t> </a:t>
            </a:r>
            <a:r>
              <a:rPr lang="en-US" sz="2400" dirty="0" err="1">
                <a:sym typeface="+mn-ea"/>
              </a:rPr>
              <a:t>là</a:t>
            </a:r>
            <a:r>
              <a:rPr lang="en-US" sz="2400" dirty="0">
                <a:sym typeface="+mn-ea"/>
              </a:rPr>
              <a:t> </a:t>
            </a:r>
            <a:r>
              <a:rPr lang="en-US" sz="2400" dirty="0" err="1">
                <a:sym typeface="+mn-ea"/>
              </a:rPr>
              <a:t>miếng</a:t>
            </a:r>
            <a:r>
              <a:rPr lang="en-US" sz="2400" dirty="0">
                <a:sym typeface="+mn-ea"/>
              </a:rPr>
              <a:t> </a:t>
            </a:r>
            <a:r>
              <a:rPr lang="en-US" sz="2400" dirty="0" err="1">
                <a:sym typeface="+mn-ea"/>
              </a:rPr>
              <a:t>mồi</a:t>
            </a:r>
            <a:r>
              <a:rPr lang="en-US" sz="2400" dirty="0">
                <a:sym typeface="+mn-ea"/>
              </a:rPr>
              <a:t> </a:t>
            </a:r>
            <a:r>
              <a:rPr lang="en-US" sz="2400" dirty="0" err="1">
                <a:sym typeface="+mn-ea"/>
              </a:rPr>
              <a:t>lớn</a:t>
            </a:r>
            <a:r>
              <a:rPr lang="en-US" sz="2400" dirty="0">
                <a:sym typeface="+mn-ea"/>
              </a:rPr>
              <a:t> </a:t>
            </a:r>
            <a:r>
              <a:rPr lang="en-US" sz="2400" dirty="0" err="1">
                <a:sym typeface="+mn-ea"/>
              </a:rPr>
              <a:t>cho</a:t>
            </a:r>
            <a:r>
              <a:rPr lang="en-US" sz="2400" dirty="0">
                <a:sym typeface="+mn-ea"/>
              </a:rPr>
              <a:t> </a:t>
            </a:r>
            <a:r>
              <a:rPr lang="en-US" sz="2400" dirty="0" err="1">
                <a:sym typeface="+mn-ea"/>
              </a:rPr>
              <a:t>những</a:t>
            </a:r>
            <a:r>
              <a:rPr lang="en-US" sz="2400" dirty="0">
                <a:sym typeface="+mn-ea"/>
              </a:rPr>
              <a:t> hacker </a:t>
            </a:r>
            <a:r>
              <a:rPr lang="en-US" sz="2400" dirty="0" err="1">
                <a:sym typeface="+mn-ea"/>
              </a:rPr>
              <a:t>đánh</a:t>
            </a:r>
            <a:r>
              <a:rPr lang="en-US" sz="2400" dirty="0">
                <a:sym typeface="+mn-ea"/>
              </a:rPr>
              <a:t> </a:t>
            </a:r>
            <a:r>
              <a:rPr lang="en-US" sz="2400" dirty="0" err="1">
                <a:sym typeface="+mn-ea"/>
              </a:rPr>
              <a:t>cắp</a:t>
            </a:r>
            <a:r>
              <a:rPr lang="en-US" sz="2400" dirty="0">
                <a:sym typeface="+mn-ea"/>
              </a:rPr>
              <a:t> </a:t>
            </a:r>
            <a:r>
              <a:rPr lang="en-US" sz="2400" dirty="0" err="1">
                <a:sym typeface="+mn-ea"/>
              </a:rPr>
              <a:t>thông</a:t>
            </a:r>
            <a:r>
              <a:rPr lang="en-US" sz="2400" dirty="0">
                <a:sym typeface="+mn-ea"/>
              </a:rPr>
              <a:t> tin </a:t>
            </a:r>
            <a:r>
              <a:rPr lang="en-US" sz="2400" dirty="0" err="1">
                <a:sym typeface="+mn-ea"/>
              </a:rPr>
              <a:t>người</a:t>
            </a:r>
            <a:r>
              <a:rPr lang="en-US" sz="2400" dirty="0">
                <a:sym typeface="+mn-ea"/>
              </a:rPr>
              <a:t> </a:t>
            </a:r>
            <a:r>
              <a:rPr lang="en-US" sz="2400" dirty="0" err="1">
                <a:sym typeface="+mn-ea"/>
              </a:rPr>
              <a:t>dùng</a:t>
            </a:r>
            <a:r>
              <a:rPr lang="en-US" sz="2400" dirty="0">
                <a:sym typeface="+mn-ea"/>
              </a:rPr>
              <a:t>. </a:t>
            </a:r>
            <a:r>
              <a:rPr lang="en-US" sz="2400" dirty="0" err="1">
                <a:sym typeface="+mn-ea"/>
              </a:rPr>
              <a:t>Việc</a:t>
            </a:r>
            <a:r>
              <a:rPr lang="en-US" sz="2400" dirty="0">
                <a:sym typeface="+mn-ea"/>
              </a:rPr>
              <a:t> </a:t>
            </a:r>
            <a:r>
              <a:rPr lang="en-US" sz="2400" dirty="0" err="1">
                <a:sym typeface="+mn-ea"/>
              </a:rPr>
              <a:t>làm</a:t>
            </a:r>
            <a:r>
              <a:rPr lang="en-US" sz="2400" dirty="0">
                <a:sym typeface="+mn-ea"/>
              </a:rPr>
              <a:t> </a:t>
            </a:r>
            <a:r>
              <a:rPr lang="en-US" sz="2400" dirty="0" err="1">
                <a:sym typeface="+mn-ea"/>
              </a:rPr>
              <a:t>lộ</a:t>
            </a:r>
            <a:r>
              <a:rPr lang="en-US" sz="2400" dirty="0">
                <a:sym typeface="+mn-ea"/>
              </a:rPr>
              <a:t> </a:t>
            </a:r>
            <a:r>
              <a:rPr lang="en-US" sz="2400" dirty="0" err="1">
                <a:sym typeface="+mn-ea"/>
              </a:rPr>
              <a:t>thông</a:t>
            </a:r>
            <a:r>
              <a:rPr lang="en-US" sz="2400" dirty="0">
                <a:sym typeface="+mn-ea"/>
              </a:rPr>
              <a:t> tin y </a:t>
            </a:r>
            <a:r>
              <a:rPr lang="en-US" sz="2400" dirty="0" err="1">
                <a:sym typeface="+mn-ea"/>
              </a:rPr>
              <a:t>tế</a:t>
            </a:r>
            <a:r>
              <a:rPr lang="en-US" sz="2400" dirty="0">
                <a:sym typeface="+mn-ea"/>
              </a:rPr>
              <a:t> </a:t>
            </a:r>
            <a:r>
              <a:rPr lang="en-US" sz="2400" dirty="0" err="1">
                <a:sym typeface="+mn-ea"/>
              </a:rPr>
              <a:t>có</a:t>
            </a:r>
            <a:r>
              <a:rPr lang="en-US" sz="2400" dirty="0">
                <a:sym typeface="+mn-ea"/>
              </a:rPr>
              <a:t> </a:t>
            </a:r>
            <a:r>
              <a:rPr lang="en-US" sz="2400" dirty="0" err="1">
                <a:sym typeface="+mn-ea"/>
              </a:rPr>
              <a:t>thể</a:t>
            </a:r>
            <a:r>
              <a:rPr lang="en-US" sz="2400" dirty="0">
                <a:sym typeface="+mn-ea"/>
              </a:rPr>
              <a:t> </a:t>
            </a:r>
            <a:r>
              <a:rPr lang="en-US" sz="2400" dirty="0" err="1">
                <a:sym typeface="+mn-ea"/>
              </a:rPr>
              <a:t>gây</a:t>
            </a:r>
            <a:r>
              <a:rPr lang="en-US" sz="2400" dirty="0">
                <a:sym typeface="+mn-ea"/>
              </a:rPr>
              <a:t> </a:t>
            </a:r>
            <a:r>
              <a:rPr lang="en-US" sz="2400" dirty="0" err="1">
                <a:sym typeface="+mn-ea"/>
              </a:rPr>
              <a:t>nên</a:t>
            </a:r>
            <a:r>
              <a:rPr lang="en-US" sz="2400" dirty="0">
                <a:sym typeface="+mn-ea"/>
              </a:rPr>
              <a:t> </a:t>
            </a:r>
            <a:r>
              <a:rPr lang="en-US" sz="2400" dirty="0" err="1">
                <a:sym typeface="+mn-ea"/>
              </a:rPr>
              <a:t>mất</a:t>
            </a:r>
            <a:r>
              <a:rPr lang="en-US" sz="2400" dirty="0">
                <a:sym typeface="+mn-ea"/>
              </a:rPr>
              <a:t> </a:t>
            </a:r>
            <a:r>
              <a:rPr lang="en-US" sz="2400" dirty="0" err="1">
                <a:sym typeface="+mn-ea"/>
              </a:rPr>
              <a:t>lòng</a:t>
            </a:r>
            <a:r>
              <a:rPr lang="en-US" sz="2400" dirty="0">
                <a:sym typeface="+mn-ea"/>
              </a:rPr>
              <a:t> tin </a:t>
            </a:r>
            <a:r>
              <a:rPr lang="en-US" sz="2400" dirty="0" err="1">
                <a:sym typeface="+mn-ea"/>
              </a:rPr>
              <a:t>người</a:t>
            </a:r>
            <a:r>
              <a:rPr lang="en-US" sz="2400" dirty="0">
                <a:sym typeface="+mn-ea"/>
              </a:rPr>
              <a:t> </a:t>
            </a:r>
            <a:r>
              <a:rPr lang="en-US" sz="2400" dirty="0" err="1">
                <a:sym typeface="+mn-ea"/>
              </a:rPr>
              <a:t>dùng</a:t>
            </a:r>
            <a:r>
              <a:rPr lang="en-US" sz="2400" dirty="0">
                <a:sym typeface="+mn-ea"/>
              </a:rPr>
              <a:t>, </a:t>
            </a:r>
            <a:r>
              <a:rPr lang="en-US" sz="2400" dirty="0" err="1">
                <a:sym typeface="+mn-ea"/>
              </a:rPr>
              <a:t>uy</a:t>
            </a:r>
            <a:r>
              <a:rPr lang="en-US" sz="2400" dirty="0">
                <a:sym typeface="+mn-ea"/>
              </a:rPr>
              <a:t> </a:t>
            </a:r>
            <a:r>
              <a:rPr lang="en-US" sz="2400" dirty="0" err="1">
                <a:sym typeface="+mn-ea"/>
              </a:rPr>
              <a:t>tín</a:t>
            </a:r>
            <a:r>
              <a:rPr lang="en-US" sz="2400" dirty="0">
                <a:sym typeface="+mn-ea"/>
              </a:rPr>
              <a:t> </a:t>
            </a:r>
            <a:r>
              <a:rPr lang="en-US" sz="2400" dirty="0" err="1">
                <a:sym typeface="+mn-ea"/>
              </a:rPr>
              <a:t>của</a:t>
            </a:r>
            <a:r>
              <a:rPr lang="en-US" sz="2400" dirty="0">
                <a:sym typeface="+mn-ea"/>
              </a:rPr>
              <a:t> </a:t>
            </a:r>
            <a:r>
              <a:rPr lang="en-US" sz="2400" dirty="0" err="1">
                <a:sym typeface="+mn-ea"/>
              </a:rPr>
              <a:t>công</a:t>
            </a:r>
            <a:r>
              <a:rPr lang="en-US" sz="2400" dirty="0">
                <a:sym typeface="+mn-ea"/>
              </a:rPr>
              <a:t> ty </a:t>
            </a:r>
            <a:r>
              <a:rPr lang="en-US" sz="2400" dirty="0" err="1">
                <a:sym typeface="+mn-ea"/>
              </a:rPr>
              <a:t>và</a:t>
            </a:r>
            <a:r>
              <a:rPr lang="en-US" sz="2400" dirty="0">
                <a:sym typeface="+mn-ea"/>
              </a:rPr>
              <a:t> </a:t>
            </a:r>
            <a:r>
              <a:rPr lang="en-US" sz="2400" dirty="0" err="1">
                <a:sym typeface="+mn-ea"/>
              </a:rPr>
              <a:t>kiện</a:t>
            </a:r>
            <a:r>
              <a:rPr lang="en-US" sz="2400" dirty="0">
                <a:sym typeface="+mn-ea"/>
              </a:rPr>
              <a:t> </a:t>
            </a:r>
            <a:r>
              <a:rPr lang="en-US" sz="2400" dirty="0" err="1">
                <a:sym typeface="+mn-ea"/>
              </a:rPr>
              <a:t>tụng</a:t>
            </a:r>
            <a:r>
              <a:rPr lang="en-US" sz="2400" dirty="0">
                <a:sym typeface="+mn-ea"/>
              </a:rPr>
              <a:t> </a:t>
            </a:r>
            <a:r>
              <a:rPr lang="en-US" sz="2400" dirty="0" err="1">
                <a:sym typeface="+mn-ea"/>
              </a:rPr>
              <a:t>không</a:t>
            </a:r>
            <a:r>
              <a:rPr lang="en-US" sz="2400" dirty="0">
                <a:sym typeface="+mn-ea"/>
              </a:rPr>
              <a:t> </a:t>
            </a:r>
            <a:r>
              <a:rPr lang="en-US" sz="2400" dirty="0" err="1">
                <a:sym typeface="+mn-ea"/>
              </a:rPr>
              <a:t>đáng</a:t>
            </a:r>
            <a:r>
              <a:rPr lang="en-US" sz="2400" dirty="0">
                <a:sym typeface="+mn-ea"/>
              </a:rPr>
              <a:t> </a:t>
            </a:r>
            <a:r>
              <a:rPr lang="en-US" sz="2400" dirty="0" err="1">
                <a:sym typeface="+mn-ea"/>
              </a:rPr>
              <a:t>có</a:t>
            </a:r>
          </a:p>
          <a:p>
            <a:pPr lvl="0"/>
            <a:r>
              <a:rPr lang="en-US" sz="2400" dirty="0" err="1">
                <a:sym typeface="+mn-ea"/>
              </a:rPr>
              <a:t>Rủi</a:t>
            </a:r>
            <a:r>
              <a:rPr lang="en-US" sz="2400" dirty="0">
                <a:sym typeface="+mn-ea"/>
              </a:rPr>
              <a:t> </a:t>
            </a:r>
            <a:r>
              <a:rPr lang="en-US" sz="2400" dirty="0" err="1">
                <a:sym typeface="+mn-ea"/>
              </a:rPr>
              <a:t>ro</a:t>
            </a:r>
            <a:r>
              <a:rPr lang="en-US" sz="2400" dirty="0">
                <a:sym typeface="+mn-ea"/>
              </a:rPr>
              <a:t> </a:t>
            </a:r>
            <a:r>
              <a:rPr lang="en-US" sz="2400" dirty="0" err="1">
                <a:sym typeface="+mn-ea"/>
              </a:rPr>
              <a:t>chuỗi</a:t>
            </a:r>
            <a:r>
              <a:rPr lang="en-US" sz="2400" dirty="0">
                <a:sym typeface="+mn-ea"/>
              </a:rPr>
              <a:t> </a:t>
            </a:r>
            <a:r>
              <a:rPr lang="en-US" sz="2400" dirty="0" err="1">
                <a:sym typeface="+mn-ea"/>
              </a:rPr>
              <a:t>cung</a:t>
            </a:r>
            <a:r>
              <a:rPr lang="en-US" sz="2400" dirty="0">
                <a:sym typeface="+mn-ea"/>
              </a:rPr>
              <a:t> </a:t>
            </a:r>
            <a:r>
              <a:rPr lang="en-US" sz="2400" dirty="0" err="1">
                <a:sym typeface="+mn-ea"/>
              </a:rPr>
              <a:t>ứng</a:t>
            </a:r>
            <a:r>
              <a:rPr lang="en-US" sz="2400" dirty="0">
                <a:sym typeface="+mn-ea"/>
              </a:rPr>
              <a:t>: </a:t>
            </a:r>
            <a:r>
              <a:rPr lang="en-US" sz="2400" dirty="0" err="1">
                <a:sym typeface="+mn-ea"/>
              </a:rPr>
              <a:t>Sự</a:t>
            </a:r>
            <a:r>
              <a:rPr lang="en-US" sz="2400" dirty="0">
                <a:sym typeface="+mn-ea"/>
              </a:rPr>
              <a:t> </a:t>
            </a:r>
            <a:r>
              <a:rPr lang="en-US" sz="2400" dirty="0" err="1">
                <a:sym typeface="+mn-ea"/>
              </a:rPr>
              <a:t>gián</a:t>
            </a:r>
            <a:r>
              <a:rPr lang="en-US" sz="2400" dirty="0">
                <a:sym typeface="+mn-ea"/>
              </a:rPr>
              <a:t> </a:t>
            </a:r>
            <a:r>
              <a:rPr lang="en-US" sz="2400" dirty="0" err="1">
                <a:sym typeface="+mn-ea"/>
              </a:rPr>
              <a:t>đoạn</a:t>
            </a:r>
            <a:r>
              <a:rPr lang="en-US" sz="2400" dirty="0">
                <a:sym typeface="+mn-ea"/>
              </a:rPr>
              <a:t> </a:t>
            </a:r>
            <a:r>
              <a:rPr lang="en-US" sz="2400" dirty="0" err="1">
                <a:sym typeface="+mn-ea"/>
              </a:rPr>
              <a:t>trong</a:t>
            </a:r>
            <a:r>
              <a:rPr lang="en-US" sz="2400" dirty="0">
                <a:sym typeface="+mn-ea"/>
              </a:rPr>
              <a:t> </a:t>
            </a:r>
            <a:r>
              <a:rPr lang="en-US" sz="2400" dirty="0" err="1">
                <a:sym typeface="+mn-ea"/>
              </a:rPr>
              <a:t>chuỗi</a:t>
            </a:r>
            <a:r>
              <a:rPr lang="en-US" sz="2400" dirty="0">
                <a:sym typeface="+mn-ea"/>
              </a:rPr>
              <a:t> </a:t>
            </a:r>
            <a:r>
              <a:rPr lang="en-US" sz="2400" dirty="0" err="1">
                <a:sym typeface="+mn-ea"/>
              </a:rPr>
              <a:t>cung</a:t>
            </a:r>
            <a:r>
              <a:rPr lang="en-US" sz="2400" dirty="0">
                <a:sym typeface="+mn-ea"/>
              </a:rPr>
              <a:t> </a:t>
            </a:r>
            <a:r>
              <a:rPr lang="en-US" sz="2400" dirty="0" err="1">
                <a:sym typeface="+mn-ea"/>
              </a:rPr>
              <a:t>ứng</a:t>
            </a:r>
            <a:r>
              <a:rPr lang="en-US" sz="2400" dirty="0">
                <a:sym typeface="+mn-ea"/>
              </a:rPr>
              <a:t> </a:t>
            </a:r>
            <a:r>
              <a:rPr lang="en-US" sz="2400" dirty="0" err="1">
                <a:sym typeface="+mn-ea"/>
              </a:rPr>
              <a:t>có</a:t>
            </a:r>
            <a:r>
              <a:rPr lang="en-US" sz="2400" dirty="0">
                <a:sym typeface="+mn-ea"/>
              </a:rPr>
              <a:t> </a:t>
            </a:r>
            <a:r>
              <a:rPr lang="en-US" sz="2400" dirty="0" err="1">
                <a:sym typeface="+mn-ea"/>
              </a:rPr>
              <a:t>thể</a:t>
            </a:r>
            <a:r>
              <a:rPr lang="en-US" sz="2400" dirty="0">
                <a:sym typeface="+mn-ea"/>
              </a:rPr>
              <a:t> </a:t>
            </a:r>
            <a:r>
              <a:rPr lang="en-US" sz="2400" dirty="0" err="1">
                <a:sym typeface="+mn-ea"/>
              </a:rPr>
              <a:t>làm</a:t>
            </a:r>
            <a:r>
              <a:rPr lang="en-US" sz="2400" dirty="0">
                <a:sym typeface="+mn-ea"/>
              </a:rPr>
              <a:t> </a:t>
            </a:r>
            <a:r>
              <a:rPr lang="en-US" sz="2400" dirty="0" err="1">
                <a:sym typeface="+mn-ea"/>
              </a:rPr>
              <a:t>chậm</a:t>
            </a:r>
            <a:r>
              <a:rPr lang="en-US" sz="2400" dirty="0">
                <a:sym typeface="+mn-ea"/>
              </a:rPr>
              <a:t> </a:t>
            </a:r>
            <a:r>
              <a:rPr lang="en-US" sz="2400" dirty="0" err="1">
                <a:sym typeface="+mn-ea"/>
              </a:rPr>
              <a:t>quá</a:t>
            </a:r>
            <a:r>
              <a:rPr lang="en-US" sz="2400" dirty="0">
                <a:sym typeface="+mn-ea"/>
              </a:rPr>
              <a:t> </a:t>
            </a:r>
            <a:r>
              <a:rPr lang="en-US" sz="2400" dirty="0" err="1">
                <a:sym typeface="+mn-ea"/>
              </a:rPr>
              <a:t>trình</a:t>
            </a:r>
            <a:r>
              <a:rPr lang="en-US" sz="2400" dirty="0">
                <a:sym typeface="+mn-ea"/>
              </a:rPr>
              <a:t> </a:t>
            </a:r>
            <a:r>
              <a:rPr lang="en-US" sz="2400" dirty="0" err="1">
                <a:sym typeface="+mn-ea"/>
              </a:rPr>
              <a:t>sản</a:t>
            </a:r>
            <a:r>
              <a:rPr lang="en-US" sz="2400" dirty="0">
                <a:sym typeface="+mn-ea"/>
              </a:rPr>
              <a:t> </a:t>
            </a:r>
            <a:r>
              <a:rPr lang="en-US" sz="2400" dirty="0" err="1">
                <a:sym typeface="+mn-ea"/>
              </a:rPr>
              <a:t>xuất</a:t>
            </a:r>
            <a:r>
              <a:rPr lang="en-US" sz="2400" dirty="0">
                <a:sym typeface="+mn-ea"/>
              </a:rPr>
              <a:t> </a:t>
            </a:r>
            <a:r>
              <a:rPr lang="en-US" sz="2400" dirty="0" err="1">
                <a:sym typeface="+mn-ea"/>
              </a:rPr>
              <a:t>và</a:t>
            </a:r>
            <a:r>
              <a:rPr lang="en-US" sz="2400" dirty="0">
                <a:sym typeface="+mn-ea"/>
              </a:rPr>
              <a:t> </a:t>
            </a:r>
            <a:r>
              <a:rPr lang="en-US" sz="2400" dirty="0" err="1">
                <a:sym typeface="+mn-ea"/>
              </a:rPr>
              <a:t>giao</a:t>
            </a:r>
            <a:r>
              <a:rPr lang="en-US" sz="2400" dirty="0">
                <a:sym typeface="+mn-ea"/>
              </a:rPr>
              <a:t> </a:t>
            </a:r>
            <a:r>
              <a:rPr lang="en-US" sz="2400" dirty="0" err="1">
                <a:sym typeface="+mn-ea"/>
              </a:rPr>
              <a:t>thiết</a:t>
            </a:r>
            <a:r>
              <a:rPr lang="en-US" sz="2400" dirty="0">
                <a:sym typeface="+mn-ea"/>
              </a:rPr>
              <a:t> </a:t>
            </a:r>
            <a:r>
              <a:rPr lang="en-US" sz="2400" dirty="0" err="1">
                <a:sym typeface="+mn-ea"/>
              </a:rPr>
              <a:t>bị</a:t>
            </a:r>
            <a:r>
              <a:rPr lang="en-US" sz="2400" dirty="0">
                <a:sym typeface="+mn-ea"/>
              </a:rPr>
              <a:t>.</a:t>
            </a:r>
            <a:endParaRPr lang="en-US" sz="2400" dirty="0"/>
          </a:p>
          <a:p>
            <a:pPr lvl="0"/>
            <a:r>
              <a:rPr lang="en-US" sz="2400" dirty="0" err="1">
                <a:sym typeface="+mn-ea"/>
              </a:rPr>
              <a:t>Rủi</a:t>
            </a:r>
            <a:r>
              <a:rPr lang="en-US" sz="2400" dirty="0">
                <a:sym typeface="+mn-ea"/>
              </a:rPr>
              <a:t> </a:t>
            </a:r>
            <a:r>
              <a:rPr lang="en-US" sz="2400" dirty="0" err="1">
                <a:sym typeface="+mn-ea"/>
              </a:rPr>
              <a:t>ro</a:t>
            </a:r>
            <a:r>
              <a:rPr lang="en-US" sz="2400" dirty="0">
                <a:sym typeface="+mn-ea"/>
              </a:rPr>
              <a:t> </a:t>
            </a:r>
            <a:r>
              <a:rPr lang="en-US" sz="2400" dirty="0" err="1">
                <a:sym typeface="+mn-ea"/>
              </a:rPr>
              <a:t>về</a:t>
            </a:r>
            <a:r>
              <a:rPr lang="en-US" sz="2400" dirty="0">
                <a:sym typeface="+mn-ea"/>
              </a:rPr>
              <a:t> </a:t>
            </a:r>
            <a:r>
              <a:rPr lang="en-US" sz="2400" dirty="0" err="1">
                <a:sym typeface="+mn-ea"/>
              </a:rPr>
              <a:t>thị</a:t>
            </a:r>
            <a:r>
              <a:rPr lang="en-US" sz="2400" dirty="0">
                <a:sym typeface="+mn-ea"/>
              </a:rPr>
              <a:t> </a:t>
            </a:r>
            <a:r>
              <a:rPr lang="en-US" sz="2400" dirty="0" err="1">
                <a:sym typeface="+mn-ea"/>
              </a:rPr>
              <a:t>trường</a:t>
            </a:r>
            <a:r>
              <a:rPr lang="en-US" sz="2400" dirty="0">
                <a:sym typeface="+mn-ea"/>
              </a:rPr>
              <a:t>: </a:t>
            </a:r>
            <a:r>
              <a:rPr lang="en-US" sz="2400" dirty="0" err="1">
                <a:sym typeface="+mn-ea"/>
              </a:rPr>
              <a:t>Thị</a:t>
            </a:r>
            <a:r>
              <a:rPr lang="en-US" sz="2400" dirty="0">
                <a:sym typeface="+mn-ea"/>
              </a:rPr>
              <a:t> </a:t>
            </a:r>
            <a:r>
              <a:rPr lang="en-US" sz="2400" dirty="0" err="1">
                <a:sym typeface="+mn-ea"/>
              </a:rPr>
              <a:t>trường</a:t>
            </a:r>
            <a:r>
              <a:rPr lang="en-US" sz="2400" dirty="0">
                <a:sym typeface="+mn-ea"/>
              </a:rPr>
              <a:t> </a:t>
            </a:r>
            <a:r>
              <a:rPr lang="en-US" sz="2400" dirty="0" err="1">
                <a:sym typeface="+mn-ea"/>
              </a:rPr>
              <a:t>khó</a:t>
            </a:r>
            <a:r>
              <a:rPr lang="en-US" sz="2400" dirty="0">
                <a:sym typeface="+mn-ea"/>
              </a:rPr>
              <a:t> </a:t>
            </a:r>
            <a:r>
              <a:rPr lang="en-US" sz="2400" dirty="0" err="1">
                <a:sym typeface="+mn-ea"/>
              </a:rPr>
              <a:t>thâm</a:t>
            </a:r>
            <a:r>
              <a:rPr lang="en-US" sz="2400" dirty="0">
                <a:sym typeface="+mn-ea"/>
              </a:rPr>
              <a:t> </a:t>
            </a:r>
            <a:r>
              <a:rPr lang="en-US" sz="2400" dirty="0" err="1">
                <a:sym typeface="+mn-ea"/>
              </a:rPr>
              <a:t>nhập</a:t>
            </a:r>
            <a:r>
              <a:rPr lang="en-US" sz="2400" dirty="0">
                <a:sym typeface="+mn-ea"/>
              </a:rPr>
              <a:t>, </a:t>
            </a:r>
            <a:r>
              <a:rPr lang="en-US" sz="2400" dirty="0" err="1">
                <a:sym typeface="+mn-ea"/>
              </a:rPr>
              <a:t>sản</a:t>
            </a:r>
            <a:r>
              <a:rPr lang="en-US" sz="2400" dirty="0">
                <a:sym typeface="+mn-ea"/>
              </a:rPr>
              <a:t> </a:t>
            </a:r>
            <a:r>
              <a:rPr lang="en-US" sz="2400" dirty="0" err="1">
                <a:sym typeface="+mn-ea"/>
              </a:rPr>
              <a:t>phẩm</a:t>
            </a:r>
            <a:r>
              <a:rPr lang="en-US" sz="2400" dirty="0">
                <a:sym typeface="+mn-ea"/>
              </a:rPr>
              <a:t> </a:t>
            </a:r>
            <a:r>
              <a:rPr lang="en-US" sz="2400" dirty="0" err="1">
                <a:sym typeface="+mn-ea"/>
              </a:rPr>
              <a:t>không</a:t>
            </a:r>
            <a:r>
              <a:rPr lang="en-US" sz="2400" dirty="0">
                <a:sym typeface="+mn-ea"/>
              </a:rPr>
              <a:t> </a:t>
            </a:r>
            <a:r>
              <a:rPr lang="en-US" sz="2400" dirty="0" err="1">
                <a:sym typeface="+mn-ea"/>
              </a:rPr>
              <a:t>được</a:t>
            </a:r>
            <a:r>
              <a:rPr lang="en-US" sz="2400" dirty="0">
                <a:sym typeface="+mn-ea"/>
              </a:rPr>
              <a:t> </a:t>
            </a:r>
            <a:r>
              <a:rPr lang="en-US" sz="2400" dirty="0" err="1">
                <a:sym typeface="+mn-ea"/>
              </a:rPr>
              <a:t>thị</a:t>
            </a:r>
            <a:r>
              <a:rPr lang="en-US" sz="2400" dirty="0">
                <a:sym typeface="+mn-ea"/>
              </a:rPr>
              <a:t> </a:t>
            </a:r>
            <a:r>
              <a:rPr lang="en-US" sz="2400" dirty="0" err="1">
                <a:sym typeface="+mn-ea"/>
              </a:rPr>
              <a:t>trường</a:t>
            </a:r>
            <a:r>
              <a:rPr lang="en-US" sz="2400" dirty="0">
                <a:sym typeface="+mn-ea"/>
              </a:rPr>
              <a:t> </a:t>
            </a:r>
            <a:r>
              <a:rPr lang="en-US" sz="2400" dirty="0" err="1">
                <a:sym typeface="+mn-ea"/>
              </a:rPr>
              <a:t>đón</a:t>
            </a:r>
            <a:r>
              <a:rPr lang="en-US" sz="2400" dirty="0">
                <a:sym typeface="+mn-ea"/>
              </a:rPr>
              <a:t> </a:t>
            </a:r>
            <a:r>
              <a:rPr lang="en-US" sz="2400" dirty="0" err="1">
                <a:sym typeface="+mn-ea"/>
              </a:rPr>
              <a:t>nhận</a:t>
            </a:r>
            <a:r>
              <a:rPr lang="en-US" sz="2400" dirty="0">
                <a:sym typeface="+mn-ea"/>
              </a:rPr>
              <a:t> </a:t>
            </a:r>
            <a:r>
              <a:rPr lang="en-US" sz="2400" dirty="0" err="1">
                <a:sym typeface="+mn-ea"/>
              </a:rPr>
              <a:t>dẫn</a:t>
            </a:r>
            <a:r>
              <a:rPr lang="en-US" sz="2400" dirty="0">
                <a:sym typeface="+mn-ea"/>
              </a:rPr>
              <a:t> </a:t>
            </a:r>
            <a:r>
              <a:rPr lang="en-US" sz="2400" dirty="0" err="1">
                <a:sym typeface="+mn-ea"/>
              </a:rPr>
              <a:t>tới</a:t>
            </a:r>
            <a:r>
              <a:rPr lang="en-US" sz="2400" dirty="0">
                <a:sym typeface="+mn-ea"/>
              </a:rPr>
              <a:t> </a:t>
            </a:r>
            <a:r>
              <a:rPr lang="en-US" sz="2400" dirty="0" err="1">
                <a:sym typeface="+mn-ea"/>
              </a:rPr>
              <a:t>doanh</a:t>
            </a:r>
            <a:r>
              <a:rPr lang="en-US" sz="2400" dirty="0">
                <a:sym typeface="+mn-ea"/>
              </a:rPr>
              <a:t> </a:t>
            </a:r>
            <a:r>
              <a:rPr lang="en-US" sz="2400" dirty="0" err="1">
                <a:sym typeface="+mn-ea"/>
              </a:rPr>
              <a:t>số</a:t>
            </a:r>
            <a:r>
              <a:rPr lang="en-US" sz="2400" dirty="0">
                <a:sym typeface="+mn-ea"/>
              </a:rPr>
              <a:t> </a:t>
            </a:r>
            <a:r>
              <a:rPr lang="en-US" sz="2400" dirty="0" err="1">
                <a:sym typeface="+mn-ea"/>
              </a:rPr>
              <a:t>bán</a:t>
            </a:r>
            <a:r>
              <a:rPr lang="en-US" sz="2400" dirty="0">
                <a:sym typeface="+mn-ea"/>
              </a:rPr>
              <a:t> </a:t>
            </a:r>
            <a:r>
              <a:rPr lang="en-US" sz="2400" dirty="0" err="1">
                <a:sym typeface="+mn-ea"/>
              </a:rPr>
              <a:t>hàng</a:t>
            </a:r>
            <a:r>
              <a:rPr lang="en-US" sz="2400" dirty="0">
                <a:sym typeface="+mn-ea"/>
              </a:rPr>
              <a:t> </a:t>
            </a:r>
            <a:r>
              <a:rPr lang="en-US" sz="2400" dirty="0" err="1">
                <a:sym typeface="+mn-ea"/>
              </a:rPr>
              <a:t>kém</a:t>
            </a:r>
            <a:r>
              <a:rPr lang="en-US" sz="2400" dirty="0">
                <a:sym typeface="+mn-ea"/>
              </a:rPr>
              <a:t> </a:t>
            </a:r>
            <a:r>
              <a:rPr lang="en-US" sz="2400" dirty="0" err="1">
                <a:sym typeface="+mn-ea"/>
              </a:rPr>
              <a:t>và</a:t>
            </a:r>
            <a:r>
              <a:rPr lang="en-US" sz="2400" dirty="0">
                <a:sym typeface="+mn-ea"/>
              </a:rPr>
              <a:t> </a:t>
            </a:r>
            <a:r>
              <a:rPr lang="en-US" sz="2400" dirty="0" err="1">
                <a:sym typeface="+mn-ea"/>
              </a:rPr>
              <a:t>thua</a:t>
            </a:r>
            <a:r>
              <a:rPr lang="en-US" sz="2400" dirty="0">
                <a:sym typeface="+mn-ea"/>
              </a:rPr>
              <a:t> </a:t>
            </a:r>
            <a:r>
              <a:rPr lang="en-US" sz="2400" dirty="0" err="1">
                <a:sym typeface="+mn-ea"/>
              </a:rPr>
              <a:t>lỗ</a:t>
            </a:r>
            <a:endParaRPr lang="en-US" sz="2400" dirty="0"/>
          </a:p>
          <a:p>
            <a:pPr lvl="0"/>
            <a:r>
              <a:rPr lang="en-US" sz="2400" dirty="0" err="1">
                <a:sym typeface="+mn-ea"/>
              </a:rPr>
              <a:t>Rủi</a:t>
            </a:r>
            <a:r>
              <a:rPr lang="en-US" sz="2400" dirty="0">
                <a:sym typeface="+mn-ea"/>
              </a:rPr>
              <a:t> </a:t>
            </a:r>
            <a:r>
              <a:rPr lang="en-US" sz="2400" dirty="0" err="1">
                <a:sym typeface="+mn-ea"/>
              </a:rPr>
              <a:t>ro</a:t>
            </a:r>
            <a:r>
              <a:rPr lang="en-US" sz="2400" dirty="0">
                <a:sym typeface="+mn-ea"/>
              </a:rPr>
              <a:t> </a:t>
            </a:r>
            <a:r>
              <a:rPr lang="en-US" sz="2400" dirty="0" err="1">
                <a:sym typeface="+mn-ea"/>
              </a:rPr>
              <a:t>tài</a:t>
            </a:r>
            <a:r>
              <a:rPr lang="en-US" sz="2400" dirty="0">
                <a:sym typeface="+mn-ea"/>
              </a:rPr>
              <a:t> </a:t>
            </a:r>
            <a:r>
              <a:rPr lang="en-US" sz="2400" dirty="0" err="1">
                <a:sym typeface="+mn-ea"/>
              </a:rPr>
              <a:t>chính</a:t>
            </a:r>
            <a:r>
              <a:rPr lang="en-US" sz="2400" dirty="0">
                <a:sym typeface="+mn-ea"/>
              </a:rPr>
              <a:t>: </a:t>
            </a:r>
            <a:r>
              <a:rPr lang="en-US" sz="2400" dirty="0" err="1">
                <a:sym typeface="+mn-ea"/>
              </a:rPr>
              <a:t>Nguồn</a:t>
            </a:r>
            <a:r>
              <a:rPr lang="en-US" sz="2400" dirty="0">
                <a:sym typeface="+mn-ea"/>
              </a:rPr>
              <a:t> </a:t>
            </a:r>
            <a:r>
              <a:rPr lang="en-US" sz="2400" dirty="0" err="1">
                <a:sym typeface="+mn-ea"/>
              </a:rPr>
              <a:t>vốn</a:t>
            </a:r>
            <a:r>
              <a:rPr lang="en-US" sz="2400" dirty="0">
                <a:sym typeface="+mn-ea"/>
              </a:rPr>
              <a:t> </a:t>
            </a:r>
            <a:r>
              <a:rPr lang="en-US" sz="2400" dirty="0" err="1">
                <a:sym typeface="+mn-ea"/>
              </a:rPr>
              <a:t>không</a:t>
            </a:r>
            <a:r>
              <a:rPr lang="en-US" sz="2400" dirty="0">
                <a:sym typeface="+mn-ea"/>
              </a:rPr>
              <a:t> </a:t>
            </a:r>
            <a:r>
              <a:rPr lang="en-US" sz="2400" dirty="0" err="1">
                <a:sym typeface="+mn-ea"/>
              </a:rPr>
              <a:t>đủ</a:t>
            </a:r>
            <a:r>
              <a:rPr lang="en-US" sz="2400" dirty="0">
                <a:sym typeface="+mn-ea"/>
              </a:rPr>
              <a:t> </a:t>
            </a:r>
            <a:r>
              <a:rPr lang="en-US" sz="2400" dirty="0" err="1">
                <a:sym typeface="+mn-ea"/>
              </a:rPr>
              <a:t>có</a:t>
            </a:r>
            <a:r>
              <a:rPr lang="en-US" sz="2400" dirty="0">
                <a:sym typeface="+mn-ea"/>
              </a:rPr>
              <a:t> </a:t>
            </a:r>
            <a:r>
              <a:rPr lang="en-US" sz="2400" dirty="0" err="1">
                <a:sym typeface="+mn-ea"/>
              </a:rPr>
              <a:t>thể</a:t>
            </a:r>
            <a:r>
              <a:rPr lang="en-US" sz="2400" dirty="0">
                <a:sym typeface="+mn-ea"/>
              </a:rPr>
              <a:t> </a:t>
            </a:r>
            <a:r>
              <a:rPr lang="en-US" sz="2400" dirty="0" err="1">
                <a:sym typeface="+mn-ea"/>
              </a:rPr>
              <a:t>cản</a:t>
            </a:r>
            <a:r>
              <a:rPr lang="en-US" sz="2400" dirty="0">
                <a:sym typeface="+mn-ea"/>
              </a:rPr>
              <a:t> </a:t>
            </a:r>
            <a:r>
              <a:rPr lang="en-US" sz="2400" dirty="0" err="1">
                <a:sym typeface="+mn-ea"/>
              </a:rPr>
              <a:t>trở</a:t>
            </a:r>
            <a:r>
              <a:rPr lang="en-US" sz="2400" dirty="0">
                <a:sym typeface="+mn-ea"/>
              </a:rPr>
              <a:t> </a:t>
            </a:r>
            <a:r>
              <a:rPr lang="en-US" sz="2400" dirty="0" err="1">
                <a:sym typeface="+mn-ea"/>
              </a:rPr>
              <a:t>quá</a:t>
            </a:r>
            <a:r>
              <a:rPr lang="en-US" sz="2400" dirty="0">
                <a:sym typeface="+mn-ea"/>
              </a:rPr>
              <a:t> </a:t>
            </a:r>
            <a:r>
              <a:rPr lang="en-US" sz="2400" dirty="0" err="1">
                <a:sym typeface="+mn-ea"/>
              </a:rPr>
              <a:t>trình</a:t>
            </a:r>
            <a:r>
              <a:rPr lang="en-US" sz="2400" dirty="0">
                <a:sym typeface="+mn-ea"/>
              </a:rPr>
              <a:t> </a:t>
            </a:r>
            <a:r>
              <a:rPr lang="en-US" sz="2400" dirty="0" err="1">
                <a:sym typeface="+mn-ea"/>
              </a:rPr>
              <a:t>phát</a:t>
            </a:r>
            <a:r>
              <a:rPr lang="en-US" sz="2400" dirty="0">
                <a:sym typeface="+mn-ea"/>
              </a:rPr>
              <a:t> </a:t>
            </a:r>
            <a:r>
              <a:rPr lang="en-US" sz="2400" dirty="0" err="1">
                <a:sym typeface="+mn-ea"/>
              </a:rPr>
              <a:t>triển</a:t>
            </a:r>
            <a:r>
              <a:rPr lang="en-US" sz="2400" dirty="0">
                <a:sym typeface="+mn-ea"/>
              </a:rPr>
              <a:t> </a:t>
            </a:r>
            <a:r>
              <a:rPr lang="en-US" sz="2400" dirty="0" err="1">
                <a:sym typeface="+mn-ea"/>
              </a:rPr>
              <a:t>và</a:t>
            </a:r>
            <a:r>
              <a:rPr lang="en-US" sz="2400" dirty="0">
                <a:sym typeface="+mn-ea"/>
              </a:rPr>
              <a:t> </a:t>
            </a:r>
            <a:r>
              <a:rPr lang="en-US" sz="2400" dirty="0" err="1">
                <a:sym typeface="+mn-ea"/>
              </a:rPr>
              <a:t>mở</a:t>
            </a:r>
            <a:r>
              <a:rPr lang="en-US" sz="2400" dirty="0">
                <a:sym typeface="+mn-ea"/>
              </a:rPr>
              <a:t> </a:t>
            </a:r>
            <a:r>
              <a:rPr lang="en-US" sz="2400" dirty="0" err="1">
                <a:sym typeface="+mn-ea"/>
              </a:rPr>
              <a:t>rộng</a:t>
            </a:r>
            <a:r>
              <a:rPr lang="en-US" sz="2400" dirty="0">
                <a:sym typeface="+mn-ea"/>
              </a:rPr>
              <a:t> </a:t>
            </a:r>
            <a:r>
              <a:rPr lang="en-US" sz="2400" dirty="0" err="1">
                <a:sym typeface="+mn-ea"/>
              </a:rPr>
              <a:t>quy</a:t>
            </a:r>
            <a:r>
              <a:rPr lang="en-US" sz="2400" dirty="0">
                <a:sym typeface="+mn-ea"/>
              </a:rPr>
              <a:t> </a:t>
            </a:r>
            <a:r>
              <a:rPr lang="en-US" sz="2400" dirty="0" err="1">
                <a:sym typeface="+mn-ea"/>
              </a:rPr>
              <a:t>mô</a:t>
            </a:r>
            <a:r>
              <a:rPr lang="en-US" sz="2400" dirty="0">
                <a:sym typeface="+mn-ea"/>
              </a:rPr>
              <a:t> </a:t>
            </a:r>
            <a:r>
              <a:rPr lang="en-US" sz="2400" dirty="0" err="1">
                <a:sym typeface="+mn-ea"/>
              </a:rPr>
              <a:t>sản</a:t>
            </a:r>
            <a:r>
              <a:rPr lang="en-US" sz="2400" dirty="0">
                <a:sym typeface="+mn-ea"/>
              </a:rPr>
              <a:t> </a:t>
            </a:r>
            <a:r>
              <a:rPr lang="en-US" sz="2400" dirty="0" err="1">
                <a:sym typeface="+mn-ea"/>
              </a:rPr>
              <a:t>xuất</a:t>
            </a:r>
            <a:r>
              <a:rPr lang="en-US" sz="2400" dirty="0">
                <a:sym typeface="+mn-ea"/>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t>
            </a:r>
            <a:r>
              <a:rPr lang="en-US" dirty="0" err="1"/>
              <a:t>hương</a:t>
            </a:r>
            <a:r>
              <a:rPr lang="en-US" dirty="0"/>
              <a:t> </a:t>
            </a:r>
            <a:r>
              <a:rPr lang="en-US" dirty="0" err="1"/>
              <a:t>án</a:t>
            </a:r>
            <a:r>
              <a:rPr lang="en-US" dirty="0"/>
              <a:t> </a:t>
            </a:r>
            <a:r>
              <a:rPr lang="en-US" dirty="0" err="1"/>
              <a:t>dự</a:t>
            </a:r>
            <a:r>
              <a:rPr lang="en-US" dirty="0"/>
              <a:t> </a:t>
            </a:r>
            <a:r>
              <a:rPr lang="en-US" dirty="0" err="1"/>
              <a:t>phòng</a:t>
            </a:r>
            <a:endParaRPr lang="en-US" dirty="0"/>
          </a:p>
        </p:txBody>
      </p:sp>
      <p:sp>
        <p:nvSpPr>
          <p:cNvPr id="3" name="Content Placeholder 2"/>
          <p:cNvSpPr>
            <a:spLocks noGrp="1"/>
          </p:cNvSpPr>
          <p:nvPr>
            <p:ph idx="1"/>
          </p:nvPr>
        </p:nvSpPr>
        <p:spPr>
          <a:xfrm>
            <a:off x="838200" y="1465580"/>
            <a:ext cx="10515600" cy="5179695"/>
          </a:xfrm>
        </p:spPr>
        <p:txBody>
          <a:bodyPr>
            <a:noAutofit/>
          </a:bodyPr>
          <a:lstStyle/>
          <a:p>
            <a:pPr lvl="0"/>
            <a:r>
              <a:rPr lang="en-US" sz="1400" dirty="0">
                <a:sym typeface="+mn-ea"/>
              </a:rPr>
              <a:t>Phương án dự phòng cho rủi ro về chất lượng sản phẩm:</a:t>
            </a:r>
          </a:p>
          <a:p>
            <a:pPr lvl="1"/>
            <a:r>
              <a:rPr lang="en-US" sz="1200" dirty="0">
                <a:sym typeface="+mn-ea"/>
              </a:rPr>
              <a:t>Tuyển những kĩ sư phần mềm chuyên môn cao, giàu kinh nghiệm</a:t>
            </a:r>
          </a:p>
          <a:p>
            <a:pPr lvl="1"/>
            <a:r>
              <a:rPr lang="en-US" sz="1200" dirty="0">
                <a:sym typeface="+mn-ea"/>
              </a:rPr>
              <a:t>Đánh giá và thử nghiệm thiết bị nhiều lần trước khi phát hành</a:t>
            </a:r>
          </a:p>
          <a:p>
            <a:pPr lvl="1"/>
            <a:r>
              <a:rPr lang="en-US" sz="1200" dirty="0">
                <a:sym typeface="+mn-ea"/>
              </a:rPr>
              <a:t>Tạo các bản sao lưu dữ liệu người dùng hàng tháng</a:t>
            </a:r>
          </a:p>
          <a:p>
            <a:pPr lvl="0"/>
            <a:r>
              <a:rPr lang="en-US" sz="1400" dirty="0">
                <a:sym typeface="+mn-ea"/>
              </a:rPr>
              <a:t>Phương án dự phòng cho rủi ro về bảo mật dữ liệu người dùng: </a:t>
            </a:r>
          </a:p>
          <a:p>
            <a:pPr lvl="1"/>
            <a:r>
              <a:rPr lang="en-US" sz="1200" dirty="0">
                <a:sym typeface="+mn-ea"/>
              </a:rPr>
              <a:t>Sử dụng các phương pháp mã hóa mạnh đễ lưu trữ và truyền dữ liệu</a:t>
            </a:r>
          </a:p>
          <a:p>
            <a:pPr lvl="1"/>
            <a:r>
              <a:rPr lang="en-US" sz="1200" dirty="0">
                <a:sym typeface="+mn-ea"/>
              </a:rPr>
              <a:t>Kiểm soát quyền truy cập đối với dữ liệu người dùng</a:t>
            </a:r>
          </a:p>
          <a:p>
            <a:pPr lvl="1"/>
            <a:r>
              <a:rPr lang="en-US" sz="1200" dirty="0">
                <a:sym typeface="+mn-ea"/>
              </a:rPr>
              <a:t>Thực hiện kiểm tra, đánh giá các lỗ hổng bảo mật thường xuyên</a:t>
            </a:r>
          </a:p>
          <a:p>
            <a:pPr lvl="0"/>
            <a:r>
              <a:rPr lang="en-US" sz="1400" dirty="0">
                <a:sym typeface="+mn-ea"/>
              </a:rPr>
              <a:t>Phương án dự phòng cho rủi ro về chuỗi cung ứng: </a:t>
            </a:r>
          </a:p>
          <a:p>
            <a:pPr lvl="1"/>
            <a:r>
              <a:rPr lang="en-US" sz="1200" dirty="0">
                <a:sym typeface="+mn-ea"/>
              </a:rPr>
              <a:t>Đa dạng hóa nhà cung cấp, tìm nguồn vật liệu từ nhiều nhà cung cấp để giảm sự phụ thuộc vào một nguồn duy nhất</a:t>
            </a:r>
          </a:p>
          <a:p>
            <a:pPr lvl="1"/>
            <a:r>
              <a:rPr lang="en-US" sz="1200" dirty="0">
                <a:sym typeface="+mn-ea"/>
              </a:rPr>
              <a:t>Duy trì mức hàng tồn kho phù hợp để phòng ngừa sự gián đoạn của chuỗi cung ứng</a:t>
            </a:r>
          </a:p>
          <a:p>
            <a:pPr lvl="1"/>
            <a:r>
              <a:rPr lang="en-US" sz="1200" dirty="0">
                <a:sym typeface="+mn-ea"/>
              </a:rPr>
              <a:t>Mục tiêu tương lai tự sản suất và phát triển các cảm biến, vi điểu khiển</a:t>
            </a:r>
          </a:p>
          <a:p>
            <a:pPr lvl="0"/>
            <a:r>
              <a:rPr lang="en-US" sz="1400" dirty="0">
                <a:sym typeface="+mn-ea"/>
              </a:rPr>
              <a:t>Phương án dự phòng cho rủi ro về thị trường: </a:t>
            </a:r>
          </a:p>
          <a:p>
            <a:pPr lvl="1"/>
            <a:r>
              <a:rPr lang="en-US" sz="1200" dirty="0">
                <a:sym typeface="+mn-ea"/>
              </a:rPr>
              <a:t>Tiến hành nghiên cứu thị trường kỹ lưỡng để hiểu nhu cầu và sở thích của khách hàng</a:t>
            </a:r>
          </a:p>
          <a:p>
            <a:pPr lvl="1"/>
            <a:r>
              <a:rPr lang="en-US" sz="1200" dirty="0">
                <a:sym typeface="+mn-ea"/>
              </a:rPr>
              <a:t>Triển khai các chương trình thí điểm để thu thập phản hồi và thực hiện các điều chỉnh cần thiết trước khi triển khai toàn diện</a:t>
            </a:r>
          </a:p>
          <a:p>
            <a:pPr lvl="1"/>
            <a:r>
              <a:rPr lang="en-US" sz="1200" dirty="0">
                <a:sym typeface="+mn-ea"/>
              </a:rPr>
              <a:t>Phát triển chiến lược tiếp thị mạnh mẽ để truyền đạt hiệu quả các lợi ích của sản phẩm</a:t>
            </a:r>
          </a:p>
          <a:p>
            <a:pPr lvl="0"/>
            <a:r>
              <a:rPr lang="en-US" sz="1400" dirty="0">
                <a:sym typeface="+mn-ea"/>
              </a:rPr>
              <a:t>Phương án dự phòng cho rủi ro về tài chính: </a:t>
            </a:r>
          </a:p>
          <a:p>
            <a:pPr lvl="1"/>
            <a:r>
              <a:rPr lang="en-US" sz="1200" dirty="0">
                <a:sym typeface="+mn-ea"/>
              </a:rPr>
              <a:t>Tham gia các sự kiện, cuộc thi công nghệ, cuộc thi khởi nghiệp vd: Shark Tank, ... , giới thiệu và quảng bá sản phẩm trước các nhà đầu tư (Samsung SFT, CES, ICJ,…)</a:t>
            </a:r>
          </a:p>
          <a:p>
            <a:pPr lvl="1"/>
            <a:r>
              <a:rPr lang="en-US" sz="1200" dirty="0">
                <a:sym typeface="+mn-ea"/>
              </a:rPr>
              <a:t>Sử dụng nền tảng Kickstarter nhằm khởi động chiến dịch gọi vốn cộng đồng, tìm kiếm nguồn đầu tư từ các nhà đầu tư quan tâm đến công nghệ y tế cá nhân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620"/>
            <a:ext cx="10515600" cy="1325563"/>
          </a:xfrm>
        </p:spPr>
        <p:txBody>
          <a:bodyPr>
            <a:noAutofit/>
          </a:bodyPr>
          <a:lstStyle/>
          <a:p>
            <a:pPr marL="457200" indent="-457200"/>
            <a:br>
              <a:rPr lang="en-US" sz="3600" dirty="0"/>
            </a:br>
            <a:r>
              <a:rPr lang="en-US" sz="3600" dirty="0"/>
              <a:t>6. </a:t>
            </a:r>
            <a:r>
              <a:rPr lang="en-US" sz="3600" dirty="0" err="1"/>
              <a:t>Dự</a:t>
            </a:r>
            <a:r>
              <a:rPr lang="en-US" sz="3600" dirty="0"/>
              <a:t> </a:t>
            </a:r>
            <a:r>
              <a:rPr lang="en-US" sz="3600" dirty="0" err="1"/>
              <a:t>kiến</a:t>
            </a:r>
            <a:r>
              <a:rPr lang="en-US" sz="3600" dirty="0"/>
              <a:t> </a:t>
            </a:r>
            <a:r>
              <a:rPr lang="en-US" sz="3600" dirty="0" err="1"/>
              <a:t>phát</a:t>
            </a:r>
            <a:r>
              <a:rPr lang="en-US" sz="3600" dirty="0"/>
              <a:t> </a:t>
            </a:r>
            <a:r>
              <a:rPr lang="en-US" sz="3600" dirty="0" err="1"/>
              <a:t>triển</a:t>
            </a:r>
            <a:r>
              <a:rPr lang="en-US" sz="3600" dirty="0"/>
              <a:t> </a:t>
            </a:r>
            <a:r>
              <a:rPr lang="en-US" sz="3600" dirty="0" err="1"/>
              <a:t>sản</a:t>
            </a:r>
            <a:r>
              <a:rPr lang="en-US" sz="3600" dirty="0"/>
              <a:t> </a:t>
            </a:r>
            <a:r>
              <a:rPr lang="en-US" sz="3600" dirty="0" err="1"/>
              <a:t>phẩm</a:t>
            </a:r>
            <a:r>
              <a:rPr lang="en-US" sz="3600" dirty="0"/>
              <a:t> </a:t>
            </a:r>
            <a:r>
              <a:rPr lang="en-US" sz="3600" dirty="0" err="1"/>
              <a:t>cho</a:t>
            </a:r>
            <a:r>
              <a:rPr lang="en-US" sz="3600" dirty="0"/>
              <a:t> </a:t>
            </a:r>
            <a:r>
              <a:rPr lang="en-US" sz="3600" dirty="0" err="1"/>
              <a:t>tương</a:t>
            </a:r>
            <a:r>
              <a:rPr lang="en-US" sz="3600" dirty="0"/>
              <a:t> </a:t>
            </a:r>
            <a:r>
              <a:rPr lang="en-US" sz="3600" dirty="0" err="1"/>
              <a:t>lai</a:t>
            </a:r>
            <a:br>
              <a:rPr lang="en-US" sz="3600" dirty="0"/>
            </a:br>
            <a:endParaRPr lang="en-US" sz="3600" dirty="0"/>
          </a:p>
        </p:txBody>
      </p:sp>
      <p:sp>
        <p:nvSpPr>
          <p:cNvPr id="3" name="Content Placeholder 2"/>
          <p:cNvSpPr>
            <a:spLocks noGrp="1"/>
          </p:cNvSpPr>
          <p:nvPr>
            <p:ph idx="1"/>
          </p:nvPr>
        </p:nvSpPr>
        <p:spPr>
          <a:xfrm>
            <a:off x="838200" y="1348105"/>
            <a:ext cx="10515600" cy="5509895"/>
          </a:xfrm>
        </p:spPr>
        <p:txBody>
          <a:bodyPr>
            <a:noAutofit/>
          </a:bodyPr>
          <a:lstStyle/>
          <a:p>
            <a:pPr>
              <a:lnSpc>
                <a:spcPct val="80000"/>
              </a:lnSpc>
            </a:pPr>
            <a:r>
              <a:rPr lang="en-US" sz="1800" dirty="0"/>
              <a:t>Nâng cấp về pháp lí:</a:t>
            </a:r>
          </a:p>
          <a:p>
            <a:pPr lvl="1">
              <a:lnSpc>
                <a:spcPct val="80000"/>
              </a:lnSpc>
            </a:pPr>
            <a:r>
              <a:rPr lang="en-US" sz="1400" dirty="0">
                <a:sym typeface="+mn-ea"/>
              </a:rPr>
              <a:t>Kiểm duyệt sản phẩm, đăng kí sản phẩm là thiết bị y tế</a:t>
            </a:r>
            <a:endParaRPr lang="en-US" sz="1400" dirty="0"/>
          </a:p>
          <a:p>
            <a:pPr lvl="1">
              <a:lnSpc>
                <a:spcPct val="80000"/>
              </a:lnSpc>
            </a:pPr>
            <a:r>
              <a:rPr lang="en-US" sz="1400" dirty="0"/>
              <a:t>Nhận các chứng nhận như ISO 14001 (Quản lý môi trường) và ISO 13485 (Quản lý chất lượng thiết bị y tế) để chứng minh cam kết chất lượng sản phẩm và tính bền vững</a:t>
            </a:r>
          </a:p>
          <a:p>
            <a:pPr>
              <a:lnSpc>
                <a:spcPct val="80000"/>
              </a:lnSpc>
            </a:pPr>
            <a:r>
              <a:rPr lang="en-US" sz="1800" dirty="0"/>
              <a:t>Thiết kế sản phẩm và quy trình sản xuất thân thiện với môi trường</a:t>
            </a:r>
          </a:p>
          <a:p>
            <a:pPr lvl="1">
              <a:lnSpc>
                <a:spcPct val="80000"/>
              </a:lnSpc>
            </a:pPr>
            <a:r>
              <a:rPr lang="en-US" sz="1400" dirty="0"/>
              <a:t>Tối ưu thiết bị để giảm thiểu năng lượng sử dụng</a:t>
            </a:r>
          </a:p>
          <a:p>
            <a:pPr lvl="1">
              <a:lnSpc>
                <a:spcPct val="80000"/>
              </a:lnSpc>
            </a:pPr>
            <a:r>
              <a:rPr lang="en-US" sz="1400" dirty="0"/>
              <a:t>Đảm bảo thiết bị bền và có tuổi thọ cao để giảm thiểu chất thải.</a:t>
            </a:r>
          </a:p>
          <a:p>
            <a:pPr lvl="1">
              <a:lnSpc>
                <a:spcPct val="80000"/>
              </a:lnSpc>
            </a:pPr>
            <a:r>
              <a:rPr lang="en-US" sz="1400" dirty="0"/>
              <a:t>Sử dụng các nguồn năng lượng tái tạo (ví dụ: năng lượng mặt trời, gió) để cung cấp năng lượng cho các cơ sở sản xuất</a:t>
            </a:r>
          </a:p>
          <a:p>
            <a:pPr lvl="1">
              <a:lnSpc>
                <a:spcPct val="80000"/>
              </a:lnSpc>
            </a:pPr>
            <a:r>
              <a:rPr lang="en-US" sz="1400" dirty="0"/>
              <a:t>Triển khai các kỹ thuật giảm thiểu chất thải, VD: tái chế và tái sử dụng vật liệu làm vỏ sản phẩm</a:t>
            </a:r>
            <a:endParaRPr lang="en-US" sz="1400" dirty="0">
              <a:sym typeface="+mn-ea"/>
            </a:endParaRPr>
          </a:p>
          <a:p>
            <a:pPr lvl="0">
              <a:lnSpc>
                <a:spcPct val="80000"/>
              </a:lnSpc>
            </a:pPr>
            <a:r>
              <a:rPr lang="en-US" sz="1800" dirty="0">
                <a:sym typeface="+mn-ea"/>
              </a:rPr>
              <a:t>Quản lí chuỗi cung ứng:</a:t>
            </a:r>
          </a:p>
          <a:p>
            <a:pPr lvl="1">
              <a:lnSpc>
                <a:spcPct val="80000"/>
              </a:lnSpc>
            </a:pPr>
            <a:r>
              <a:rPr lang="en-US" sz="1400" dirty="0"/>
              <a:t>Hướng tới tự phát triển và sản suất vi mạch điều khiển, các cảm biến để đảm bảo luôn có nguồn cung bất chấp yếu tố ngoại cảnh</a:t>
            </a:r>
          </a:p>
          <a:p>
            <a:pPr lvl="1">
              <a:lnSpc>
                <a:spcPct val="80000"/>
              </a:lnSpc>
            </a:pPr>
            <a:r>
              <a:rPr lang="en-US" sz="1400" dirty="0"/>
              <a:t>Nguồn cung ứng vật liệu tại địa phương để giảm lượng khí thải carbon liên quan đến vận chuyển</a:t>
            </a:r>
          </a:p>
          <a:p>
            <a:pPr lvl="1">
              <a:lnSpc>
                <a:spcPct val="80000"/>
              </a:lnSpc>
            </a:pPr>
            <a:r>
              <a:rPr lang="en-US" sz="1400" dirty="0"/>
              <a:t>Duy trì tính minh bạch trong chuỗi cung ứng để đảm bảo tất cả các đối tác tuân thủ các tiêu chuẩn về tính bền vững</a:t>
            </a:r>
          </a:p>
          <a:p>
            <a:pPr>
              <a:lnSpc>
                <a:spcPct val="80000"/>
              </a:lnSpc>
            </a:pPr>
            <a:r>
              <a:rPr lang="en-US" sz="1800" dirty="0"/>
              <a:t>Nâng cao tính bền vững về mặt tài chính:</a:t>
            </a:r>
          </a:p>
          <a:p>
            <a:pPr lvl="1">
              <a:lnSpc>
                <a:spcPct val="80000"/>
              </a:lnSpc>
            </a:pPr>
            <a:r>
              <a:rPr lang="en-US" sz="1400" dirty="0"/>
              <a:t>Phát triển nhiều luồng doanh thu, tạo ra nhiều gói dịch vụ đăng ký cho ứng dụng</a:t>
            </a:r>
          </a:p>
          <a:p>
            <a:pPr lvl="1">
              <a:lnSpc>
                <a:spcPct val="80000"/>
              </a:lnSpc>
            </a:pPr>
            <a:r>
              <a:rPr lang="en-US" sz="1400" dirty="0"/>
              <a:t>Đầu tư vào nghiên cứu và phát triển để đổi mới và phát triển sản phẩm</a:t>
            </a:r>
          </a:p>
          <a:p>
            <a:pPr lvl="1">
              <a:lnSpc>
                <a:spcPct val="80000"/>
              </a:lnSpc>
            </a:pPr>
            <a:r>
              <a:rPr lang="en-US" sz="1400" dirty="0"/>
              <a:t>Đảm bảo mối quan hệ với các nhà đầu tư, hoàn thành các mục tiêu nhà đầu tư đưa ra trong thời gian sớm nhất</a:t>
            </a:r>
          </a:p>
          <a:p>
            <a:pPr lvl="0">
              <a:lnSpc>
                <a:spcPct val="80000"/>
              </a:lnSpc>
            </a:pPr>
            <a:r>
              <a:rPr lang="en-US" sz="1800" dirty="0"/>
              <a:t>Thực hiện trách nhiệm xã hội:</a:t>
            </a:r>
          </a:p>
          <a:p>
            <a:pPr lvl="1">
              <a:lnSpc>
                <a:spcPct val="80000"/>
              </a:lnSpc>
            </a:pPr>
            <a:r>
              <a:rPr lang="en-US" sz="1400" dirty="0"/>
              <a:t>Tổ chương trình nâng cao nhận thức về sức khỏe và kiểm tra sức khỏe miễn phí tại các trường học, trạm y tế địa phương.</a:t>
            </a:r>
          </a:p>
          <a:p>
            <a:pPr lvl="1">
              <a:lnSpc>
                <a:spcPct val="80000"/>
              </a:lnSpc>
            </a:pPr>
            <a:r>
              <a:rPr lang="en-US" sz="1400" dirty="0"/>
              <a:t>Tổ chức các cuộc thi sáng kiến ​​và nghiên cứu về chăm sóc sức khỏe</a:t>
            </a:r>
          </a:p>
          <a:p>
            <a:pPr lvl="1">
              <a:lnSpc>
                <a:spcPct val="80000"/>
              </a:lnSpc>
            </a:pP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00847"/>
            <a:ext cx="9144000" cy="1063812"/>
          </a:xfrm>
        </p:spPr>
        <p:txBody>
          <a:bodyPr/>
          <a:lstStyle/>
          <a:p>
            <a:r>
              <a:rPr lang="en-US" sz="4000" dirty="0"/>
              <a:t>1. Phân tích môi trường kinh doanh</a:t>
            </a:r>
          </a:p>
        </p:txBody>
      </p:sp>
      <p:sp>
        <p:nvSpPr>
          <p:cNvPr id="3" name="Subtitle 2"/>
          <p:cNvSpPr>
            <a:spLocks noGrp="1"/>
          </p:cNvSpPr>
          <p:nvPr>
            <p:ph type="subTitle" idx="1"/>
          </p:nvPr>
        </p:nvSpPr>
        <p:spPr/>
        <p:txBody>
          <a:bodyPr>
            <a:normAutofit lnSpcReduction="10000"/>
          </a:bodyPr>
          <a:lstStyle/>
          <a:p>
            <a:pPr marL="0" indent="0" algn="l">
              <a:buNone/>
            </a:pPr>
            <a:r>
              <a:rPr lang="en-US" dirty="0">
                <a:sym typeface="+mn-ea"/>
              </a:rPr>
              <a:t>1.1. Phân </a:t>
            </a:r>
            <a:r>
              <a:rPr lang="en-US" dirty="0" err="1">
                <a:sym typeface="+mn-ea"/>
              </a:rPr>
              <a:t>tích</a:t>
            </a:r>
            <a:r>
              <a:rPr lang="en-US" dirty="0">
                <a:sym typeface="+mn-ea"/>
              </a:rPr>
              <a:t> </a:t>
            </a:r>
            <a:r>
              <a:rPr lang="en-US" dirty="0" err="1">
                <a:sym typeface="+mn-ea"/>
              </a:rPr>
              <a:t>môi</a:t>
            </a:r>
            <a:r>
              <a:rPr lang="en-US" dirty="0">
                <a:sym typeface="+mn-ea"/>
              </a:rPr>
              <a:t> </a:t>
            </a:r>
            <a:r>
              <a:rPr lang="en-US" dirty="0" err="1">
                <a:sym typeface="+mn-ea"/>
              </a:rPr>
              <a:t>trường</a:t>
            </a:r>
            <a:r>
              <a:rPr lang="en-US" dirty="0">
                <a:sym typeface="+mn-ea"/>
              </a:rPr>
              <a:t> </a:t>
            </a:r>
            <a:r>
              <a:rPr lang="en-US" dirty="0" err="1">
                <a:sym typeface="+mn-ea"/>
              </a:rPr>
              <a:t>vĩ</a:t>
            </a:r>
            <a:r>
              <a:rPr lang="en-US" dirty="0">
                <a:sym typeface="+mn-ea"/>
              </a:rPr>
              <a:t> </a:t>
            </a:r>
            <a:r>
              <a:rPr lang="en-US" dirty="0" err="1">
                <a:sym typeface="+mn-ea"/>
              </a:rPr>
              <a:t>mô</a:t>
            </a:r>
            <a:endParaRPr lang="en-US" dirty="0"/>
          </a:p>
          <a:p>
            <a:pPr marL="0" indent="0" algn="l">
              <a:buNone/>
            </a:pPr>
            <a:r>
              <a:rPr lang="en-US" dirty="0">
                <a:sym typeface="+mn-ea"/>
              </a:rPr>
              <a:t>1.2. </a:t>
            </a:r>
            <a:r>
              <a:rPr lang="en-US" dirty="0" err="1">
                <a:sym typeface="+mn-ea"/>
              </a:rPr>
              <a:t>Phân</a:t>
            </a:r>
            <a:r>
              <a:rPr lang="en-US" dirty="0">
                <a:sym typeface="+mn-ea"/>
              </a:rPr>
              <a:t> </a:t>
            </a:r>
            <a:r>
              <a:rPr lang="en-US" dirty="0" err="1">
                <a:sym typeface="+mn-ea"/>
              </a:rPr>
              <a:t>tích</a:t>
            </a:r>
            <a:r>
              <a:rPr lang="en-US" dirty="0">
                <a:sym typeface="+mn-ea"/>
              </a:rPr>
              <a:t> </a:t>
            </a:r>
            <a:r>
              <a:rPr lang="en-US" dirty="0" err="1">
                <a:sym typeface="+mn-ea"/>
              </a:rPr>
              <a:t>môi</a:t>
            </a:r>
            <a:r>
              <a:rPr lang="en-US" dirty="0">
                <a:sym typeface="+mn-ea"/>
              </a:rPr>
              <a:t> </a:t>
            </a:r>
            <a:r>
              <a:rPr lang="en-US" dirty="0" err="1">
                <a:sym typeface="+mn-ea"/>
              </a:rPr>
              <a:t>trường</a:t>
            </a:r>
            <a:r>
              <a:rPr lang="en-US" dirty="0">
                <a:sym typeface="+mn-ea"/>
              </a:rPr>
              <a:t> </a:t>
            </a:r>
            <a:r>
              <a:rPr lang="en-US" dirty="0" err="1">
                <a:sym typeface="+mn-ea"/>
              </a:rPr>
              <a:t>ngành</a:t>
            </a:r>
            <a:r>
              <a:rPr lang="en-US" dirty="0">
                <a:sym typeface="+mn-ea"/>
              </a:rPr>
              <a:t> </a:t>
            </a:r>
            <a:endParaRPr lang="en-US" dirty="0"/>
          </a:p>
          <a:p>
            <a:pPr marL="0" indent="0" algn="l">
              <a:buNone/>
            </a:pPr>
            <a:r>
              <a:rPr lang="en-US" dirty="0">
                <a:sym typeface="+mn-ea"/>
              </a:rPr>
              <a:t>1.3. </a:t>
            </a:r>
            <a:r>
              <a:rPr lang="en-US" dirty="0" err="1">
                <a:sym typeface="+mn-ea"/>
              </a:rPr>
              <a:t>Phân</a:t>
            </a:r>
            <a:r>
              <a:rPr lang="en-US" dirty="0">
                <a:sym typeface="+mn-ea"/>
              </a:rPr>
              <a:t> </a:t>
            </a:r>
            <a:r>
              <a:rPr lang="en-US" dirty="0" err="1">
                <a:sym typeface="+mn-ea"/>
              </a:rPr>
              <a:t>tích</a:t>
            </a:r>
            <a:r>
              <a:rPr lang="en-US" dirty="0">
                <a:sym typeface="+mn-ea"/>
              </a:rPr>
              <a:t> </a:t>
            </a:r>
            <a:r>
              <a:rPr lang="en-US" dirty="0" err="1">
                <a:sym typeface="+mn-ea"/>
              </a:rPr>
              <a:t>môi</a:t>
            </a:r>
            <a:r>
              <a:rPr lang="en-US" dirty="0">
                <a:sym typeface="+mn-ea"/>
              </a:rPr>
              <a:t> </a:t>
            </a:r>
            <a:r>
              <a:rPr lang="en-US" dirty="0" err="1">
                <a:sym typeface="+mn-ea"/>
              </a:rPr>
              <a:t>trường</a:t>
            </a:r>
            <a:r>
              <a:rPr lang="en-US" dirty="0">
                <a:sym typeface="+mn-ea"/>
              </a:rPr>
              <a:t> </a:t>
            </a:r>
            <a:r>
              <a:rPr lang="en-US" dirty="0" err="1">
                <a:sym typeface="+mn-ea"/>
              </a:rPr>
              <a:t>nội</a:t>
            </a:r>
            <a:r>
              <a:rPr lang="en-US" dirty="0">
                <a:sym typeface="+mn-ea"/>
              </a:rPr>
              <a:t> </a:t>
            </a:r>
            <a:r>
              <a:rPr lang="en-US" dirty="0" err="1">
                <a:sym typeface="+mn-ea"/>
              </a:rPr>
              <a:t>tại</a:t>
            </a:r>
            <a:r>
              <a:rPr lang="en-US" dirty="0">
                <a:sym typeface="+mn-ea"/>
              </a:rPr>
              <a:t> </a:t>
            </a:r>
            <a:r>
              <a:rPr lang="en-US" dirty="0" err="1">
                <a:sym typeface="+mn-ea"/>
              </a:rPr>
              <a:t>Doanh</a:t>
            </a:r>
            <a:r>
              <a:rPr lang="en-US" dirty="0">
                <a:sym typeface="+mn-ea"/>
              </a:rPr>
              <a:t> </a:t>
            </a:r>
            <a:r>
              <a:rPr lang="en-US" dirty="0" err="1">
                <a:sym typeface="+mn-ea"/>
              </a:rPr>
              <a:t>nghiệp</a:t>
            </a:r>
            <a:r>
              <a:rPr lang="en-US" dirty="0">
                <a:sym typeface="+mn-ea"/>
              </a:rPr>
              <a:t> </a:t>
            </a:r>
            <a:endParaRPr lang="en-US" dirty="0"/>
          </a:p>
          <a:p>
            <a:pPr marL="0" indent="0" algn="l">
              <a:buNone/>
            </a:pPr>
            <a:r>
              <a:rPr lang="en-US" dirty="0">
                <a:sym typeface="+mn-ea"/>
              </a:rPr>
              <a:t>1.4. </a:t>
            </a:r>
            <a:r>
              <a:rPr lang="en-US" dirty="0" err="1">
                <a:sym typeface="+mn-ea"/>
              </a:rPr>
              <a:t>Phân</a:t>
            </a:r>
            <a:r>
              <a:rPr lang="en-US" dirty="0">
                <a:sym typeface="+mn-ea"/>
              </a:rPr>
              <a:t> </a:t>
            </a:r>
            <a:r>
              <a:rPr lang="en-US" dirty="0" err="1">
                <a:sym typeface="+mn-ea"/>
              </a:rPr>
              <a:t>tích</a:t>
            </a:r>
            <a:r>
              <a:rPr lang="en-US" dirty="0">
                <a:sym typeface="+mn-ea"/>
              </a:rPr>
              <a:t> </a:t>
            </a:r>
            <a:r>
              <a:rPr lang="en-US" dirty="0" err="1">
                <a:sym typeface="+mn-ea"/>
              </a:rPr>
              <a:t>điểm</a:t>
            </a:r>
            <a:r>
              <a:rPr lang="en-US" dirty="0">
                <a:sym typeface="+mn-ea"/>
              </a:rPr>
              <a:t> </a:t>
            </a:r>
            <a:r>
              <a:rPr lang="en-US" dirty="0" err="1">
                <a:sym typeface="+mn-ea"/>
              </a:rPr>
              <a:t>mạnh</a:t>
            </a:r>
            <a:r>
              <a:rPr lang="en-US" dirty="0">
                <a:sym typeface="+mn-ea"/>
              </a:rPr>
              <a:t>, </a:t>
            </a:r>
            <a:r>
              <a:rPr lang="en-US" dirty="0" err="1">
                <a:sym typeface="+mn-ea"/>
              </a:rPr>
              <a:t>điểm</a:t>
            </a:r>
            <a:r>
              <a:rPr lang="en-US" dirty="0">
                <a:sym typeface="+mn-ea"/>
              </a:rPr>
              <a:t> </a:t>
            </a:r>
            <a:r>
              <a:rPr lang="en-US" dirty="0" err="1">
                <a:sym typeface="+mn-ea"/>
              </a:rPr>
              <a:t>yếu</a:t>
            </a:r>
            <a:r>
              <a:rPr lang="en-US" dirty="0">
                <a:sym typeface="+mn-ea"/>
              </a:rPr>
              <a:t>, </a:t>
            </a:r>
            <a:r>
              <a:rPr lang="en-US" dirty="0" err="1">
                <a:sym typeface="+mn-ea"/>
              </a:rPr>
              <a:t>cơ</a:t>
            </a:r>
            <a:r>
              <a:rPr lang="en-US" dirty="0">
                <a:sym typeface="+mn-ea"/>
              </a:rPr>
              <a:t> </a:t>
            </a:r>
            <a:r>
              <a:rPr lang="en-US" dirty="0" err="1">
                <a:sym typeface="+mn-ea"/>
              </a:rPr>
              <a:t>hội</a:t>
            </a:r>
            <a:r>
              <a:rPr lang="en-US" dirty="0">
                <a:sym typeface="+mn-ea"/>
              </a:rPr>
              <a:t> </a:t>
            </a:r>
            <a:r>
              <a:rPr lang="en-US" dirty="0" err="1">
                <a:sym typeface="+mn-ea"/>
              </a:rPr>
              <a:t>và</a:t>
            </a:r>
            <a:r>
              <a:rPr lang="en-US" dirty="0">
                <a:sym typeface="+mn-ea"/>
              </a:rPr>
              <a:t> </a:t>
            </a:r>
            <a:r>
              <a:rPr lang="en-US" dirty="0" err="1">
                <a:sym typeface="+mn-ea"/>
              </a:rPr>
              <a:t>nguy</a:t>
            </a:r>
            <a:r>
              <a:rPr lang="en-US" dirty="0">
                <a:sym typeface="+mn-ea"/>
              </a:rPr>
              <a:t> </a:t>
            </a:r>
            <a:r>
              <a:rPr lang="en-US" dirty="0" err="1">
                <a:sym typeface="+mn-ea"/>
              </a:rPr>
              <a:t>cơ</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620"/>
            <a:ext cx="10515600" cy="1325563"/>
          </a:xfrm>
        </p:spPr>
        <p:txBody>
          <a:bodyPr>
            <a:noAutofit/>
          </a:bodyPr>
          <a:lstStyle/>
          <a:p>
            <a:pPr marL="457200" indent="-457200"/>
            <a:br>
              <a:rPr lang="en-US" sz="3600" dirty="0"/>
            </a:br>
            <a:r>
              <a:rPr lang="en-US" sz="3600" dirty="0"/>
              <a:t>6. </a:t>
            </a:r>
            <a:r>
              <a:rPr lang="en-US" sz="3600" dirty="0" err="1"/>
              <a:t>Dự</a:t>
            </a:r>
            <a:r>
              <a:rPr lang="en-US" sz="3600" dirty="0"/>
              <a:t> </a:t>
            </a:r>
            <a:r>
              <a:rPr lang="en-US" sz="3600" dirty="0" err="1"/>
              <a:t>kiến</a:t>
            </a:r>
            <a:r>
              <a:rPr lang="en-US" sz="3600" dirty="0"/>
              <a:t> </a:t>
            </a:r>
            <a:r>
              <a:rPr lang="en-US" sz="3600" dirty="0" err="1"/>
              <a:t>phát</a:t>
            </a:r>
            <a:r>
              <a:rPr lang="en-US" sz="3600" dirty="0"/>
              <a:t> </a:t>
            </a:r>
            <a:r>
              <a:rPr lang="en-US" sz="3600" dirty="0" err="1"/>
              <a:t>triển</a:t>
            </a:r>
            <a:r>
              <a:rPr lang="en-US" sz="3600" dirty="0"/>
              <a:t> </a:t>
            </a:r>
            <a:r>
              <a:rPr lang="en-US" sz="3600" dirty="0" err="1"/>
              <a:t>sản</a:t>
            </a:r>
            <a:r>
              <a:rPr lang="en-US" sz="3600" dirty="0"/>
              <a:t> </a:t>
            </a:r>
            <a:r>
              <a:rPr lang="en-US" sz="3600" dirty="0" err="1"/>
              <a:t>phẩm</a:t>
            </a:r>
            <a:r>
              <a:rPr lang="en-US" sz="3600" dirty="0"/>
              <a:t> </a:t>
            </a:r>
            <a:r>
              <a:rPr lang="en-US" sz="3600" dirty="0" err="1"/>
              <a:t>cho</a:t>
            </a:r>
            <a:r>
              <a:rPr lang="en-US" sz="3600" dirty="0"/>
              <a:t> </a:t>
            </a:r>
            <a:r>
              <a:rPr lang="en-US" sz="3600" dirty="0" err="1"/>
              <a:t>tương</a:t>
            </a:r>
            <a:r>
              <a:rPr lang="en-US" sz="3600" dirty="0"/>
              <a:t> </a:t>
            </a:r>
            <a:r>
              <a:rPr lang="en-US" sz="3600" dirty="0" err="1"/>
              <a:t>lai</a:t>
            </a:r>
            <a:br>
              <a:rPr lang="en-US" sz="3600" dirty="0"/>
            </a:br>
            <a:endParaRPr lang="en-US" sz="3600" dirty="0"/>
          </a:p>
        </p:txBody>
      </p:sp>
      <p:sp>
        <p:nvSpPr>
          <p:cNvPr id="3" name="Content Placeholder 2"/>
          <p:cNvSpPr>
            <a:spLocks noGrp="1"/>
          </p:cNvSpPr>
          <p:nvPr>
            <p:ph idx="1"/>
          </p:nvPr>
        </p:nvSpPr>
        <p:spPr>
          <a:xfrm>
            <a:off x="838200" y="1348105"/>
            <a:ext cx="10515600" cy="5509895"/>
          </a:xfrm>
        </p:spPr>
        <p:txBody>
          <a:bodyPr>
            <a:noAutofit/>
          </a:bodyPr>
          <a:lstStyle/>
          <a:p>
            <a:pPr>
              <a:lnSpc>
                <a:spcPct val="80000"/>
              </a:lnSpc>
            </a:pPr>
            <a:r>
              <a:rPr lang="en-US" sz="2400" dirty="0">
                <a:sym typeface="+mn-ea"/>
              </a:rPr>
              <a:t>Nâng cao chất lượng sản phẩm:</a:t>
            </a:r>
            <a:endParaRPr lang="en-US" sz="2400" dirty="0"/>
          </a:p>
          <a:p>
            <a:pPr lvl="1">
              <a:lnSpc>
                <a:spcPct val="80000"/>
              </a:lnSpc>
            </a:pPr>
            <a:r>
              <a:rPr lang="en-US" sz="2000" dirty="0">
                <a:sym typeface="+mn-ea"/>
              </a:rPr>
              <a:t>Cải tiến độ chính xác cho thiết bị đo</a:t>
            </a:r>
            <a:endParaRPr lang="en-US" sz="2000" dirty="0"/>
          </a:p>
          <a:p>
            <a:pPr lvl="1">
              <a:lnSpc>
                <a:spcPct val="80000"/>
              </a:lnSpc>
            </a:pPr>
            <a:r>
              <a:rPr lang="en-US" sz="2000" dirty="0">
                <a:sym typeface="+mn-ea"/>
              </a:rPr>
              <a:t>Phát triển các tính năng AI:</a:t>
            </a:r>
          </a:p>
          <a:p>
            <a:pPr lvl="2">
              <a:lnSpc>
                <a:spcPct val="80000"/>
              </a:lnSpc>
            </a:pPr>
            <a:r>
              <a:rPr lang="en-US" sz="1800" dirty="0">
                <a:sym typeface="+mn-ea"/>
              </a:rPr>
              <a:t>Phân tích dữ liệu sức khỏe và dự đoán các vấn đề sức khỏe tiềm ẩn trước khi chúng trở nên nghiêm trọng</a:t>
            </a:r>
          </a:p>
          <a:p>
            <a:pPr lvl="2">
              <a:lnSpc>
                <a:spcPct val="80000"/>
              </a:lnSpc>
            </a:pPr>
            <a:r>
              <a:rPr lang="en-US" sz="1800" dirty="0">
                <a:sym typeface="+mn-ea"/>
              </a:rPr>
              <a:t>Phát triển các kế hoạch điều trị được cá nhân hóa do AI điều khiển dựa trên dữ liệu bệnh nhân và tiền sử bệnh án</a:t>
            </a:r>
          </a:p>
          <a:p>
            <a:pPr lvl="2">
              <a:lnSpc>
                <a:spcPct val="80000"/>
              </a:lnSpc>
            </a:pPr>
            <a:r>
              <a:rPr lang="en-US" sz="1800" dirty="0">
                <a:sym typeface="+mn-ea"/>
              </a:rPr>
              <a:t>Xử lí ảnh, tự động nhận diện, nhập suất và phân tích các phiếu khám bệnh/ kết quả đo được từ các thiết bị y tế chuyên dụng</a:t>
            </a:r>
          </a:p>
          <a:p>
            <a:pPr lvl="1">
              <a:lnSpc>
                <a:spcPct val="80000"/>
              </a:lnSpc>
            </a:pPr>
            <a:r>
              <a:rPr lang="en-US" sz="2000" dirty="0">
                <a:sym typeface="+mn-ea"/>
              </a:rPr>
              <a:t>Phân tích các tập dữ liệu lớn để xác định xu hướng và mô hình sức khỏe, hỗ trợ nghiên cứu sức khỏe cộng đồng và đưa ra đường hướng phát triển thiết bị đo</a:t>
            </a:r>
          </a:p>
          <a:p>
            <a:pPr lvl="1">
              <a:lnSpc>
                <a:spcPct val="80000"/>
              </a:lnSpc>
            </a:pPr>
            <a:r>
              <a:rPr lang="en-US" sz="2000" dirty="0">
                <a:sym typeface="+mn-ea"/>
              </a:rPr>
              <a:t>Cho phép thanh toán các dịch vụ chăm sóc sức khỏe từ xa và đơn thuốc thông qua ứng dụng</a:t>
            </a:r>
          </a:p>
          <a:p>
            <a:pPr lvl="1">
              <a:lnSpc>
                <a:spcPct val="80000"/>
              </a:lnSpc>
            </a:pPr>
            <a:r>
              <a:rPr lang="en-US" sz="2000" dirty="0">
                <a:sym typeface="+mn-ea"/>
              </a:rPr>
              <a:t>Sử dụng blockchain để lưu trữ và chia sẻ dữ liệu bệnh nhân một cách an toàn, đảm bảo sự an toàn và quyền riêng tư của thông tin y tế</a:t>
            </a:r>
          </a:p>
          <a:p>
            <a:pPr lvl="1">
              <a:lnSpc>
                <a:spcPct val="80000"/>
              </a:lnSpc>
            </a:pPr>
            <a:endParaRPr lang="en-US" sz="2000" dirty="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1.1. Phân tích môi trường vĩ mô</a:t>
            </a:r>
            <a:endParaRPr lang="en-US"/>
          </a:p>
        </p:txBody>
      </p:sp>
      <p:sp>
        <p:nvSpPr>
          <p:cNvPr id="3" name="Content Placeholder 2"/>
          <p:cNvSpPr>
            <a:spLocks noGrp="1"/>
          </p:cNvSpPr>
          <p:nvPr>
            <p:ph idx="1"/>
          </p:nvPr>
        </p:nvSpPr>
        <p:spPr/>
        <p:txBody>
          <a:bodyPr/>
          <a:lstStyle/>
          <a:p>
            <a:pPr lvl="0"/>
            <a:r>
              <a:rPr lang="en-US" sz="2000"/>
              <a:t>Môi trường chính trị: Tình hình chính trị ổn định, Nhà nước chú trọng, ủng hộ khởi nghiệp-đặc biệt trong lĩnh vực công nghệ </a:t>
            </a:r>
          </a:p>
          <a:p>
            <a:pPr lvl="0"/>
            <a:r>
              <a:rPr lang="en-US" sz="2000"/>
              <a:t>Môi trường kinh tế: Kinh tế ngày càng phát triển, Thu nhập người dân ngày càng tăng – Khả năng chi trả tăng</a:t>
            </a:r>
          </a:p>
          <a:p>
            <a:pPr lvl="0"/>
            <a:r>
              <a:rPr lang="en-US" sz="2000"/>
              <a:t>Môi trường công nghệ: Công nghệ ngày càng phát triển, người dân làm quen với các thiết bị công nghệ</a:t>
            </a:r>
          </a:p>
          <a:p>
            <a:pPr lvl="0"/>
            <a:r>
              <a:rPr lang="en-US" sz="2000"/>
              <a:t>Môi trường xã hội:</a:t>
            </a:r>
          </a:p>
          <a:p>
            <a:pPr lvl="1"/>
            <a:r>
              <a:rPr lang="en-US" sz="1600"/>
              <a:t>Thị trường rộng lớn: dân số Việt Nam hiện khoảng 100 triệu người và đang trên đà già hóa dân số (nhu cầu chăm sóc y tế tăng cao)</a:t>
            </a:r>
          </a:p>
          <a:p>
            <a:pPr lvl="1"/>
            <a:r>
              <a:rPr lang="en-US" sz="1600"/>
              <a:t>Nhận thức người dân ngày càng tăng- mức độ sẵn sàng chi trả tăng.</a:t>
            </a:r>
          </a:p>
          <a:p>
            <a:pPr lvl="1"/>
            <a:r>
              <a:rPr lang="en-US" sz="1600"/>
              <a:t>Cơ cấu bệnh tật thay đổi: các bệnh không lây nhiễm ngày càng nhiều (tim mạch, huyết áp…)</a:t>
            </a:r>
          </a:p>
          <a:p>
            <a:pPr lvl="1"/>
            <a:r>
              <a:rPr lang="en-US" sz="1600"/>
              <a:t>Hệ thống y tế quá tải chưa đáp ứng được nhu cầu khám chữa bệnh của người dân</a:t>
            </a:r>
          </a:p>
          <a:p>
            <a:pPr lvl="1"/>
            <a:r>
              <a:rPr lang="en-US" sz="1600"/>
              <a:t>Khả năng tiếp cận hệ thống y tế của một bộ phận lớn người dân còn hạn chế (chi phí y tế cao, chi phí đi lại ăn ở, các bệnh viện lớn chỉ tập trung ở các thành phố lớn)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1.2. Phân tích môi trường ngành</a:t>
            </a:r>
          </a:p>
        </p:txBody>
      </p:sp>
      <p:sp>
        <p:nvSpPr>
          <p:cNvPr id="3" name="Content Placeholder 2"/>
          <p:cNvSpPr>
            <a:spLocks noGrp="1"/>
          </p:cNvSpPr>
          <p:nvPr>
            <p:ph idx="1"/>
          </p:nvPr>
        </p:nvSpPr>
        <p:spPr>
          <a:xfrm>
            <a:off x="838200" y="1393190"/>
            <a:ext cx="10515600" cy="5020945"/>
          </a:xfrm>
        </p:spPr>
        <p:txBody>
          <a:bodyPr>
            <a:noAutofit/>
          </a:bodyPr>
          <a:lstStyle/>
          <a:p>
            <a:r>
              <a:rPr lang="en-US" sz="1500" dirty="0" err="1">
                <a:sym typeface="+mn-ea"/>
              </a:rPr>
              <a:t>Nhà</a:t>
            </a:r>
            <a:r>
              <a:rPr lang="en-US" sz="1500" dirty="0">
                <a:sym typeface="+mn-ea"/>
              </a:rPr>
              <a:t> </a:t>
            </a:r>
            <a:r>
              <a:rPr lang="en-US" sz="1500" dirty="0" err="1">
                <a:sym typeface="+mn-ea"/>
              </a:rPr>
              <a:t>cung</a:t>
            </a:r>
            <a:r>
              <a:rPr lang="en-US" sz="1500" dirty="0">
                <a:sym typeface="+mn-ea"/>
              </a:rPr>
              <a:t> </a:t>
            </a:r>
            <a:r>
              <a:rPr lang="en-US" sz="1500" dirty="0" err="1">
                <a:sym typeface="+mn-ea"/>
              </a:rPr>
              <a:t>cấp</a:t>
            </a:r>
            <a:r>
              <a:rPr lang="en-US" sz="1500" dirty="0">
                <a:sym typeface="+mn-ea"/>
              </a:rPr>
              <a:t>: </a:t>
            </a:r>
            <a:r>
              <a:rPr lang="en-US" sz="1500" dirty="0" err="1">
                <a:sym typeface="+mn-ea"/>
              </a:rPr>
              <a:t>Nguyên</a:t>
            </a:r>
            <a:r>
              <a:rPr lang="en-US" sz="1500" dirty="0">
                <a:sym typeface="+mn-ea"/>
              </a:rPr>
              <a:t> </a:t>
            </a:r>
            <a:r>
              <a:rPr lang="en-US" sz="1500" dirty="0" err="1">
                <a:sym typeface="+mn-ea"/>
              </a:rPr>
              <a:t>vật</a:t>
            </a:r>
            <a:r>
              <a:rPr lang="en-US" sz="1500" dirty="0">
                <a:sym typeface="+mn-ea"/>
              </a:rPr>
              <a:t> </a:t>
            </a:r>
            <a:r>
              <a:rPr lang="en-US" sz="1500" dirty="0" err="1">
                <a:sym typeface="+mn-ea"/>
              </a:rPr>
              <a:t>liệu</a:t>
            </a:r>
            <a:r>
              <a:rPr lang="en-US" sz="1500" dirty="0">
                <a:sym typeface="+mn-ea"/>
              </a:rPr>
              <a:t> </a:t>
            </a:r>
            <a:r>
              <a:rPr lang="en-US" sz="1500" dirty="0" err="1">
                <a:sym typeface="+mn-ea"/>
              </a:rPr>
              <a:t>đầu</a:t>
            </a:r>
            <a:r>
              <a:rPr lang="en-US" sz="1500" dirty="0">
                <a:sym typeface="+mn-ea"/>
              </a:rPr>
              <a:t> </a:t>
            </a:r>
            <a:r>
              <a:rPr lang="en-US" sz="1500" dirty="0" err="1">
                <a:sym typeface="+mn-ea"/>
              </a:rPr>
              <a:t>vào</a:t>
            </a:r>
            <a:r>
              <a:rPr lang="en-US" sz="1500" dirty="0">
                <a:sym typeface="+mn-ea"/>
              </a:rPr>
              <a:t>: </a:t>
            </a:r>
            <a:r>
              <a:rPr lang="en-US" sz="1500" dirty="0" err="1">
                <a:sym typeface="+mn-ea"/>
              </a:rPr>
              <a:t>nguồn</a:t>
            </a:r>
            <a:r>
              <a:rPr lang="en-US" sz="1500" dirty="0">
                <a:sym typeface="+mn-ea"/>
              </a:rPr>
              <a:t> </a:t>
            </a:r>
            <a:r>
              <a:rPr lang="en-US" sz="1500" dirty="0" err="1">
                <a:sym typeface="+mn-ea"/>
              </a:rPr>
              <a:t>cung</a:t>
            </a:r>
            <a:r>
              <a:rPr lang="en-US" sz="1500" dirty="0">
                <a:sym typeface="+mn-ea"/>
              </a:rPr>
              <a:t> </a:t>
            </a:r>
            <a:r>
              <a:rPr lang="en-US" sz="1500" dirty="0" err="1">
                <a:sym typeface="+mn-ea"/>
              </a:rPr>
              <a:t>ứng</a:t>
            </a:r>
            <a:r>
              <a:rPr lang="en-US" sz="1500" dirty="0">
                <a:sym typeface="+mn-ea"/>
              </a:rPr>
              <a:t> </a:t>
            </a:r>
            <a:r>
              <a:rPr lang="en-US" sz="1500" dirty="0" err="1">
                <a:sym typeface="+mn-ea"/>
              </a:rPr>
              <a:t>nguyên</a:t>
            </a:r>
            <a:r>
              <a:rPr lang="en-US" sz="1500" dirty="0">
                <a:sym typeface="+mn-ea"/>
              </a:rPr>
              <a:t> </a:t>
            </a:r>
            <a:r>
              <a:rPr lang="en-US" sz="1500" dirty="0" err="1">
                <a:sym typeface="+mn-ea"/>
              </a:rPr>
              <a:t>vật</a:t>
            </a:r>
            <a:r>
              <a:rPr lang="en-US" sz="1500" dirty="0">
                <a:sym typeface="+mn-ea"/>
              </a:rPr>
              <a:t> </a:t>
            </a:r>
            <a:r>
              <a:rPr lang="en-US" sz="1500" dirty="0" err="1">
                <a:sym typeface="+mn-ea"/>
              </a:rPr>
              <a:t>liệu</a:t>
            </a:r>
            <a:r>
              <a:rPr lang="en-US" sz="1500" dirty="0">
                <a:sym typeface="+mn-ea"/>
              </a:rPr>
              <a:t> </a:t>
            </a:r>
            <a:r>
              <a:rPr lang="en-US" sz="1500" dirty="0" err="1">
                <a:sym typeface="+mn-ea"/>
              </a:rPr>
              <a:t>đầu</a:t>
            </a:r>
            <a:r>
              <a:rPr lang="en-US" sz="1500" dirty="0">
                <a:sym typeface="+mn-ea"/>
              </a:rPr>
              <a:t> </a:t>
            </a:r>
            <a:r>
              <a:rPr lang="en-US" sz="1500" dirty="0" err="1">
                <a:sym typeface="+mn-ea"/>
              </a:rPr>
              <a:t>vào</a:t>
            </a:r>
            <a:r>
              <a:rPr lang="en-US" sz="1500" dirty="0">
                <a:sym typeface="+mn-ea"/>
              </a:rPr>
              <a:t>  </a:t>
            </a:r>
            <a:r>
              <a:rPr lang="en-US" sz="1500" dirty="0" err="1">
                <a:sym typeface="+mn-ea"/>
              </a:rPr>
              <a:t>là</a:t>
            </a:r>
            <a:r>
              <a:rPr lang="en-US" sz="1500" dirty="0">
                <a:sym typeface="+mn-ea"/>
              </a:rPr>
              <a:t> </a:t>
            </a:r>
            <a:r>
              <a:rPr lang="en-US" sz="1500" dirty="0" err="1">
                <a:sym typeface="+mn-ea"/>
              </a:rPr>
              <a:t>phong</a:t>
            </a:r>
            <a:r>
              <a:rPr lang="en-US" sz="1500" dirty="0">
                <a:sym typeface="+mn-ea"/>
              </a:rPr>
              <a:t> </a:t>
            </a:r>
            <a:r>
              <a:rPr lang="en-US" sz="1500" dirty="0" err="1">
                <a:sym typeface="+mn-ea"/>
              </a:rPr>
              <a:t>phú</a:t>
            </a:r>
            <a:r>
              <a:rPr lang="en-US" sz="1500" dirty="0">
                <a:sym typeface="+mn-ea"/>
              </a:rPr>
              <a:t>, </a:t>
            </a:r>
            <a:r>
              <a:rPr lang="en-US" sz="1500" dirty="0" err="1">
                <a:sym typeface="+mn-ea"/>
              </a:rPr>
              <a:t>dễ</a:t>
            </a:r>
            <a:r>
              <a:rPr lang="en-US" sz="1500" dirty="0">
                <a:sym typeface="+mn-ea"/>
              </a:rPr>
              <a:t> </a:t>
            </a:r>
            <a:r>
              <a:rPr lang="en-US" sz="1500" dirty="0" err="1">
                <a:sym typeface="+mn-ea"/>
              </a:rPr>
              <a:t>kiếm</a:t>
            </a:r>
            <a:r>
              <a:rPr lang="en-US" sz="1500" dirty="0">
                <a:sym typeface="+mn-ea"/>
              </a:rPr>
              <a:t>, </a:t>
            </a:r>
            <a:r>
              <a:rPr lang="en-US" sz="1500" dirty="0" err="1">
                <a:sym typeface="+mn-ea"/>
              </a:rPr>
              <a:t>không</a:t>
            </a:r>
            <a:r>
              <a:rPr lang="en-US" sz="1500" dirty="0">
                <a:sym typeface="+mn-ea"/>
              </a:rPr>
              <a:t> </a:t>
            </a:r>
            <a:r>
              <a:rPr lang="en-US" sz="1500" dirty="0" err="1">
                <a:sym typeface="+mn-ea"/>
              </a:rPr>
              <a:t>chịu</a:t>
            </a:r>
            <a:r>
              <a:rPr lang="en-US" sz="1500" dirty="0">
                <a:sym typeface="+mn-ea"/>
              </a:rPr>
              <a:t> </a:t>
            </a:r>
            <a:r>
              <a:rPr lang="en-US" sz="1500" dirty="0" err="1">
                <a:sym typeface="+mn-ea"/>
              </a:rPr>
              <a:t>nhiều</a:t>
            </a:r>
            <a:r>
              <a:rPr lang="en-US" sz="1500" dirty="0">
                <a:sym typeface="+mn-ea"/>
              </a:rPr>
              <a:t> </a:t>
            </a:r>
            <a:r>
              <a:rPr lang="en-US" sz="1500" dirty="0" err="1">
                <a:sym typeface="+mn-ea"/>
              </a:rPr>
              <a:t>áp</a:t>
            </a:r>
            <a:r>
              <a:rPr lang="en-US" sz="1500" dirty="0">
                <a:sym typeface="+mn-ea"/>
              </a:rPr>
              <a:t> </a:t>
            </a:r>
            <a:r>
              <a:rPr lang="en-US" sz="1500" dirty="0" err="1">
                <a:sym typeface="+mn-ea"/>
              </a:rPr>
              <a:t>lực</a:t>
            </a:r>
            <a:r>
              <a:rPr lang="en-US" sz="1500" dirty="0">
                <a:sym typeface="+mn-ea"/>
              </a:rPr>
              <a:t>. </a:t>
            </a:r>
            <a:r>
              <a:rPr lang="en-US" sz="1500" dirty="0" err="1">
                <a:sym typeface="+mn-ea"/>
              </a:rPr>
              <a:t>Nhiều</a:t>
            </a:r>
            <a:r>
              <a:rPr lang="en-US" sz="1500" dirty="0">
                <a:sym typeface="+mn-ea"/>
              </a:rPr>
              <a:t> </a:t>
            </a:r>
            <a:r>
              <a:rPr lang="en-US" sz="1500" dirty="0" err="1">
                <a:sym typeface="+mn-ea"/>
              </a:rPr>
              <a:t>nhà</a:t>
            </a:r>
            <a:r>
              <a:rPr lang="en-US" sz="1500" dirty="0">
                <a:sym typeface="+mn-ea"/>
              </a:rPr>
              <a:t> cung cấp </a:t>
            </a:r>
            <a:r>
              <a:rPr lang="en-US" sz="1500" dirty="0" err="1">
                <a:sym typeface="+mn-ea"/>
              </a:rPr>
              <a:t>nên</a:t>
            </a:r>
            <a:r>
              <a:rPr lang="en-US" sz="1500" dirty="0">
                <a:sym typeface="+mn-ea"/>
              </a:rPr>
              <a:t> </a:t>
            </a:r>
            <a:r>
              <a:rPr lang="en-US" sz="1500" dirty="0" err="1">
                <a:sym typeface="+mn-ea"/>
              </a:rPr>
              <a:t>không</a:t>
            </a:r>
            <a:r>
              <a:rPr lang="en-US" sz="1500" dirty="0">
                <a:sym typeface="+mn-ea"/>
              </a:rPr>
              <a:t> </a:t>
            </a:r>
            <a:r>
              <a:rPr lang="en-US" sz="1500" dirty="0" err="1">
                <a:sym typeface="+mn-ea"/>
              </a:rPr>
              <a:t>bị</a:t>
            </a:r>
            <a:r>
              <a:rPr lang="en-US" sz="1500" dirty="0">
                <a:sym typeface="+mn-ea"/>
              </a:rPr>
              <a:t> </a:t>
            </a:r>
            <a:r>
              <a:rPr lang="en-US" sz="1500" dirty="0" err="1">
                <a:sym typeface="+mn-ea"/>
              </a:rPr>
              <a:t>áp</a:t>
            </a:r>
            <a:r>
              <a:rPr lang="en-US" sz="1500" dirty="0">
                <a:sym typeface="+mn-ea"/>
              </a:rPr>
              <a:t> </a:t>
            </a:r>
            <a:r>
              <a:rPr lang="en-US" sz="1500" dirty="0" err="1">
                <a:sym typeface="+mn-ea"/>
              </a:rPr>
              <a:t>lực</a:t>
            </a:r>
            <a:r>
              <a:rPr lang="en-US" sz="1500" dirty="0">
                <a:sym typeface="+mn-ea"/>
              </a:rPr>
              <a:t> </a:t>
            </a:r>
            <a:r>
              <a:rPr lang="en-US" sz="1500" dirty="0" err="1">
                <a:sym typeface="+mn-ea"/>
              </a:rPr>
              <a:t>nhiều</a:t>
            </a:r>
            <a:endParaRPr lang="en-US" sz="1500" dirty="0"/>
          </a:p>
          <a:p>
            <a:r>
              <a:rPr lang="en-US" sz="1500" dirty="0" err="1">
                <a:sym typeface="+mn-ea"/>
              </a:rPr>
              <a:t>Khách</a:t>
            </a:r>
            <a:r>
              <a:rPr lang="en-US" sz="1500" dirty="0">
                <a:sym typeface="+mn-ea"/>
              </a:rPr>
              <a:t> </a:t>
            </a:r>
            <a:r>
              <a:rPr lang="en-US" sz="1500" dirty="0" err="1">
                <a:sym typeface="+mn-ea"/>
              </a:rPr>
              <a:t>hàng</a:t>
            </a:r>
            <a:r>
              <a:rPr lang="en-US" sz="1500" dirty="0">
                <a:sym typeface="+mn-ea"/>
              </a:rPr>
              <a:t> </a:t>
            </a:r>
            <a:r>
              <a:rPr lang="en-US" sz="1500" dirty="0" err="1">
                <a:sym typeface="+mn-ea"/>
              </a:rPr>
              <a:t>và</a:t>
            </a:r>
            <a:r>
              <a:rPr lang="en-US" sz="1500" dirty="0">
                <a:sym typeface="+mn-ea"/>
              </a:rPr>
              <a:t> </a:t>
            </a:r>
            <a:r>
              <a:rPr lang="en-US" sz="1500" dirty="0" err="1">
                <a:sym typeface="+mn-ea"/>
              </a:rPr>
              <a:t>nhà</a:t>
            </a:r>
            <a:r>
              <a:rPr lang="en-US" sz="1500" dirty="0">
                <a:sym typeface="+mn-ea"/>
              </a:rPr>
              <a:t> phân phối: </a:t>
            </a:r>
            <a:r>
              <a:rPr lang="en-US" sz="1500" dirty="0" err="1">
                <a:sym typeface="+mn-ea"/>
              </a:rPr>
              <a:t>Khách</a:t>
            </a:r>
            <a:r>
              <a:rPr lang="en-US" sz="1500" dirty="0">
                <a:sym typeface="+mn-ea"/>
              </a:rPr>
              <a:t> </a:t>
            </a:r>
            <a:r>
              <a:rPr lang="en-US" sz="1500" dirty="0" err="1">
                <a:sym typeface="+mn-ea"/>
              </a:rPr>
              <a:t>hàng</a:t>
            </a:r>
            <a:r>
              <a:rPr lang="en-US" sz="1500" dirty="0">
                <a:sym typeface="+mn-ea"/>
              </a:rPr>
              <a:t> </a:t>
            </a:r>
            <a:r>
              <a:rPr lang="en-US" sz="1500" dirty="0" err="1">
                <a:sym typeface="+mn-ea"/>
              </a:rPr>
              <a:t>có</a:t>
            </a:r>
            <a:r>
              <a:rPr lang="en-US" sz="1500" dirty="0">
                <a:sym typeface="+mn-ea"/>
              </a:rPr>
              <a:t> </a:t>
            </a:r>
            <a:r>
              <a:rPr lang="en-US" sz="1500" dirty="0" err="1">
                <a:sym typeface="+mn-ea"/>
              </a:rPr>
              <a:t>nhiều</a:t>
            </a:r>
            <a:r>
              <a:rPr lang="en-US" sz="1500" dirty="0">
                <a:sym typeface="+mn-ea"/>
              </a:rPr>
              <a:t> </a:t>
            </a:r>
            <a:r>
              <a:rPr lang="en-US" sz="1500" dirty="0" err="1">
                <a:sym typeface="+mn-ea"/>
              </a:rPr>
              <a:t>sự</a:t>
            </a:r>
            <a:r>
              <a:rPr lang="en-US" sz="1500" dirty="0">
                <a:sym typeface="+mn-ea"/>
              </a:rPr>
              <a:t> </a:t>
            </a:r>
            <a:r>
              <a:rPr lang="en-US" sz="1500" dirty="0" err="1">
                <a:sym typeface="+mn-ea"/>
              </a:rPr>
              <a:t>lựa</a:t>
            </a:r>
            <a:r>
              <a:rPr lang="en-US" sz="1500" dirty="0">
                <a:sym typeface="+mn-ea"/>
              </a:rPr>
              <a:t> </a:t>
            </a:r>
            <a:r>
              <a:rPr lang="en-US" sz="1500" dirty="0" err="1">
                <a:sym typeface="+mn-ea"/>
              </a:rPr>
              <a:t>chọn</a:t>
            </a:r>
            <a:r>
              <a:rPr lang="en-US" sz="1500" dirty="0">
                <a:sym typeface="+mn-ea"/>
              </a:rPr>
              <a:t> </a:t>
            </a:r>
            <a:r>
              <a:rPr lang="en-US" sz="1500" dirty="0" err="1">
                <a:sym typeface="+mn-ea"/>
              </a:rPr>
              <a:t>nhưng</a:t>
            </a:r>
            <a:r>
              <a:rPr lang="en-US" sz="1500" dirty="0">
                <a:sym typeface="+mn-ea"/>
              </a:rPr>
              <a:t> </a:t>
            </a:r>
            <a:r>
              <a:rPr lang="en-US" sz="1500" dirty="0" err="1">
                <a:sym typeface="+mn-ea"/>
              </a:rPr>
              <a:t>sản</a:t>
            </a:r>
            <a:r>
              <a:rPr lang="en-US" sz="1500" dirty="0">
                <a:sym typeface="+mn-ea"/>
              </a:rPr>
              <a:t> </a:t>
            </a:r>
            <a:r>
              <a:rPr lang="en-US" sz="1500" dirty="0" err="1">
                <a:sym typeface="+mn-ea"/>
              </a:rPr>
              <a:t>phẩm</a:t>
            </a:r>
            <a:r>
              <a:rPr lang="en-US" sz="1500" dirty="0">
                <a:sym typeface="+mn-ea"/>
              </a:rPr>
              <a:t> </a:t>
            </a:r>
            <a:r>
              <a:rPr lang="en-US" sz="1500" dirty="0" err="1">
                <a:sym typeface="+mn-ea"/>
              </a:rPr>
              <a:t>phù</a:t>
            </a:r>
            <a:r>
              <a:rPr lang="en-US" sz="1500" dirty="0">
                <a:sym typeface="+mn-ea"/>
              </a:rPr>
              <a:t> </a:t>
            </a:r>
            <a:r>
              <a:rPr lang="en-US" sz="1500" dirty="0" err="1">
                <a:sym typeface="+mn-ea"/>
              </a:rPr>
              <a:t>hợp</a:t>
            </a:r>
            <a:r>
              <a:rPr lang="en-US" sz="1500" dirty="0">
                <a:sym typeface="+mn-ea"/>
              </a:rPr>
              <a:t> </a:t>
            </a:r>
            <a:r>
              <a:rPr lang="en-US" sz="1500" dirty="0" err="1">
                <a:sym typeface="+mn-ea"/>
              </a:rPr>
              <a:t>với</a:t>
            </a:r>
            <a:r>
              <a:rPr lang="en-US" sz="1500" dirty="0">
                <a:sym typeface="+mn-ea"/>
              </a:rPr>
              <a:t> </a:t>
            </a:r>
            <a:r>
              <a:rPr lang="en-US" sz="1500" dirty="0" err="1">
                <a:sym typeface="+mn-ea"/>
              </a:rPr>
              <a:t>đa</a:t>
            </a:r>
            <a:r>
              <a:rPr lang="en-US" sz="1500" dirty="0">
                <a:sym typeface="+mn-ea"/>
              </a:rPr>
              <a:t> </a:t>
            </a:r>
            <a:r>
              <a:rPr lang="en-US" sz="1500" dirty="0" err="1">
                <a:sym typeface="+mn-ea"/>
              </a:rPr>
              <a:t>số</a:t>
            </a:r>
            <a:r>
              <a:rPr lang="en-US" sz="1500" dirty="0">
                <a:sym typeface="+mn-ea"/>
              </a:rPr>
              <a:t> </a:t>
            </a:r>
            <a:r>
              <a:rPr lang="en-US" sz="1500" dirty="0" err="1">
                <a:sym typeface="+mn-ea"/>
              </a:rPr>
              <a:t>khách</a:t>
            </a:r>
            <a:r>
              <a:rPr lang="en-US" sz="1500" dirty="0">
                <a:sym typeface="+mn-ea"/>
              </a:rPr>
              <a:t> </a:t>
            </a:r>
            <a:r>
              <a:rPr lang="en-US" sz="1500" dirty="0" err="1">
                <a:sym typeface="+mn-ea"/>
              </a:rPr>
              <a:t>hàng</a:t>
            </a:r>
            <a:r>
              <a:rPr lang="en-US" sz="1500" dirty="0">
                <a:sym typeface="+mn-ea"/>
              </a:rPr>
              <a:t> </a:t>
            </a:r>
            <a:r>
              <a:rPr lang="en-US" sz="1500" dirty="0" err="1">
                <a:sym typeface="+mn-ea"/>
              </a:rPr>
              <a:t>tiềm</a:t>
            </a:r>
            <a:r>
              <a:rPr lang="en-US" sz="1500" dirty="0">
                <a:sym typeface="+mn-ea"/>
              </a:rPr>
              <a:t> </a:t>
            </a:r>
            <a:r>
              <a:rPr lang="en-US" sz="1500" dirty="0" err="1">
                <a:sym typeface="+mn-ea"/>
              </a:rPr>
              <a:t>năng</a:t>
            </a:r>
            <a:r>
              <a:rPr lang="en-US" sz="1500" dirty="0">
                <a:sym typeface="+mn-ea"/>
              </a:rPr>
              <a:t> </a:t>
            </a:r>
            <a:r>
              <a:rPr lang="en-US" sz="1500" dirty="0" err="1">
                <a:sym typeface="+mn-ea"/>
              </a:rPr>
              <a:t>là</a:t>
            </a:r>
            <a:r>
              <a:rPr lang="en-US" sz="1500" dirty="0">
                <a:sym typeface="+mn-ea"/>
              </a:rPr>
              <a:t> </a:t>
            </a:r>
            <a:r>
              <a:rPr lang="en-US" sz="1500" dirty="0" err="1">
                <a:sym typeface="+mn-ea"/>
              </a:rPr>
              <a:t>không</a:t>
            </a:r>
            <a:r>
              <a:rPr lang="en-US" sz="1500" dirty="0">
                <a:sym typeface="+mn-ea"/>
              </a:rPr>
              <a:t> </a:t>
            </a:r>
            <a:r>
              <a:rPr lang="en-US" sz="1500" dirty="0" err="1">
                <a:sym typeface="+mn-ea"/>
              </a:rPr>
              <a:t>nhiều</a:t>
            </a:r>
            <a:r>
              <a:rPr lang="en-US" sz="1500" dirty="0">
                <a:sym typeface="+mn-ea"/>
              </a:rPr>
              <a:t>. </a:t>
            </a:r>
            <a:r>
              <a:rPr lang="en-US" sz="1500" dirty="0" err="1">
                <a:sym typeface="+mn-ea"/>
              </a:rPr>
              <a:t>Nhà</a:t>
            </a:r>
            <a:r>
              <a:rPr lang="en-US" sz="1500" dirty="0">
                <a:sym typeface="+mn-ea"/>
              </a:rPr>
              <a:t> </a:t>
            </a:r>
            <a:r>
              <a:rPr lang="en-US" sz="1500" dirty="0" err="1">
                <a:sym typeface="+mn-ea"/>
              </a:rPr>
              <a:t>phân</a:t>
            </a:r>
            <a:r>
              <a:rPr lang="en-US" sz="1500" dirty="0">
                <a:sym typeface="+mn-ea"/>
              </a:rPr>
              <a:t> </a:t>
            </a:r>
            <a:r>
              <a:rPr lang="en-US" sz="1500" dirty="0" err="1">
                <a:sym typeface="+mn-ea"/>
              </a:rPr>
              <a:t>phối</a:t>
            </a:r>
            <a:r>
              <a:rPr lang="en-US" sz="1500" dirty="0">
                <a:sym typeface="+mn-ea"/>
              </a:rPr>
              <a:t>: </a:t>
            </a:r>
            <a:r>
              <a:rPr lang="en-US" sz="1500" dirty="0" err="1">
                <a:sym typeface="+mn-ea"/>
              </a:rPr>
              <a:t>Hệ</a:t>
            </a:r>
            <a:r>
              <a:rPr lang="en-US" sz="1500" dirty="0">
                <a:sym typeface="+mn-ea"/>
              </a:rPr>
              <a:t> </a:t>
            </a:r>
            <a:r>
              <a:rPr lang="en-US" sz="1500" dirty="0" err="1">
                <a:sym typeface="+mn-ea"/>
              </a:rPr>
              <a:t>thống</a:t>
            </a:r>
            <a:r>
              <a:rPr lang="en-US" sz="1500" dirty="0">
                <a:sym typeface="+mn-ea"/>
              </a:rPr>
              <a:t> </a:t>
            </a:r>
            <a:r>
              <a:rPr lang="en-US" sz="1500" dirty="0" err="1">
                <a:sym typeface="+mn-ea"/>
              </a:rPr>
              <a:t>các</a:t>
            </a:r>
            <a:r>
              <a:rPr lang="en-US" sz="1500" dirty="0">
                <a:sym typeface="+mn-ea"/>
              </a:rPr>
              <a:t> </a:t>
            </a:r>
            <a:r>
              <a:rPr lang="en-US" sz="1500" dirty="0" err="1">
                <a:sym typeface="+mn-ea"/>
              </a:rPr>
              <a:t>cửa</a:t>
            </a:r>
            <a:r>
              <a:rPr lang="en-US" sz="1500" dirty="0">
                <a:sym typeface="+mn-ea"/>
              </a:rPr>
              <a:t> </a:t>
            </a:r>
            <a:r>
              <a:rPr lang="en-US" sz="1500" dirty="0" err="1">
                <a:sym typeface="+mn-ea"/>
              </a:rPr>
              <a:t>hàng</a:t>
            </a:r>
            <a:r>
              <a:rPr lang="en-US" sz="1500" dirty="0">
                <a:sym typeface="+mn-ea"/>
              </a:rPr>
              <a:t> </a:t>
            </a:r>
            <a:r>
              <a:rPr lang="en-US" sz="1500" dirty="0" err="1">
                <a:sym typeface="+mn-ea"/>
              </a:rPr>
              <a:t>thiết</a:t>
            </a:r>
            <a:r>
              <a:rPr lang="en-US" sz="1500" dirty="0">
                <a:sym typeface="+mn-ea"/>
              </a:rPr>
              <a:t> </a:t>
            </a:r>
            <a:r>
              <a:rPr lang="en-US" sz="1500" dirty="0" err="1">
                <a:sym typeface="+mn-ea"/>
              </a:rPr>
              <a:t>bị</a:t>
            </a:r>
            <a:r>
              <a:rPr lang="en-US" sz="1500" dirty="0">
                <a:sym typeface="+mn-ea"/>
              </a:rPr>
              <a:t> y </a:t>
            </a:r>
            <a:r>
              <a:rPr lang="en-US" sz="1500" dirty="0" err="1">
                <a:sym typeface="+mn-ea"/>
              </a:rPr>
              <a:t>tế</a:t>
            </a:r>
            <a:r>
              <a:rPr lang="en-US" sz="1500" dirty="0">
                <a:sym typeface="+mn-ea"/>
              </a:rPr>
              <a:t>, </a:t>
            </a:r>
            <a:r>
              <a:rPr lang="en-US" sz="1500" dirty="0" err="1">
                <a:sym typeface="+mn-ea"/>
              </a:rPr>
              <a:t>phân</a:t>
            </a:r>
            <a:r>
              <a:rPr lang="en-US" sz="1500" dirty="0">
                <a:sym typeface="+mn-ea"/>
              </a:rPr>
              <a:t> </a:t>
            </a:r>
            <a:r>
              <a:rPr lang="en-US" sz="1500" dirty="0" err="1">
                <a:sym typeface="+mn-ea"/>
              </a:rPr>
              <a:t>phối</a:t>
            </a:r>
            <a:r>
              <a:rPr lang="en-US" sz="1500" dirty="0">
                <a:sym typeface="+mn-ea"/>
              </a:rPr>
              <a:t> </a:t>
            </a:r>
            <a:r>
              <a:rPr lang="en-US" sz="1500" dirty="0" err="1">
                <a:sym typeface="+mn-ea"/>
              </a:rPr>
              <a:t>trực</a:t>
            </a:r>
            <a:r>
              <a:rPr lang="en-US" sz="1500" dirty="0">
                <a:sym typeface="+mn-ea"/>
              </a:rPr>
              <a:t> </a:t>
            </a:r>
            <a:r>
              <a:rPr lang="en-US" sz="1500" dirty="0" err="1">
                <a:sym typeface="+mn-ea"/>
              </a:rPr>
              <a:t>tiếp</a:t>
            </a:r>
            <a:r>
              <a:rPr lang="en-US" sz="1500" dirty="0">
                <a:sym typeface="+mn-ea"/>
              </a:rPr>
              <a:t> qua </a:t>
            </a:r>
            <a:r>
              <a:rPr lang="en-US" sz="1500" dirty="0" err="1">
                <a:sym typeface="+mn-ea"/>
              </a:rPr>
              <a:t>các</a:t>
            </a:r>
            <a:r>
              <a:rPr lang="en-US" sz="1500" dirty="0">
                <a:sym typeface="+mn-ea"/>
              </a:rPr>
              <a:t> </a:t>
            </a:r>
            <a:r>
              <a:rPr lang="en-US" sz="1500" dirty="0" err="1">
                <a:sym typeface="+mn-ea"/>
              </a:rPr>
              <a:t>trang</a:t>
            </a:r>
            <a:r>
              <a:rPr lang="en-US" sz="1500" dirty="0">
                <a:sym typeface="+mn-ea"/>
              </a:rPr>
              <a:t> </a:t>
            </a:r>
            <a:r>
              <a:rPr lang="en-US" sz="1500" dirty="0" err="1">
                <a:sym typeface="+mn-ea"/>
              </a:rPr>
              <a:t>mạng</a:t>
            </a:r>
            <a:r>
              <a:rPr lang="en-US" sz="1500" dirty="0">
                <a:sym typeface="+mn-ea"/>
              </a:rPr>
              <a:t> </a:t>
            </a:r>
            <a:r>
              <a:rPr lang="en-US" sz="1500" dirty="0" err="1">
                <a:sym typeface="+mn-ea"/>
              </a:rPr>
              <a:t>xã</a:t>
            </a:r>
            <a:r>
              <a:rPr lang="en-US" sz="1500" dirty="0">
                <a:sym typeface="+mn-ea"/>
              </a:rPr>
              <a:t> </a:t>
            </a:r>
            <a:r>
              <a:rPr lang="en-US" sz="1500" dirty="0" err="1">
                <a:sym typeface="+mn-ea"/>
              </a:rPr>
              <a:t>hội</a:t>
            </a:r>
            <a:r>
              <a:rPr lang="en-US" sz="1500" dirty="0">
                <a:sym typeface="+mn-ea"/>
              </a:rPr>
              <a:t> </a:t>
            </a:r>
            <a:r>
              <a:rPr lang="en-US" sz="1500" dirty="0" err="1">
                <a:sym typeface="+mn-ea"/>
              </a:rPr>
              <a:t>nên</a:t>
            </a:r>
            <a:r>
              <a:rPr lang="en-US" sz="1500" dirty="0">
                <a:sym typeface="+mn-ea"/>
              </a:rPr>
              <a:t> </a:t>
            </a:r>
            <a:r>
              <a:rPr lang="en-US" sz="1500" dirty="0" err="1">
                <a:sym typeface="+mn-ea"/>
              </a:rPr>
              <a:t>cũng</a:t>
            </a:r>
            <a:r>
              <a:rPr lang="en-US" sz="1500" dirty="0">
                <a:sym typeface="+mn-ea"/>
              </a:rPr>
              <a:t> </a:t>
            </a:r>
            <a:r>
              <a:rPr lang="en-US" sz="1500" dirty="0" err="1">
                <a:sym typeface="+mn-ea"/>
              </a:rPr>
              <a:t>không</a:t>
            </a:r>
            <a:r>
              <a:rPr lang="en-US" sz="1500" dirty="0">
                <a:sym typeface="+mn-ea"/>
              </a:rPr>
              <a:t> </a:t>
            </a:r>
            <a:r>
              <a:rPr lang="en-US" sz="1500" dirty="0" err="1">
                <a:sym typeface="+mn-ea"/>
              </a:rPr>
              <a:t>gặp</a:t>
            </a:r>
            <a:r>
              <a:rPr lang="en-US" sz="1500" dirty="0">
                <a:sym typeface="+mn-ea"/>
              </a:rPr>
              <a:t> </a:t>
            </a:r>
            <a:r>
              <a:rPr lang="en-US" sz="1500" dirty="0" err="1">
                <a:sym typeface="+mn-ea"/>
              </a:rPr>
              <a:t>nhiều</a:t>
            </a:r>
            <a:r>
              <a:rPr lang="en-US" sz="1500" dirty="0">
                <a:sym typeface="+mn-ea"/>
              </a:rPr>
              <a:t> </a:t>
            </a:r>
            <a:r>
              <a:rPr lang="en-US" sz="1500" dirty="0" err="1">
                <a:sym typeface="+mn-ea"/>
              </a:rPr>
              <a:t>áp</a:t>
            </a:r>
            <a:r>
              <a:rPr lang="en-US" sz="1500" dirty="0">
                <a:sym typeface="+mn-ea"/>
              </a:rPr>
              <a:t> </a:t>
            </a:r>
            <a:r>
              <a:rPr lang="en-US" sz="1500" dirty="0" err="1">
                <a:sym typeface="+mn-ea"/>
              </a:rPr>
              <a:t>lực</a:t>
            </a:r>
            <a:endParaRPr lang="en-US" sz="1500"/>
          </a:p>
          <a:p>
            <a:r>
              <a:rPr lang="en-US" sz="1500"/>
              <a:t>Đối thủ tiềm ẩn:</a:t>
            </a:r>
          </a:p>
          <a:p>
            <a:pPr lvl="1"/>
            <a:r>
              <a:rPr lang="en-US" sz="1500"/>
              <a:t>Rào cản thị trường về bản quyền, ý tưởng, công nghệ, ... không quá cao nên nguy cơ xuất hiện các đối thủ trong tương lai là hiện hữu.</a:t>
            </a:r>
          </a:p>
          <a:p>
            <a:r>
              <a:rPr lang="en-US" sz="1500"/>
              <a:t>Đối thủ hiện tại: </a:t>
            </a:r>
          </a:p>
          <a:p>
            <a:pPr lvl="1"/>
            <a:r>
              <a:rPr lang="en-US" sz="1500"/>
              <a:t>Các doanh nghiệp sản xuất thiết bị y tế như: Máy điện tim (FUKUDA DENSHI FX-8322..), Máy đo nồng độ oxy và nhịp tim kẹp ngón tay (BRAUN), các loại đồng hồ đeo tay thông minh như của các hãng: Samsung, Apple, Huawei, Garmin….</a:t>
            </a:r>
          </a:p>
          <a:p>
            <a:r>
              <a:rPr lang="en-US" sz="1500"/>
              <a:t>Điểm mạnh của đối thủ:</a:t>
            </a:r>
          </a:p>
          <a:p>
            <a:pPr lvl="1"/>
            <a:r>
              <a:rPr lang="en-US" sz="1500"/>
              <a:t>Là các doanh nghiệp lớn trong ngành, đã khẳng định được thương hiệu và mạng lưới các nhà phân phối lớn, quan hệ tốt với các khách hàng thân thiết</a:t>
            </a:r>
          </a:p>
          <a:p>
            <a:pPr lvl="1"/>
            <a:r>
              <a:rPr lang="en-US" sz="1500"/>
              <a:t>Có tiềm lực tài chính lớn, nguồn nhân lực, kĩ sư chất lượng cao</a:t>
            </a:r>
          </a:p>
          <a:p>
            <a:pPr lvl="1"/>
            <a:r>
              <a:rPr lang="en-US" sz="1500"/>
              <a:t>Sản phẩm gọn nhẹ với độ chính xác cao</a:t>
            </a:r>
          </a:p>
          <a:p>
            <a:pPr lvl="0"/>
            <a:r>
              <a:rPr lang="en-US" sz="1500"/>
              <a:t>Điểm yếu của đối thủ:</a:t>
            </a:r>
          </a:p>
          <a:p>
            <a:pPr lvl="1"/>
            <a:r>
              <a:rPr lang="en-US" sz="1500"/>
              <a:t>Sản phẩm đồng nhất, thiếu sự nâng cấp</a:t>
            </a:r>
          </a:p>
          <a:p>
            <a:pPr lvl="1"/>
            <a:r>
              <a:rPr lang="en-US" sz="1500"/>
              <a:t>Chưa tích hợp các tính năng theo dõi và khám chữa bệnh, chẩn đoán từ xa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1.3. </a:t>
            </a:r>
            <a:r>
              <a:rPr lang="en-US" sz="3200" dirty="0" err="1"/>
              <a:t>Phân</a:t>
            </a:r>
            <a:r>
              <a:rPr lang="en-US" sz="3200" dirty="0"/>
              <a:t> </a:t>
            </a:r>
            <a:r>
              <a:rPr lang="en-US" sz="3200" dirty="0" err="1"/>
              <a:t>tích</a:t>
            </a:r>
            <a:r>
              <a:rPr lang="en-US" sz="3200" dirty="0"/>
              <a:t> </a:t>
            </a:r>
            <a:r>
              <a:rPr lang="en-US" sz="3200" dirty="0" err="1"/>
              <a:t>môi</a:t>
            </a:r>
            <a:r>
              <a:rPr lang="en-US" sz="3200" dirty="0"/>
              <a:t> </a:t>
            </a:r>
            <a:r>
              <a:rPr lang="en-US" sz="3200" dirty="0" err="1"/>
              <a:t>trường</a:t>
            </a:r>
            <a:r>
              <a:rPr lang="en-US" sz="3200" dirty="0"/>
              <a:t> </a:t>
            </a:r>
            <a:r>
              <a:rPr lang="en-US" sz="3200" dirty="0" err="1"/>
              <a:t>nội</a:t>
            </a:r>
            <a:r>
              <a:rPr lang="en-US" sz="3200" dirty="0"/>
              <a:t> </a:t>
            </a:r>
            <a:r>
              <a:rPr lang="en-US" sz="3200" dirty="0" err="1"/>
              <a:t>tại</a:t>
            </a:r>
            <a:r>
              <a:rPr lang="en-US" sz="3200" dirty="0"/>
              <a:t> </a:t>
            </a:r>
            <a:r>
              <a:rPr lang="en-US" sz="3200" dirty="0" err="1"/>
              <a:t>doanh</a:t>
            </a:r>
            <a:r>
              <a:rPr lang="en-US" sz="3200" dirty="0"/>
              <a:t> </a:t>
            </a:r>
            <a:r>
              <a:rPr lang="en-US" sz="3200" dirty="0" err="1"/>
              <a:t>nghiệp</a:t>
            </a:r>
            <a:endParaRPr lang="en-US" sz="3200" dirty="0"/>
          </a:p>
        </p:txBody>
      </p:sp>
      <p:sp>
        <p:nvSpPr>
          <p:cNvPr id="3" name="Content Placeholder 2"/>
          <p:cNvSpPr>
            <a:spLocks noGrp="1"/>
          </p:cNvSpPr>
          <p:nvPr>
            <p:ph idx="1"/>
          </p:nvPr>
        </p:nvSpPr>
        <p:spPr>
          <a:xfrm>
            <a:off x="838200" y="1691005"/>
            <a:ext cx="10515600" cy="4664710"/>
          </a:xfrm>
        </p:spPr>
        <p:txBody>
          <a:bodyPr>
            <a:noAutofit/>
          </a:bodyPr>
          <a:lstStyle/>
          <a:p>
            <a:r>
              <a:rPr lang="en-US" sz="1800"/>
              <a:t>Mới bước chân vào thị trường, chưa có nhiều kinh nghiệm thực chiến</a:t>
            </a:r>
          </a:p>
          <a:p>
            <a:r>
              <a:rPr lang="en-US" sz="1800"/>
              <a:t>Tiềm lực tài chính, nhân lực, khoa học công nghệ, marketing … mới chỉ bắt đầu gây dựng</a:t>
            </a:r>
          </a:p>
          <a:p>
            <a:r>
              <a:rPr lang="en-US" sz="1800"/>
              <a:t>Các thành viên có khát khao, có kiến thức chuyên môn cao. </a:t>
            </a:r>
          </a:p>
          <a:p>
            <a:r>
              <a:rPr lang="en-US" sz="1800"/>
              <a:t>Unique Selling Point:</a:t>
            </a:r>
          </a:p>
          <a:p>
            <a:pPr lvl="1"/>
            <a:r>
              <a:rPr lang="en-US" sz="1600"/>
              <a:t>Thiết bị đo:</a:t>
            </a:r>
          </a:p>
          <a:p>
            <a:pPr lvl="2"/>
            <a:r>
              <a:rPr lang="en-US" sz="1400"/>
              <a:t>Kích thước nhỏ gọn nhưng tích hợp nhiều chức năng đo đạc, đáp ứng nhu cầu đo đạc cơ bản, được phê duyệt là thiết bị y tế</a:t>
            </a:r>
          </a:p>
          <a:p>
            <a:pPr lvl="2"/>
            <a:r>
              <a:rPr lang="en-US" sz="1400"/>
              <a:t>Được thiết kế để sử dụng phổ biến tại nhà hoặc các khu vực khó tiếp cận dịch vụ y tế chuyên nghiệp. Người sử dụng không cần có nhiều kiến thức chuyên môn y học, nhắm đến đối tượng người già, người bệnh cần chăm sóc sức khỏe thường xuyên, người dân nông thôn, vùng xâu, vùng xa, ...</a:t>
            </a:r>
          </a:p>
          <a:p>
            <a:pPr lvl="2"/>
            <a:r>
              <a:rPr lang="en-US" sz="1400"/>
              <a:t>Ưu điểm của thiết bị là khả năng thực hiện đo lường thường xuyên trong thời gian dài, cung cấp dữ liệu liên tục để cảnh báo sớm hoặc hỗ trợ các chuyên gia y tế chuẩn đoán.</a:t>
            </a:r>
          </a:p>
          <a:p>
            <a:pPr lvl="1"/>
            <a:r>
              <a:rPr lang="en-US" sz="1600"/>
              <a:t>Ứng dụng mà nhóm phát triển:</a:t>
            </a:r>
          </a:p>
          <a:p>
            <a:pPr lvl="2"/>
            <a:r>
              <a:rPr lang="en-US" sz="1400"/>
              <a:t>Hiển thị, cập nhật các chỉ số y tế, đưa ra cảnh báo khi vượt ngưỡng</a:t>
            </a:r>
          </a:p>
          <a:p>
            <a:pPr lvl="2"/>
            <a:r>
              <a:rPr lang="en-US" sz="1400"/>
              <a:t>Hỗ trợ bác sĩ trong quá trình theo dõi sức khỏe: Liên kết với các bác sĩ, bệnh viện, hỗ trợ bác sĩ đưa ra chẩn đoán.</a:t>
            </a:r>
          </a:p>
          <a:p>
            <a:pPr lvl="2"/>
            <a:r>
              <a:rPr lang="en-US" sz="1400"/>
              <a:t>Chat bot hỗ trợ tư vấn, </a:t>
            </a:r>
          </a:p>
          <a:p>
            <a:pPr lvl="2"/>
            <a:r>
              <a:rPr lang="en-US" sz="1400"/>
              <a:t>Liên kết tới người thân, các bệnh viện để đưa ra cảnh báo</a:t>
            </a:r>
          </a:p>
          <a:p>
            <a:pPr lvl="2"/>
            <a:r>
              <a:rPr lang="en-US" sz="1400"/>
              <a:t>Nhắc nhở sử dụng thuốc, đo đạc chỉ số hàng ngày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001"/>
            <a:ext cx="10515600" cy="539749"/>
          </a:xfrm>
        </p:spPr>
        <p:txBody>
          <a:bodyPr>
            <a:normAutofit/>
          </a:bodyPr>
          <a:lstStyle/>
          <a:p>
            <a:pPr algn="ctr"/>
            <a:r>
              <a:rPr lang="en-US" sz="2800" dirty="0"/>
              <a:t>1.4. </a:t>
            </a:r>
            <a:r>
              <a:rPr lang="en-US" sz="2800" dirty="0" err="1"/>
              <a:t>Phân</a:t>
            </a:r>
            <a:r>
              <a:rPr lang="en-US" sz="2800" dirty="0"/>
              <a:t> </a:t>
            </a:r>
            <a:r>
              <a:rPr lang="en-US" sz="2800" dirty="0" err="1"/>
              <a:t>tích</a:t>
            </a:r>
            <a:r>
              <a:rPr lang="en-US" sz="2800" dirty="0"/>
              <a:t> </a:t>
            </a:r>
            <a:r>
              <a:rPr lang="en-US" sz="2800" dirty="0" err="1"/>
              <a:t>điểm</a:t>
            </a:r>
            <a:r>
              <a:rPr lang="en-US" sz="2800" dirty="0"/>
              <a:t> </a:t>
            </a:r>
            <a:r>
              <a:rPr lang="en-US" sz="2800" dirty="0" err="1"/>
              <a:t>mạnh</a:t>
            </a:r>
            <a:r>
              <a:rPr lang="en-US" sz="2800" dirty="0"/>
              <a:t>, </a:t>
            </a:r>
            <a:r>
              <a:rPr lang="en-US" sz="2800" dirty="0" err="1"/>
              <a:t>điểm</a:t>
            </a:r>
            <a:r>
              <a:rPr lang="en-US" sz="2800" dirty="0"/>
              <a:t> </a:t>
            </a:r>
            <a:r>
              <a:rPr lang="en-US" sz="2800" dirty="0" err="1"/>
              <a:t>yếu</a:t>
            </a:r>
            <a:r>
              <a:rPr lang="en-US" sz="2800" dirty="0"/>
              <a:t>, </a:t>
            </a:r>
            <a:r>
              <a:rPr lang="en-US" sz="2800" dirty="0" err="1"/>
              <a:t>cơ</a:t>
            </a:r>
            <a:r>
              <a:rPr lang="en-US" sz="2800" dirty="0"/>
              <a:t> </a:t>
            </a:r>
            <a:r>
              <a:rPr lang="en-US" sz="2800" dirty="0" err="1"/>
              <a:t>hội</a:t>
            </a:r>
            <a:r>
              <a:rPr lang="en-US" sz="2800" dirty="0"/>
              <a:t> </a:t>
            </a:r>
            <a:r>
              <a:rPr lang="en-US" sz="2800" dirty="0" err="1"/>
              <a:t>và</a:t>
            </a:r>
            <a:r>
              <a:rPr lang="en-US" sz="2800" dirty="0"/>
              <a:t> </a:t>
            </a:r>
            <a:r>
              <a:rPr lang="en-US" sz="2800" dirty="0" err="1"/>
              <a:t>nguy</a:t>
            </a:r>
            <a:r>
              <a:rPr lang="en-US" sz="2800" dirty="0"/>
              <a:t> </a:t>
            </a:r>
            <a:r>
              <a:rPr lang="en-US" sz="2800" dirty="0" err="1"/>
              <a:t>cơ</a:t>
            </a:r>
            <a:r>
              <a:rPr lang="en-US" sz="2800" dirty="0"/>
              <a:t> (</a:t>
            </a:r>
            <a:r>
              <a:rPr lang="en-US" sz="2800" dirty="0" err="1"/>
              <a:t>Mô</a:t>
            </a:r>
            <a:r>
              <a:rPr lang="en-US" sz="2800" dirty="0"/>
              <a:t> </a:t>
            </a:r>
            <a:r>
              <a:rPr lang="en-US" sz="2800" dirty="0" err="1"/>
              <a:t>hình</a:t>
            </a:r>
            <a:r>
              <a:rPr lang="en-US" sz="2800" dirty="0"/>
              <a:t> SWOT)</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2229840663"/>
              </p:ext>
            </p:extLst>
          </p:nvPr>
        </p:nvGraphicFramePr>
        <p:xfrm>
          <a:off x="636905" y="838200"/>
          <a:ext cx="10716895" cy="5943600"/>
        </p:xfrm>
        <a:graphic>
          <a:graphicData uri="http://schemas.openxmlformats.org/drawingml/2006/table">
            <a:tbl>
              <a:tblPr firstRow="1" bandRow="1">
                <a:tableStyleId>{5C22544A-7EE6-4342-B048-85BDC9FD1C3A}</a:tableStyleId>
              </a:tblPr>
              <a:tblGrid>
                <a:gridCol w="5423535">
                  <a:extLst>
                    <a:ext uri="{9D8B030D-6E8A-4147-A177-3AD203B41FA5}">
                      <a16:colId xmlns:a16="http://schemas.microsoft.com/office/drawing/2014/main" val="20000"/>
                    </a:ext>
                  </a:extLst>
                </a:gridCol>
                <a:gridCol w="5293360">
                  <a:extLst>
                    <a:ext uri="{9D8B030D-6E8A-4147-A177-3AD203B41FA5}">
                      <a16:colId xmlns:a16="http://schemas.microsoft.com/office/drawing/2014/main" val="20001"/>
                    </a:ext>
                  </a:extLst>
                </a:gridCol>
              </a:tblGrid>
              <a:tr h="2560320">
                <a:tc>
                  <a:txBody>
                    <a:bodyPr/>
                    <a:lstStyle/>
                    <a:p>
                      <a:pPr>
                        <a:buNone/>
                      </a:pPr>
                      <a:r>
                        <a:rPr lang="en-US" dirty="0" err="1"/>
                        <a:t>Điểm</a:t>
                      </a:r>
                      <a:r>
                        <a:rPr lang="en-US" dirty="0"/>
                        <a:t> </a:t>
                      </a:r>
                      <a:r>
                        <a:rPr lang="en-US" dirty="0" err="1"/>
                        <a:t>mạnh</a:t>
                      </a:r>
                      <a:r>
                        <a:rPr lang="en-US" dirty="0"/>
                        <a:t>:</a:t>
                      </a:r>
                    </a:p>
                    <a:p>
                      <a:pPr marL="285750" indent="-285750">
                        <a:buFont typeface="Arial" panose="020B0604020202020204" pitchFamily="34" charset="0"/>
                        <a:buChar char="•"/>
                      </a:pPr>
                      <a:r>
                        <a:rPr lang="en-US" dirty="0"/>
                        <a:t> </a:t>
                      </a:r>
                      <a:r>
                        <a:rPr lang="en-US" b="0" dirty="0" err="1"/>
                        <a:t>Kích</a:t>
                      </a:r>
                      <a:r>
                        <a:rPr lang="en-US" b="0" dirty="0"/>
                        <a:t> </a:t>
                      </a:r>
                      <a:r>
                        <a:rPr lang="en-US" b="0" dirty="0" err="1"/>
                        <a:t>thước</a:t>
                      </a:r>
                      <a:r>
                        <a:rPr lang="en-US" b="0" dirty="0"/>
                        <a:t> </a:t>
                      </a:r>
                      <a:r>
                        <a:rPr lang="en-US" b="0" dirty="0" err="1"/>
                        <a:t>nhỏ</a:t>
                      </a:r>
                      <a:r>
                        <a:rPr lang="en-US" b="0" dirty="0"/>
                        <a:t> </a:t>
                      </a:r>
                      <a:r>
                        <a:rPr lang="en-US" b="0" dirty="0" err="1"/>
                        <a:t>gọn</a:t>
                      </a:r>
                      <a:r>
                        <a:rPr lang="en-US" b="0" dirty="0"/>
                        <a:t>, </a:t>
                      </a:r>
                      <a:r>
                        <a:rPr lang="en-US" b="0" dirty="0" err="1"/>
                        <a:t>dễ</a:t>
                      </a:r>
                      <a:r>
                        <a:rPr lang="en-US" b="0" dirty="0"/>
                        <a:t> </a:t>
                      </a:r>
                      <a:r>
                        <a:rPr lang="en-US" b="0" dirty="0" err="1"/>
                        <a:t>mang</a:t>
                      </a:r>
                      <a:r>
                        <a:rPr lang="en-US" b="0" dirty="0"/>
                        <a:t> </a:t>
                      </a:r>
                      <a:r>
                        <a:rPr lang="en-US" b="0" dirty="0" err="1"/>
                        <a:t>theo</a:t>
                      </a:r>
                      <a:endParaRPr lang="en-US" b="0" dirty="0"/>
                    </a:p>
                    <a:p>
                      <a:pPr marL="285750" indent="-285750">
                        <a:buFont typeface="Arial" panose="020B0604020202020204" pitchFamily="34" charset="0"/>
                        <a:buChar char="•"/>
                      </a:pPr>
                      <a:r>
                        <a:rPr lang="en-US" b="0" dirty="0" err="1"/>
                        <a:t>Tích</a:t>
                      </a:r>
                      <a:r>
                        <a:rPr lang="en-US" b="0" dirty="0"/>
                        <a:t> </a:t>
                      </a:r>
                      <a:r>
                        <a:rPr lang="en-US" b="0" dirty="0" err="1"/>
                        <a:t>hợp</a:t>
                      </a:r>
                      <a:r>
                        <a:rPr lang="en-US" b="0" dirty="0"/>
                        <a:t> </a:t>
                      </a:r>
                      <a:r>
                        <a:rPr lang="en-US" b="0" dirty="0" err="1"/>
                        <a:t>nhiều</a:t>
                      </a:r>
                      <a:r>
                        <a:rPr lang="en-US" b="0" dirty="0"/>
                        <a:t> </a:t>
                      </a:r>
                      <a:r>
                        <a:rPr lang="en-US" b="0" dirty="0" err="1"/>
                        <a:t>chức</a:t>
                      </a:r>
                      <a:r>
                        <a:rPr lang="en-US" b="0" dirty="0"/>
                        <a:t> </a:t>
                      </a:r>
                      <a:r>
                        <a:rPr lang="en-US" b="0" dirty="0" err="1"/>
                        <a:t>năng</a:t>
                      </a:r>
                      <a:r>
                        <a:rPr lang="en-US" b="0" dirty="0"/>
                        <a:t> </a:t>
                      </a:r>
                      <a:r>
                        <a:rPr lang="en-US" b="0" dirty="0" err="1"/>
                        <a:t>đo</a:t>
                      </a:r>
                      <a:r>
                        <a:rPr lang="en-US" b="0" dirty="0"/>
                        <a:t> </a:t>
                      </a:r>
                      <a:r>
                        <a:rPr lang="en-US" b="0" dirty="0" err="1"/>
                        <a:t>đạc</a:t>
                      </a:r>
                      <a:endParaRPr lang="en-US" b="0" dirty="0"/>
                    </a:p>
                    <a:p>
                      <a:pPr marL="285750" indent="-285750">
                        <a:buFont typeface="Arial" panose="020B0604020202020204" pitchFamily="34" charset="0"/>
                        <a:buChar char="•"/>
                      </a:pPr>
                      <a:r>
                        <a:rPr lang="en-US" b="0" dirty="0" err="1"/>
                        <a:t>Dễ</a:t>
                      </a:r>
                      <a:r>
                        <a:rPr lang="en-US" b="0" dirty="0"/>
                        <a:t> </a:t>
                      </a:r>
                      <a:r>
                        <a:rPr lang="en-US" b="0" dirty="0" err="1"/>
                        <a:t>sử</a:t>
                      </a:r>
                      <a:r>
                        <a:rPr lang="en-US" b="0" dirty="0"/>
                        <a:t> </a:t>
                      </a:r>
                      <a:r>
                        <a:rPr lang="en-US" b="0" dirty="0" err="1"/>
                        <a:t>dụng</a:t>
                      </a:r>
                      <a:r>
                        <a:rPr lang="en-US" b="0" dirty="0"/>
                        <a:t>, </a:t>
                      </a:r>
                      <a:r>
                        <a:rPr lang="en-US" b="0" dirty="0" err="1"/>
                        <a:t>không</a:t>
                      </a:r>
                      <a:r>
                        <a:rPr lang="en-US" b="0" dirty="0"/>
                        <a:t> </a:t>
                      </a:r>
                      <a:r>
                        <a:rPr lang="en-US" b="0" dirty="0" err="1"/>
                        <a:t>cần</a:t>
                      </a:r>
                      <a:r>
                        <a:rPr lang="en-US" b="0" dirty="0"/>
                        <a:t> </a:t>
                      </a:r>
                      <a:r>
                        <a:rPr lang="en-US" b="0" dirty="0" err="1"/>
                        <a:t>kiến</a:t>
                      </a:r>
                      <a:r>
                        <a:rPr lang="en-US" b="0" dirty="0"/>
                        <a:t> </a:t>
                      </a:r>
                      <a:r>
                        <a:rPr lang="en-US" b="0" dirty="0" err="1"/>
                        <a:t>thức</a:t>
                      </a:r>
                      <a:r>
                        <a:rPr lang="en-US" b="0" dirty="0"/>
                        <a:t> </a:t>
                      </a:r>
                      <a:r>
                        <a:rPr lang="en-US" b="0" dirty="0" err="1"/>
                        <a:t>chuyên</a:t>
                      </a:r>
                      <a:r>
                        <a:rPr lang="en-US" b="0" dirty="0"/>
                        <a:t> </a:t>
                      </a:r>
                      <a:r>
                        <a:rPr lang="en-US" b="0" dirty="0" err="1"/>
                        <a:t>môn</a:t>
                      </a:r>
                      <a:endParaRPr lang="en-US" b="0" dirty="0"/>
                    </a:p>
                    <a:p>
                      <a:pPr marL="285750" indent="-285750">
                        <a:buFont typeface="Arial" panose="020B0604020202020204" pitchFamily="34" charset="0"/>
                        <a:buChar char="•"/>
                      </a:pPr>
                      <a:r>
                        <a:rPr lang="en-US" b="0" dirty="0"/>
                        <a:t>Cung </a:t>
                      </a:r>
                      <a:r>
                        <a:rPr lang="en-US" b="0" dirty="0" err="1"/>
                        <a:t>cấp</a:t>
                      </a:r>
                      <a:r>
                        <a:rPr lang="en-US" b="0" dirty="0"/>
                        <a:t> </a:t>
                      </a:r>
                      <a:r>
                        <a:rPr lang="en-US" b="0" dirty="0" err="1"/>
                        <a:t>dữ</a:t>
                      </a:r>
                      <a:r>
                        <a:rPr lang="en-US" b="0" dirty="0"/>
                        <a:t> </a:t>
                      </a:r>
                      <a:r>
                        <a:rPr lang="en-US" b="0" dirty="0" err="1"/>
                        <a:t>liệu</a:t>
                      </a:r>
                      <a:r>
                        <a:rPr lang="en-US" b="0" dirty="0"/>
                        <a:t> </a:t>
                      </a:r>
                      <a:r>
                        <a:rPr lang="en-US" b="0" dirty="0" err="1"/>
                        <a:t>liên</a:t>
                      </a:r>
                      <a:r>
                        <a:rPr lang="en-US" b="0" dirty="0"/>
                        <a:t> </a:t>
                      </a:r>
                      <a:r>
                        <a:rPr lang="en-US" b="0" dirty="0" err="1"/>
                        <a:t>tục</a:t>
                      </a:r>
                      <a:r>
                        <a:rPr lang="en-US" b="0" dirty="0"/>
                        <a:t>, </a:t>
                      </a:r>
                      <a:r>
                        <a:rPr lang="en-US" b="0" dirty="0" err="1"/>
                        <a:t>cảnh</a:t>
                      </a:r>
                      <a:r>
                        <a:rPr lang="en-US" b="0" dirty="0"/>
                        <a:t> </a:t>
                      </a:r>
                      <a:r>
                        <a:rPr lang="en-US" b="0" dirty="0" err="1"/>
                        <a:t>báo</a:t>
                      </a:r>
                      <a:r>
                        <a:rPr lang="en-US" b="0" dirty="0"/>
                        <a:t> </a:t>
                      </a:r>
                      <a:r>
                        <a:rPr lang="en-US" b="0" dirty="0" err="1"/>
                        <a:t>sớm</a:t>
                      </a:r>
                      <a:endParaRPr lang="en-US" b="0" dirty="0"/>
                    </a:p>
                    <a:p>
                      <a:pPr marL="285750" indent="-285750">
                        <a:buFont typeface="Arial" panose="020B0604020202020204" pitchFamily="34" charset="0"/>
                        <a:buChar char="•"/>
                      </a:pPr>
                      <a:r>
                        <a:rPr lang="en-US" b="0" dirty="0"/>
                        <a:t>Liên </a:t>
                      </a:r>
                      <a:r>
                        <a:rPr lang="en-US" b="0" dirty="0" err="1"/>
                        <a:t>kết</a:t>
                      </a:r>
                      <a:r>
                        <a:rPr lang="en-US" b="0" dirty="0"/>
                        <a:t> </a:t>
                      </a:r>
                      <a:r>
                        <a:rPr lang="en-US" b="0" dirty="0" err="1"/>
                        <a:t>với</a:t>
                      </a:r>
                      <a:r>
                        <a:rPr lang="en-US" b="0" dirty="0"/>
                        <a:t> </a:t>
                      </a:r>
                      <a:r>
                        <a:rPr lang="en-US" b="0" dirty="0" err="1"/>
                        <a:t>các</a:t>
                      </a:r>
                      <a:r>
                        <a:rPr lang="en-US" b="0" dirty="0"/>
                        <a:t> </a:t>
                      </a:r>
                      <a:r>
                        <a:rPr lang="en-US" b="0" dirty="0" err="1"/>
                        <a:t>bệnh</a:t>
                      </a:r>
                      <a:r>
                        <a:rPr lang="en-US" b="0" dirty="0"/>
                        <a:t> </a:t>
                      </a:r>
                      <a:r>
                        <a:rPr lang="en-US" b="0" dirty="0" err="1"/>
                        <a:t>viện</a:t>
                      </a:r>
                      <a:r>
                        <a:rPr lang="en-US" b="0" dirty="0"/>
                        <a:t>, </a:t>
                      </a:r>
                      <a:r>
                        <a:rPr lang="en-US" b="0" dirty="0" err="1"/>
                        <a:t>bác</a:t>
                      </a:r>
                      <a:r>
                        <a:rPr lang="en-US" b="0" dirty="0"/>
                        <a:t> </a:t>
                      </a:r>
                      <a:r>
                        <a:rPr lang="en-US" b="0" dirty="0" err="1"/>
                        <a:t>sĩ</a:t>
                      </a:r>
                      <a:r>
                        <a:rPr lang="en-US" b="0" dirty="0"/>
                        <a:t>, </a:t>
                      </a:r>
                      <a:r>
                        <a:rPr lang="en-US" b="0" dirty="0" err="1"/>
                        <a:t>đưa</a:t>
                      </a:r>
                      <a:r>
                        <a:rPr lang="en-US" b="0" dirty="0"/>
                        <a:t> </a:t>
                      </a:r>
                      <a:r>
                        <a:rPr lang="en-US" b="0" dirty="0" err="1"/>
                        <a:t>ra</a:t>
                      </a:r>
                      <a:r>
                        <a:rPr lang="en-US" b="0" dirty="0"/>
                        <a:t> </a:t>
                      </a:r>
                      <a:r>
                        <a:rPr lang="en-US" b="0" dirty="0" err="1"/>
                        <a:t>những</a:t>
                      </a:r>
                      <a:r>
                        <a:rPr lang="en-US" b="0" dirty="0"/>
                        <a:t> </a:t>
                      </a:r>
                      <a:r>
                        <a:rPr lang="en-US" b="0" dirty="0" err="1"/>
                        <a:t>chẩn</a:t>
                      </a:r>
                      <a:r>
                        <a:rPr lang="en-US" b="0" dirty="0"/>
                        <a:t> </a:t>
                      </a:r>
                      <a:r>
                        <a:rPr lang="en-US" b="0" dirty="0" err="1"/>
                        <a:t>đoán</a:t>
                      </a:r>
                      <a:r>
                        <a:rPr lang="en-US" b="0" dirty="0"/>
                        <a:t>, </a:t>
                      </a:r>
                      <a:r>
                        <a:rPr lang="en-US" b="0" dirty="0" err="1"/>
                        <a:t>liệu</a:t>
                      </a:r>
                      <a:r>
                        <a:rPr lang="en-US" b="0" dirty="0"/>
                        <a:t> </a:t>
                      </a:r>
                      <a:r>
                        <a:rPr lang="en-US" b="0" dirty="0" err="1"/>
                        <a:t>trình</a:t>
                      </a:r>
                      <a:r>
                        <a:rPr lang="en-US" b="0" dirty="0"/>
                        <a:t> </a:t>
                      </a:r>
                      <a:r>
                        <a:rPr lang="en-US" b="0" dirty="0" err="1"/>
                        <a:t>chăm</a:t>
                      </a:r>
                      <a:r>
                        <a:rPr lang="en-US" b="0" dirty="0"/>
                        <a:t> </a:t>
                      </a:r>
                      <a:r>
                        <a:rPr lang="en-US" b="0" dirty="0" err="1"/>
                        <a:t>sóc</a:t>
                      </a:r>
                      <a:r>
                        <a:rPr lang="en-US" b="0" dirty="0"/>
                        <a:t> </a:t>
                      </a:r>
                      <a:r>
                        <a:rPr lang="en-US" b="0" dirty="0" err="1"/>
                        <a:t>sức</a:t>
                      </a:r>
                      <a:r>
                        <a:rPr lang="en-US" b="0" dirty="0"/>
                        <a:t> </a:t>
                      </a:r>
                      <a:r>
                        <a:rPr lang="en-US" b="0" dirty="0" err="1"/>
                        <a:t>khỏe</a:t>
                      </a:r>
                      <a:r>
                        <a:rPr lang="en-US" b="0" dirty="0"/>
                        <a:t> </a:t>
                      </a:r>
                      <a:r>
                        <a:rPr lang="en-US" b="0" dirty="0" err="1"/>
                        <a:t>phù</a:t>
                      </a:r>
                      <a:r>
                        <a:rPr lang="en-US" b="0" dirty="0"/>
                        <a:t> </a:t>
                      </a:r>
                      <a:r>
                        <a:rPr lang="en-US" b="0" dirty="0" err="1"/>
                        <a:t>hợp</a:t>
                      </a:r>
                      <a:endParaRPr lang="en-US" b="0" dirty="0"/>
                    </a:p>
                    <a:p>
                      <a:pPr marL="285750" indent="-285750">
                        <a:buFont typeface="Arial" panose="020B0604020202020204" pitchFamily="34" charset="0"/>
                        <a:buChar char="•"/>
                      </a:pPr>
                      <a:r>
                        <a:rPr lang="en-US" b="0" dirty="0" err="1"/>
                        <a:t>Phù</a:t>
                      </a:r>
                      <a:r>
                        <a:rPr lang="en-US" b="0" dirty="0"/>
                        <a:t> </a:t>
                      </a:r>
                      <a:r>
                        <a:rPr lang="en-US" b="0" dirty="0" err="1"/>
                        <a:t>hợp</a:t>
                      </a:r>
                      <a:r>
                        <a:rPr lang="en-US" b="0" dirty="0"/>
                        <a:t> </a:t>
                      </a:r>
                      <a:r>
                        <a:rPr lang="en-US" b="0" dirty="0" err="1"/>
                        <a:t>với</a:t>
                      </a:r>
                      <a:r>
                        <a:rPr lang="en-US" b="0" dirty="0"/>
                        <a:t> </a:t>
                      </a:r>
                      <a:r>
                        <a:rPr lang="en-US" b="0" dirty="0" err="1"/>
                        <a:t>người</a:t>
                      </a:r>
                      <a:r>
                        <a:rPr lang="en-US" b="0" dirty="0"/>
                        <a:t> </a:t>
                      </a:r>
                      <a:r>
                        <a:rPr lang="en-US" b="0" dirty="0" err="1"/>
                        <a:t>già</a:t>
                      </a:r>
                      <a:r>
                        <a:rPr lang="en-US" b="0" dirty="0"/>
                        <a:t>, </a:t>
                      </a:r>
                      <a:r>
                        <a:rPr lang="en-US" b="0" dirty="0" err="1"/>
                        <a:t>người</a:t>
                      </a:r>
                      <a:r>
                        <a:rPr lang="en-US" b="0" dirty="0"/>
                        <a:t> </a:t>
                      </a:r>
                      <a:r>
                        <a:rPr lang="en-US" b="0" dirty="0" err="1"/>
                        <a:t>khuyết</a:t>
                      </a:r>
                      <a:r>
                        <a:rPr lang="en-US" b="0" dirty="0"/>
                        <a:t> </a:t>
                      </a:r>
                      <a:r>
                        <a:rPr lang="en-US" b="0" dirty="0" err="1"/>
                        <a:t>tật</a:t>
                      </a:r>
                      <a:r>
                        <a:rPr lang="en-US" b="0" dirty="0"/>
                        <a:t>, </a:t>
                      </a:r>
                      <a:r>
                        <a:rPr lang="en-US" b="0" dirty="0" err="1"/>
                        <a:t>người</a:t>
                      </a:r>
                      <a:r>
                        <a:rPr lang="en-US" b="0" dirty="0"/>
                        <a:t> </a:t>
                      </a:r>
                      <a:r>
                        <a:rPr lang="en-US" b="0" dirty="0" err="1"/>
                        <a:t>có</a:t>
                      </a:r>
                      <a:r>
                        <a:rPr lang="en-US" b="0" dirty="0"/>
                        <a:t> </a:t>
                      </a:r>
                      <a:r>
                        <a:rPr lang="en-US" b="0" dirty="0" err="1"/>
                        <a:t>thu</a:t>
                      </a:r>
                      <a:r>
                        <a:rPr lang="en-US" b="0" dirty="0"/>
                        <a:t> </a:t>
                      </a:r>
                      <a:r>
                        <a:rPr lang="en-US" b="0" dirty="0" err="1"/>
                        <a:t>nhập</a:t>
                      </a:r>
                      <a:r>
                        <a:rPr lang="en-US" b="0" dirty="0"/>
                        <a:t> </a:t>
                      </a:r>
                      <a:r>
                        <a:rPr lang="en-US" b="0" dirty="0" err="1"/>
                        <a:t>thấp</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dirty="0" err="1"/>
                        <a:t>Điểm</a:t>
                      </a:r>
                      <a:r>
                        <a:rPr lang="en-US" dirty="0"/>
                        <a:t> </a:t>
                      </a:r>
                      <a:r>
                        <a:rPr lang="en-US" dirty="0" err="1"/>
                        <a:t>yếu</a:t>
                      </a:r>
                      <a:r>
                        <a:rPr lang="en-US" dirty="0"/>
                        <a:t>: </a:t>
                      </a:r>
                    </a:p>
                    <a:p>
                      <a:pPr marL="285750" indent="-285750">
                        <a:buFont typeface="Arial" panose="020B0604020202020204" pitchFamily="34" charset="0"/>
                        <a:buChar char="•"/>
                      </a:pPr>
                      <a:r>
                        <a:rPr lang="en-US" b="0" dirty="0" err="1"/>
                        <a:t>Độ</a:t>
                      </a:r>
                      <a:r>
                        <a:rPr lang="en-US" b="0" dirty="0"/>
                        <a:t> </a:t>
                      </a:r>
                      <a:r>
                        <a:rPr lang="en-US" b="0" dirty="0" err="1"/>
                        <a:t>chính</a:t>
                      </a:r>
                      <a:r>
                        <a:rPr lang="en-US" b="0" dirty="0"/>
                        <a:t> </a:t>
                      </a:r>
                      <a:r>
                        <a:rPr lang="en-US" b="0" dirty="0" err="1"/>
                        <a:t>xác</a:t>
                      </a:r>
                      <a:r>
                        <a:rPr lang="en-US" b="0" dirty="0"/>
                        <a:t> </a:t>
                      </a:r>
                      <a:r>
                        <a:rPr lang="en-US" b="0" dirty="0" err="1"/>
                        <a:t>chưa</a:t>
                      </a:r>
                      <a:r>
                        <a:rPr lang="en-US" b="0" dirty="0"/>
                        <a:t> </a:t>
                      </a:r>
                      <a:r>
                        <a:rPr lang="en-US" b="0" dirty="0" err="1"/>
                        <a:t>cao</a:t>
                      </a:r>
                      <a:r>
                        <a:rPr lang="en-US" b="0" dirty="0"/>
                        <a:t> </a:t>
                      </a:r>
                      <a:r>
                        <a:rPr lang="en-US" b="0" dirty="0" err="1"/>
                        <a:t>bằng</a:t>
                      </a:r>
                      <a:r>
                        <a:rPr lang="en-US" b="0" dirty="0"/>
                        <a:t> </a:t>
                      </a:r>
                      <a:r>
                        <a:rPr lang="en-US" b="0" dirty="0" err="1"/>
                        <a:t>thiết</a:t>
                      </a:r>
                      <a:r>
                        <a:rPr lang="en-US" b="0" dirty="0"/>
                        <a:t> </a:t>
                      </a:r>
                      <a:r>
                        <a:rPr lang="en-US" b="0" dirty="0" err="1"/>
                        <a:t>bị</a:t>
                      </a:r>
                      <a:r>
                        <a:rPr lang="en-US" b="0" dirty="0"/>
                        <a:t> </a:t>
                      </a:r>
                      <a:r>
                        <a:rPr lang="en-US" b="0" dirty="0" err="1"/>
                        <a:t>chuyên</a:t>
                      </a:r>
                      <a:r>
                        <a:rPr lang="en-US" b="0" dirty="0"/>
                        <a:t> </a:t>
                      </a:r>
                      <a:r>
                        <a:rPr lang="en-US" b="0" dirty="0" err="1"/>
                        <a:t>dụng</a:t>
                      </a:r>
                      <a:endParaRPr lang="en-US" b="0" dirty="0"/>
                    </a:p>
                    <a:p>
                      <a:pPr marL="285750" indent="-285750">
                        <a:buFont typeface="Arial" panose="020B0604020202020204" pitchFamily="34" charset="0"/>
                        <a:buChar char="•"/>
                      </a:pPr>
                      <a:r>
                        <a:rPr lang="en-US" b="0" dirty="0" err="1"/>
                        <a:t>Cần</a:t>
                      </a:r>
                      <a:r>
                        <a:rPr lang="en-US" b="0" dirty="0"/>
                        <a:t> </a:t>
                      </a:r>
                      <a:r>
                        <a:rPr lang="en-US" b="0" dirty="0" err="1"/>
                        <a:t>cải</a:t>
                      </a:r>
                      <a:r>
                        <a:rPr lang="en-US" b="0" dirty="0"/>
                        <a:t> </a:t>
                      </a:r>
                      <a:r>
                        <a:rPr lang="en-US" b="0" dirty="0" err="1"/>
                        <a:t>thiện</a:t>
                      </a:r>
                      <a:r>
                        <a:rPr lang="en-US" b="0" dirty="0"/>
                        <a:t> </a:t>
                      </a:r>
                      <a:r>
                        <a:rPr lang="en-US" b="0" dirty="0" err="1"/>
                        <a:t>ứng</a:t>
                      </a:r>
                      <a:r>
                        <a:rPr lang="en-US" b="0" dirty="0"/>
                        <a:t> </a:t>
                      </a:r>
                      <a:r>
                        <a:rPr lang="en-US" b="0" dirty="0" err="1"/>
                        <a:t>dụng</a:t>
                      </a:r>
                      <a:r>
                        <a:rPr lang="en-US" b="0" dirty="0"/>
                        <a:t> </a:t>
                      </a:r>
                      <a:r>
                        <a:rPr lang="en-US" b="0" dirty="0" err="1"/>
                        <a:t>cùng</a:t>
                      </a:r>
                      <a:r>
                        <a:rPr lang="en-US" b="0" dirty="0"/>
                        <a:t> </a:t>
                      </a:r>
                      <a:r>
                        <a:rPr lang="en-US" b="0" dirty="0" err="1"/>
                        <a:t>các</a:t>
                      </a:r>
                      <a:r>
                        <a:rPr lang="en-US" b="0" dirty="0"/>
                        <a:t> </a:t>
                      </a:r>
                      <a:r>
                        <a:rPr lang="en-US" b="0" dirty="0" err="1"/>
                        <a:t>tính</a:t>
                      </a:r>
                      <a:r>
                        <a:rPr lang="en-US" b="0" dirty="0"/>
                        <a:t> </a:t>
                      </a:r>
                      <a:r>
                        <a:rPr lang="en-US" b="0" dirty="0" err="1"/>
                        <a:t>năng</a:t>
                      </a:r>
                      <a:r>
                        <a:rPr lang="en-US" b="0" dirty="0"/>
                        <a:t> </a:t>
                      </a:r>
                      <a:r>
                        <a:rPr lang="en-US" b="0" dirty="0" err="1"/>
                        <a:t>đi</a:t>
                      </a:r>
                      <a:r>
                        <a:rPr lang="en-US" b="0" dirty="0"/>
                        <a:t> </a:t>
                      </a:r>
                      <a:r>
                        <a:rPr lang="en-US" b="0" dirty="0" err="1"/>
                        <a:t>kèm</a:t>
                      </a:r>
                      <a:r>
                        <a:rPr lang="en-US" b="0" dirty="0"/>
                        <a:t> </a:t>
                      </a:r>
                      <a:r>
                        <a:rPr lang="en-US" b="0" dirty="0" err="1"/>
                        <a:t>để</a:t>
                      </a:r>
                      <a:r>
                        <a:rPr lang="en-US" b="0" dirty="0"/>
                        <a:t> </a:t>
                      </a:r>
                      <a:r>
                        <a:rPr lang="en-US" b="0" dirty="0" err="1"/>
                        <a:t>dễ</a:t>
                      </a:r>
                      <a:r>
                        <a:rPr lang="en-US" b="0" dirty="0"/>
                        <a:t> </a:t>
                      </a:r>
                      <a:r>
                        <a:rPr lang="en-US" b="0" dirty="0" err="1"/>
                        <a:t>tiện</a:t>
                      </a:r>
                      <a:r>
                        <a:rPr lang="en-US" b="0" dirty="0"/>
                        <a:t> </a:t>
                      </a:r>
                      <a:r>
                        <a:rPr lang="en-US" b="0" dirty="0" err="1"/>
                        <a:t>lợi</a:t>
                      </a:r>
                      <a:r>
                        <a:rPr lang="en-US" b="0" dirty="0"/>
                        <a:t> </a:t>
                      </a:r>
                      <a:r>
                        <a:rPr lang="en-US" b="0" dirty="0" err="1"/>
                        <a:t>hơn</a:t>
                      </a:r>
                      <a:endParaRPr lang="en-US" b="0" dirty="0"/>
                    </a:p>
                    <a:p>
                      <a:pPr marL="285750" indent="-285750">
                        <a:buFont typeface="Arial" panose="020B0604020202020204" pitchFamily="34" charset="0"/>
                        <a:buChar char="•"/>
                      </a:pPr>
                      <a:r>
                        <a:rPr lang="en-US" b="0" dirty="0" err="1"/>
                        <a:t>Ứng</a:t>
                      </a:r>
                      <a:r>
                        <a:rPr lang="en-US" b="0" dirty="0"/>
                        <a:t> </a:t>
                      </a:r>
                      <a:r>
                        <a:rPr lang="en-US" b="0" dirty="0" err="1"/>
                        <a:t>dụng</a:t>
                      </a:r>
                      <a:r>
                        <a:rPr lang="en-US" b="0" dirty="0"/>
                        <a:t> </a:t>
                      </a:r>
                      <a:r>
                        <a:rPr lang="en-US" b="0" dirty="0" err="1"/>
                        <a:t>cần</a:t>
                      </a:r>
                      <a:r>
                        <a:rPr lang="en-US" b="0" dirty="0"/>
                        <a:t> </a:t>
                      </a:r>
                      <a:r>
                        <a:rPr lang="en-US" b="0" dirty="0" err="1"/>
                        <a:t>tương</a:t>
                      </a:r>
                      <a:r>
                        <a:rPr lang="en-US" b="0" dirty="0"/>
                        <a:t> </a:t>
                      </a:r>
                      <a:r>
                        <a:rPr lang="en-US" b="0" dirty="0" err="1"/>
                        <a:t>thích</a:t>
                      </a:r>
                      <a:r>
                        <a:rPr lang="en-US" b="0" dirty="0"/>
                        <a:t> </a:t>
                      </a:r>
                      <a:r>
                        <a:rPr lang="en-US" b="0" dirty="0" err="1"/>
                        <a:t>với</a:t>
                      </a:r>
                      <a:r>
                        <a:rPr lang="en-US" b="0" dirty="0"/>
                        <a:t> </a:t>
                      </a:r>
                      <a:r>
                        <a:rPr lang="en-US" b="0" dirty="0" err="1"/>
                        <a:t>nhiều</a:t>
                      </a:r>
                      <a:r>
                        <a:rPr lang="en-US" b="0" dirty="0"/>
                        <a:t> </a:t>
                      </a:r>
                      <a:r>
                        <a:rPr lang="en-US" b="0" dirty="0" err="1"/>
                        <a:t>loại</a:t>
                      </a:r>
                      <a:r>
                        <a:rPr lang="en-US" b="0" dirty="0"/>
                        <a:t> </a:t>
                      </a:r>
                      <a:r>
                        <a:rPr lang="en-US" b="0" dirty="0" err="1"/>
                        <a:t>điện</a:t>
                      </a:r>
                      <a:r>
                        <a:rPr lang="en-US" b="0" dirty="0"/>
                        <a:t> </a:t>
                      </a:r>
                      <a:r>
                        <a:rPr lang="en-US" b="0" dirty="0" err="1"/>
                        <a:t>thoại</a:t>
                      </a:r>
                      <a:r>
                        <a:rPr lang="en-US" b="0" dirty="0"/>
                        <a:t> </a:t>
                      </a:r>
                      <a:r>
                        <a:rPr lang="en-US" b="0" dirty="0" err="1"/>
                        <a:t>thông</a:t>
                      </a:r>
                      <a:r>
                        <a:rPr lang="en-US" b="0" dirty="0"/>
                        <a:t> </a:t>
                      </a:r>
                      <a:r>
                        <a:rPr lang="en-US" b="0" dirty="0" err="1"/>
                        <a:t>minh</a:t>
                      </a:r>
                      <a:r>
                        <a:rPr lang="en-US" b="0" dirty="0"/>
                        <a:t> </a:t>
                      </a:r>
                      <a:r>
                        <a:rPr lang="en-US" b="0" dirty="0" err="1"/>
                        <a:t>khác</a:t>
                      </a:r>
                      <a:r>
                        <a:rPr lang="en-US" b="0" dirty="0"/>
                        <a:t> </a:t>
                      </a:r>
                      <a:r>
                        <a:rPr lang="en-US" b="0" dirty="0" err="1"/>
                        <a:t>nhau</a:t>
                      </a:r>
                      <a:endParaRPr lang="en-US" b="0" dirty="0"/>
                    </a:p>
                    <a:p>
                      <a:pPr marL="285750" indent="-285750">
                        <a:buFont typeface="Arial" panose="020B0604020202020204" pitchFamily="34" charset="0"/>
                        <a:buChar char="•"/>
                      </a:pPr>
                      <a:r>
                        <a:rPr lang="en-US" b="0" dirty="0"/>
                        <a:t>Chi </a:t>
                      </a:r>
                      <a:r>
                        <a:rPr lang="en-US" b="0" dirty="0" err="1"/>
                        <a:t>phí</a:t>
                      </a:r>
                      <a:r>
                        <a:rPr lang="en-US" b="0" dirty="0"/>
                        <a:t> </a:t>
                      </a:r>
                      <a:r>
                        <a:rPr lang="en-US" b="0" dirty="0" err="1"/>
                        <a:t>sản</a:t>
                      </a:r>
                      <a:r>
                        <a:rPr lang="en-US" b="0" dirty="0"/>
                        <a:t> </a:t>
                      </a:r>
                      <a:r>
                        <a:rPr lang="en-US" b="0" dirty="0" err="1"/>
                        <a:t>xuất</a:t>
                      </a:r>
                      <a:r>
                        <a:rPr lang="en-US" b="0" dirty="0"/>
                        <a:t> ban </a:t>
                      </a:r>
                      <a:r>
                        <a:rPr lang="en-US" b="0" dirty="0" err="1"/>
                        <a:t>đầu</a:t>
                      </a:r>
                      <a:r>
                        <a:rPr lang="en-US" b="0" dirty="0"/>
                        <a:t> </a:t>
                      </a:r>
                      <a:r>
                        <a:rPr lang="en-US" b="0" dirty="0" err="1"/>
                        <a:t>có</a:t>
                      </a:r>
                      <a:r>
                        <a:rPr lang="en-US" b="0" dirty="0"/>
                        <a:t> </a:t>
                      </a:r>
                      <a:r>
                        <a:rPr lang="en-US" b="0" dirty="0" err="1"/>
                        <a:t>thể</a:t>
                      </a:r>
                      <a:r>
                        <a:rPr lang="en-US" b="0" dirty="0"/>
                        <a:t> </a:t>
                      </a:r>
                      <a:r>
                        <a:rPr lang="en-US" b="0" dirty="0" err="1"/>
                        <a:t>cao</a:t>
                      </a:r>
                      <a:endParaRPr lang="en-US" b="0" dirty="0"/>
                    </a:p>
                    <a:p>
                      <a:pPr marL="285750" indent="-285750">
                        <a:buFont typeface="Arial" panose="020B0604020202020204" pitchFamily="34" charset="0"/>
                        <a:buChar char="•"/>
                      </a:pPr>
                      <a:r>
                        <a:rPr lang="en-US" b="0" dirty="0" err="1"/>
                        <a:t>Cần</a:t>
                      </a:r>
                      <a:r>
                        <a:rPr lang="en-US" b="0" dirty="0"/>
                        <a:t> </a:t>
                      </a:r>
                      <a:r>
                        <a:rPr lang="en-US" b="0" dirty="0" err="1"/>
                        <a:t>tiềm</a:t>
                      </a:r>
                      <a:r>
                        <a:rPr lang="en-US" b="0" dirty="0"/>
                        <a:t> </a:t>
                      </a:r>
                      <a:r>
                        <a:rPr lang="en-US" b="0" dirty="0" err="1"/>
                        <a:t>lực</a:t>
                      </a:r>
                      <a:r>
                        <a:rPr lang="en-US" b="0" dirty="0"/>
                        <a:t> </a:t>
                      </a:r>
                      <a:r>
                        <a:rPr lang="en-US" b="0" dirty="0" err="1"/>
                        <a:t>tài</a:t>
                      </a:r>
                      <a:r>
                        <a:rPr lang="en-US" b="0" dirty="0"/>
                        <a:t> </a:t>
                      </a:r>
                      <a:r>
                        <a:rPr lang="en-US" b="0" dirty="0" err="1"/>
                        <a:t>chính</a:t>
                      </a:r>
                      <a:r>
                        <a:rPr lang="en-US" b="0" dirty="0"/>
                        <a:t> </a:t>
                      </a:r>
                      <a:r>
                        <a:rPr lang="en-US" b="0" dirty="0" err="1"/>
                        <a:t>lớn</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24860">
                <a:tc>
                  <a:txBody>
                    <a:bodyPr/>
                    <a:lstStyle/>
                    <a:p>
                      <a:pPr>
                        <a:buNone/>
                      </a:pPr>
                      <a:r>
                        <a:rPr lang="en-US" b="1" dirty="0" err="1"/>
                        <a:t>Cơ</a:t>
                      </a:r>
                      <a:r>
                        <a:rPr lang="en-US" b="1" dirty="0"/>
                        <a:t> </a:t>
                      </a:r>
                      <a:r>
                        <a:rPr lang="en-US" b="1" dirty="0" err="1"/>
                        <a:t>hội</a:t>
                      </a:r>
                      <a:r>
                        <a:rPr lang="en-US" b="1" dirty="0"/>
                        <a:t>: </a:t>
                      </a:r>
                    </a:p>
                    <a:p>
                      <a:pPr marL="285750" indent="-285750">
                        <a:buFont typeface="Arial" panose="020B0604020202020204" pitchFamily="34" charset="0"/>
                        <a:buChar char="•"/>
                      </a:pPr>
                      <a:r>
                        <a:rPr lang="en-US" dirty="0" err="1"/>
                        <a:t>Thị</a:t>
                      </a:r>
                      <a:r>
                        <a:rPr lang="en-US" dirty="0"/>
                        <a:t> </a:t>
                      </a:r>
                      <a:r>
                        <a:rPr lang="en-US" dirty="0" err="1"/>
                        <a:t>trường</a:t>
                      </a:r>
                      <a:r>
                        <a:rPr lang="en-US" dirty="0"/>
                        <a:t> </a:t>
                      </a:r>
                      <a:r>
                        <a:rPr lang="en-US" dirty="0" err="1"/>
                        <a:t>thiết</a:t>
                      </a:r>
                      <a:r>
                        <a:rPr lang="en-US" dirty="0"/>
                        <a:t> </a:t>
                      </a:r>
                      <a:r>
                        <a:rPr lang="en-US" dirty="0" err="1"/>
                        <a:t>bị</a:t>
                      </a:r>
                      <a:r>
                        <a:rPr lang="en-US" dirty="0"/>
                        <a:t> y </a:t>
                      </a:r>
                      <a:r>
                        <a:rPr lang="en-US" dirty="0" err="1"/>
                        <a:t>tế</a:t>
                      </a:r>
                      <a:r>
                        <a:rPr lang="en-US" dirty="0"/>
                        <a:t> </a:t>
                      </a:r>
                      <a:r>
                        <a:rPr lang="en-US" dirty="0" err="1"/>
                        <a:t>cá</a:t>
                      </a:r>
                      <a:r>
                        <a:rPr lang="en-US" dirty="0"/>
                        <a:t> </a:t>
                      </a:r>
                      <a:r>
                        <a:rPr lang="en-US" dirty="0" err="1"/>
                        <a:t>nhân</a:t>
                      </a:r>
                      <a:r>
                        <a:rPr lang="en-US" dirty="0"/>
                        <a:t> </a:t>
                      </a:r>
                      <a:r>
                        <a:rPr lang="en-US" dirty="0" err="1"/>
                        <a:t>đang</a:t>
                      </a:r>
                      <a:r>
                        <a:rPr lang="en-US" dirty="0"/>
                        <a:t> </a:t>
                      </a:r>
                      <a:r>
                        <a:rPr lang="en-US" dirty="0" err="1"/>
                        <a:t>phát</a:t>
                      </a:r>
                      <a:r>
                        <a:rPr lang="en-US" dirty="0"/>
                        <a:t> </a:t>
                      </a:r>
                      <a:r>
                        <a:rPr lang="en-US" dirty="0" err="1"/>
                        <a:t>triển</a:t>
                      </a:r>
                      <a:r>
                        <a:rPr lang="en-US" dirty="0"/>
                        <a:t> </a:t>
                      </a:r>
                      <a:r>
                        <a:rPr lang="en-US" dirty="0" err="1"/>
                        <a:t>mạnh</a:t>
                      </a:r>
                      <a:endParaRPr lang="en-US" dirty="0"/>
                    </a:p>
                    <a:p>
                      <a:pPr marL="285750" indent="-285750">
                        <a:buFont typeface="Arial" panose="020B0604020202020204" pitchFamily="34" charset="0"/>
                        <a:buChar char="•"/>
                      </a:pPr>
                      <a:r>
                        <a:rPr lang="en-US" dirty="0"/>
                        <a:t>Xu </a:t>
                      </a:r>
                      <a:r>
                        <a:rPr lang="en-US" dirty="0" err="1"/>
                        <a:t>hướng</a:t>
                      </a:r>
                      <a:r>
                        <a:rPr lang="en-US" dirty="0"/>
                        <a:t> </a:t>
                      </a:r>
                      <a:r>
                        <a:rPr lang="en-US" dirty="0" err="1"/>
                        <a:t>chăm</a:t>
                      </a:r>
                      <a:r>
                        <a:rPr lang="en-US" dirty="0"/>
                        <a:t> </a:t>
                      </a:r>
                      <a:r>
                        <a:rPr lang="en-US" dirty="0" err="1"/>
                        <a:t>sóc</a:t>
                      </a:r>
                      <a:r>
                        <a:rPr lang="en-US" dirty="0"/>
                        <a:t> </a:t>
                      </a:r>
                      <a:r>
                        <a:rPr lang="en-US" dirty="0" err="1"/>
                        <a:t>sức</a:t>
                      </a:r>
                      <a:r>
                        <a:rPr lang="en-US" dirty="0"/>
                        <a:t> </a:t>
                      </a:r>
                      <a:r>
                        <a:rPr lang="en-US" dirty="0" err="1"/>
                        <a:t>khỏe</a:t>
                      </a:r>
                      <a:r>
                        <a:rPr lang="en-US" dirty="0"/>
                        <a:t> </a:t>
                      </a:r>
                      <a:r>
                        <a:rPr lang="en-US" dirty="0" err="1"/>
                        <a:t>dự</a:t>
                      </a:r>
                      <a:r>
                        <a:rPr lang="en-US" dirty="0"/>
                        <a:t> </a:t>
                      </a:r>
                      <a:r>
                        <a:rPr lang="en-US" dirty="0" err="1"/>
                        <a:t>phòng</a:t>
                      </a:r>
                      <a:endParaRPr lang="en-US" dirty="0"/>
                    </a:p>
                    <a:p>
                      <a:pPr marL="285750" indent="-285750">
                        <a:buFont typeface="Arial" panose="020B0604020202020204" pitchFamily="34" charset="0"/>
                        <a:buChar char="•"/>
                      </a:pPr>
                      <a:r>
                        <a:rPr lang="en-US" dirty="0" err="1"/>
                        <a:t>Hợp</a:t>
                      </a:r>
                      <a:r>
                        <a:rPr lang="en-US" dirty="0"/>
                        <a:t> </a:t>
                      </a:r>
                      <a:r>
                        <a:rPr lang="en-US" dirty="0" err="1"/>
                        <a:t>tác</a:t>
                      </a:r>
                      <a:r>
                        <a:rPr lang="en-US" dirty="0"/>
                        <a:t> </a:t>
                      </a:r>
                      <a:r>
                        <a:rPr lang="en-US" dirty="0" err="1"/>
                        <a:t>với</a:t>
                      </a:r>
                      <a:r>
                        <a:rPr lang="en-US" dirty="0"/>
                        <a:t> </a:t>
                      </a:r>
                      <a:r>
                        <a:rPr lang="en-US" dirty="0" err="1"/>
                        <a:t>các</a:t>
                      </a:r>
                      <a:r>
                        <a:rPr lang="en-US" dirty="0"/>
                        <a:t> </a:t>
                      </a:r>
                      <a:r>
                        <a:rPr lang="en-US" dirty="0" err="1"/>
                        <a:t>tổ</a:t>
                      </a:r>
                      <a:r>
                        <a:rPr lang="en-US" dirty="0"/>
                        <a:t> </a:t>
                      </a:r>
                      <a:r>
                        <a:rPr lang="en-US" dirty="0" err="1"/>
                        <a:t>chức</a:t>
                      </a:r>
                      <a:r>
                        <a:rPr lang="en-US" dirty="0"/>
                        <a:t> y </a:t>
                      </a:r>
                      <a:r>
                        <a:rPr lang="en-US" dirty="0" err="1"/>
                        <a:t>tế</a:t>
                      </a:r>
                      <a:r>
                        <a:rPr lang="en-US" dirty="0"/>
                        <a:t>, </a:t>
                      </a:r>
                      <a:r>
                        <a:rPr lang="en-US" dirty="0" err="1"/>
                        <a:t>bảo</a:t>
                      </a:r>
                      <a:r>
                        <a:rPr lang="en-US" dirty="0"/>
                        <a:t> </a:t>
                      </a:r>
                      <a:r>
                        <a:rPr lang="en-US" dirty="0" err="1"/>
                        <a:t>hiểm</a:t>
                      </a:r>
                      <a:endParaRPr lang="en-US" dirty="0"/>
                    </a:p>
                    <a:p>
                      <a:pPr marL="285750" indent="-285750">
                        <a:buFont typeface="Arial" panose="020B0604020202020204" pitchFamily="34" charset="0"/>
                        <a:buChar char="•"/>
                      </a:pPr>
                      <a:r>
                        <a:rPr lang="en-US" dirty="0"/>
                        <a:t>Nhu </a:t>
                      </a:r>
                      <a:r>
                        <a:rPr lang="en-US" dirty="0" err="1"/>
                        <a:t>cầu</a:t>
                      </a:r>
                      <a:r>
                        <a:rPr lang="en-US" dirty="0"/>
                        <a:t> </a:t>
                      </a:r>
                      <a:r>
                        <a:rPr lang="en-US" dirty="0" err="1"/>
                        <a:t>về</a:t>
                      </a:r>
                      <a:r>
                        <a:rPr lang="en-US" dirty="0"/>
                        <a:t> </a:t>
                      </a:r>
                      <a:r>
                        <a:rPr lang="en-US" dirty="0" err="1"/>
                        <a:t>sản</a:t>
                      </a:r>
                      <a:r>
                        <a:rPr lang="en-US" dirty="0"/>
                        <a:t> </a:t>
                      </a:r>
                      <a:r>
                        <a:rPr lang="en-US" dirty="0" err="1"/>
                        <a:t>phẩm</a:t>
                      </a:r>
                      <a:r>
                        <a:rPr lang="en-US" dirty="0"/>
                        <a:t> </a:t>
                      </a:r>
                      <a:r>
                        <a:rPr lang="en-US" dirty="0" err="1"/>
                        <a:t>theo</a:t>
                      </a:r>
                      <a:r>
                        <a:rPr lang="en-US" dirty="0"/>
                        <a:t> </a:t>
                      </a:r>
                      <a:r>
                        <a:rPr lang="en-US" dirty="0" err="1"/>
                        <a:t>dõi</a:t>
                      </a:r>
                      <a:r>
                        <a:rPr lang="en-US" dirty="0"/>
                        <a:t> </a:t>
                      </a:r>
                      <a:r>
                        <a:rPr lang="en-US" dirty="0" err="1"/>
                        <a:t>chăm</a:t>
                      </a:r>
                      <a:r>
                        <a:rPr lang="en-US" dirty="0"/>
                        <a:t> </a:t>
                      </a:r>
                      <a:r>
                        <a:rPr lang="en-US" dirty="0" err="1"/>
                        <a:t>sóc</a:t>
                      </a:r>
                      <a:r>
                        <a:rPr lang="en-US" dirty="0"/>
                        <a:t> </a:t>
                      </a:r>
                      <a:r>
                        <a:rPr lang="en-US" dirty="0" err="1"/>
                        <a:t>sức</a:t>
                      </a:r>
                      <a:r>
                        <a:rPr lang="en-US" dirty="0"/>
                        <a:t> </a:t>
                      </a:r>
                      <a:r>
                        <a:rPr lang="en-US" dirty="0" err="1"/>
                        <a:t>khỏe</a:t>
                      </a:r>
                      <a:r>
                        <a:rPr lang="en-US" dirty="0"/>
                        <a:t> </a:t>
                      </a:r>
                      <a:r>
                        <a:rPr lang="en-US" dirty="0" err="1"/>
                        <a:t>ngày</a:t>
                      </a:r>
                      <a:r>
                        <a:rPr lang="en-US" dirty="0"/>
                        <a:t> </a:t>
                      </a:r>
                      <a:r>
                        <a:rPr lang="en-US" dirty="0" err="1"/>
                        <a:t>càng</a:t>
                      </a:r>
                      <a:r>
                        <a:rPr lang="en-US" dirty="0"/>
                        <a:t> </a:t>
                      </a:r>
                      <a:r>
                        <a:rPr lang="en-US" dirty="0" err="1"/>
                        <a:t>tăng</a:t>
                      </a:r>
                      <a:endParaRPr lang="en-US" dirty="0"/>
                    </a:p>
                    <a:p>
                      <a:pPr marL="285750" indent="-285750">
                        <a:buFont typeface="Arial" panose="020B0604020202020204" pitchFamily="34" charset="0"/>
                        <a:buChar char="•"/>
                      </a:pPr>
                      <a:r>
                        <a:rPr lang="en-US" dirty="0" err="1"/>
                        <a:t>Các</a:t>
                      </a:r>
                      <a:r>
                        <a:rPr lang="en-US" dirty="0"/>
                        <a:t> </a:t>
                      </a:r>
                      <a:r>
                        <a:rPr lang="en-US" dirty="0" err="1"/>
                        <a:t>sản</a:t>
                      </a:r>
                      <a:r>
                        <a:rPr lang="en-US" dirty="0"/>
                        <a:t> </a:t>
                      </a:r>
                      <a:r>
                        <a:rPr lang="en-US" dirty="0" err="1"/>
                        <a:t>phẩm</a:t>
                      </a:r>
                      <a:r>
                        <a:rPr lang="en-US" dirty="0"/>
                        <a:t> </a:t>
                      </a:r>
                      <a:r>
                        <a:rPr lang="en-US" dirty="0" err="1"/>
                        <a:t>cạnh</a:t>
                      </a:r>
                      <a:r>
                        <a:rPr lang="en-US" dirty="0"/>
                        <a:t> </a:t>
                      </a:r>
                      <a:r>
                        <a:rPr lang="en-US" dirty="0" err="1"/>
                        <a:t>tranh</a:t>
                      </a:r>
                      <a:r>
                        <a:rPr lang="en-US" dirty="0"/>
                        <a:t> </a:t>
                      </a:r>
                      <a:r>
                        <a:rPr lang="en-US" dirty="0" err="1"/>
                        <a:t>nếu</a:t>
                      </a:r>
                      <a:r>
                        <a:rPr lang="en-US" dirty="0"/>
                        <a:t> </a:t>
                      </a:r>
                      <a:r>
                        <a:rPr lang="en-US" dirty="0" err="1"/>
                        <a:t>chất</a:t>
                      </a:r>
                      <a:r>
                        <a:rPr lang="en-US" dirty="0"/>
                        <a:t> </a:t>
                      </a:r>
                      <a:r>
                        <a:rPr lang="en-US" dirty="0" err="1"/>
                        <a:t>lượng</a:t>
                      </a:r>
                      <a:r>
                        <a:rPr lang="en-US" dirty="0"/>
                        <a:t> </a:t>
                      </a:r>
                      <a:r>
                        <a:rPr lang="en-US" dirty="0" err="1"/>
                        <a:t>tốt</a:t>
                      </a:r>
                      <a:r>
                        <a:rPr lang="en-US" dirty="0"/>
                        <a:t> </a:t>
                      </a:r>
                      <a:r>
                        <a:rPr lang="en-US" dirty="0" err="1"/>
                        <a:t>thì</a:t>
                      </a:r>
                      <a:r>
                        <a:rPr lang="en-US" dirty="0"/>
                        <a:t> </a:t>
                      </a:r>
                      <a:r>
                        <a:rPr lang="en-US" dirty="0" err="1"/>
                        <a:t>giá</a:t>
                      </a:r>
                      <a:r>
                        <a:rPr lang="en-US" dirty="0"/>
                        <a:t> </a:t>
                      </a:r>
                      <a:r>
                        <a:rPr lang="en-US" dirty="0" err="1"/>
                        <a:t>rất</a:t>
                      </a:r>
                      <a:r>
                        <a:rPr lang="en-US" dirty="0"/>
                        <a:t> </a:t>
                      </a:r>
                      <a:r>
                        <a:rPr lang="en-US" dirty="0" err="1"/>
                        <a:t>cao</a:t>
                      </a:r>
                      <a:r>
                        <a:rPr lang="en-US" dirty="0"/>
                        <a:t> so </a:t>
                      </a:r>
                      <a:r>
                        <a:rPr lang="en-US" dirty="0" err="1"/>
                        <a:t>với</a:t>
                      </a:r>
                      <a:r>
                        <a:rPr lang="en-US" dirty="0"/>
                        <a:t> </a:t>
                      </a:r>
                      <a:r>
                        <a:rPr lang="en-US" dirty="0" err="1"/>
                        <a:t>mặt</a:t>
                      </a:r>
                      <a:r>
                        <a:rPr lang="en-US" dirty="0"/>
                        <a:t> </a:t>
                      </a:r>
                      <a:r>
                        <a:rPr lang="en-US" dirty="0" err="1"/>
                        <a:t>bằng</a:t>
                      </a:r>
                      <a:r>
                        <a:rPr lang="en-US" dirty="0"/>
                        <a:t> </a:t>
                      </a:r>
                      <a:r>
                        <a:rPr lang="en-US" dirty="0" err="1"/>
                        <a:t>thu</a:t>
                      </a:r>
                      <a:r>
                        <a:rPr lang="en-US" dirty="0"/>
                        <a:t> </a:t>
                      </a:r>
                      <a:r>
                        <a:rPr lang="en-US" dirty="0" err="1"/>
                        <a:t>nhập</a:t>
                      </a:r>
                      <a:r>
                        <a:rPr lang="en-US" dirty="0"/>
                        <a:t> </a:t>
                      </a:r>
                      <a:r>
                        <a:rPr lang="en-US" dirty="0" err="1"/>
                        <a:t>của</a:t>
                      </a:r>
                      <a:r>
                        <a:rPr lang="en-US" dirty="0"/>
                        <a:t> </a:t>
                      </a:r>
                      <a:r>
                        <a:rPr lang="en-US" dirty="0" err="1"/>
                        <a:t>người</a:t>
                      </a:r>
                      <a:r>
                        <a:rPr lang="en-US" dirty="0"/>
                        <a:t> </a:t>
                      </a:r>
                      <a:r>
                        <a:rPr lang="en-US" dirty="0" err="1"/>
                        <a:t>dân</a:t>
                      </a:r>
                      <a:r>
                        <a:rPr lang="en-US" dirty="0"/>
                        <a:t> </a:t>
                      </a:r>
                      <a:r>
                        <a:rPr lang="en-US" dirty="0" err="1"/>
                        <a:t>hiện</a:t>
                      </a:r>
                      <a:r>
                        <a:rPr lang="en-US" dirty="0"/>
                        <a:t> nay</a:t>
                      </a:r>
                    </a:p>
                    <a:p>
                      <a:pPr marL="285750" indent="-285750">
                        <a:buFont typeface="Arial" panose="020B0604020202020204" pitchFamily="34" charset="0"/>
                        <a:buChar char="•"/>
                      </a:pPr>
                      <a:r>
                        <a:rPr lang="en-US" dirty="0" err="1"/>
                        <a:t>Sản</a:t>
                      </a:r>
                      <a:r>
                        <a:rPr lang="en-US" dirty="0"/>
                        <a:t> </a:t>
                      </a:r>
                      <a:r>
                        <a:rPr lang="en-US" dirty="0" err="1"/>
                        <a:t>phẩm</a:t>
                      </a:r>
                      <a:r>
                        <a:rPr lang="en-US" dirty="0"/>
                        <a:t> </a:t>
                      </a:r>
                      <a:r>
                        <a:rPr lang="en-US" dirty="0" err="1"/>
                        <a:t>cạnh</a:t>
                      </a:r>
                      <a:r>
                        <a:rPr lang="en-US" dirty="0"/>
                        <a:t> </a:t>
                      </a:r>
                      <a:r>
                        <a:rPr lang="en-US" dirty="0" err="1"/>
                        <a:t>tranh</a:t>
                      </a:r>
                      <a:r>
                        <a:rPr lang="en-US" dirty="0"/>
                        <a:t> </a:t>
                      </a:r>
                      <a:r>
                        <a:rPr lang="en-US" dirty="0" err="1"/>
                        <a:t>cùng</a:t>
                      </a:r>
                      <a:r>
                        <a:rPr lang="en-US" dirty="0"/>
                        <a:t> </a:t>
                      </a:r>
                      <a:r>
                        <a:rPr lang="en-US" dirty="0" err="1"/>
                        <a:t>tầm</a:t>
                      </a:r>
                      <a:r>
                        <a:rPr lang="en-US" dirty="0"/>
                        <a:t> </a:t>
                      </a:r>
                      <a:r>
                        <a:rPr lang="en-US" dirty="0" err="1"/>
                        <a:t>giá</a:t>
                      </a:r>
                      <a:r>
                        <a:rPr lang="en-US" dirty="0"/>
                        <a:t> </a:t>
                      </a:r>
                      <a:r>
                        <a:rPr lang="en-US" dirty="0" err="1"/>
                        <a:t>ít</a:t>
                      </a:r>
                      <a:r>
                        <a:rPr lang="en-US" dirty="0"/>
                        <a:t> </a:t>
                      </a:r>
                      <a:r>
                        <a:rPr lang="en-US" dirty="0" err="1"/>
                        <a:t>chức</a:t>
                      </a:r>
                      <a:r>
                        <a:rPr lang="en-US" dirty="0"/>
                        <a:t> </a:t>
                      </a:r>
                      <a:r>
                        <a:rPr lang="en-US" dirty="0" err="1"/>
                        <a:t>năng</a:t>
                      </a:r>
                      <a:r>
                        <a:rPr lang="en-US" dirty="0"/>
                        <a:t>- </a:t>
                      </a:r>
                      <a:r>
                        <a:rPr lang="en-US" dirty="0" err="1"/>
                        <a:t>chủ</a:t>
                      </a:r>
                      <a:r>
                        <a:rPr lang="en-US" dirty="0"/>
                        <a:t> </a:t>
                      </a:r>
                      <a:r>
                        <a:rPr lang="en-US" dirty="0" err="1"/>
                        <a:t>yếu</a:t>
                      </a:r>
                      <a:r>
                        <a:rPr lang="en-US" dirty="0"/>
                        <a:t> </a:t>
                      </a:r>
                      <a:r>
                        <a:rPr lang="en-US" dirty="0" err="1"/>
                        <a:t>là</a:t>
                      </a:r>
                      <a:r>
                        <a:rPr lang="en-US" dirty="0"/>
                        <a:t> 1 </a:t>
                      </a:r>
                      <a:r>
                        <a:rPr lang="en-US" dirty="0" err="1"/>
                        <a:t>chức</a:t>
                      </a:r>
                      <a:r>
                        <a:rPr lang="en-US" dirty="0"/>
                        <a:t> </a:t>
                      </a:r>
                      <a:r>
                        <a:rPr lang="en-US" dirty="0" err="1"/>
                        <a:t>năng</a:t>
                      </a:r>
                      <a:r>
                        <a:rPr lang="en-US" dirty="0"/>
                        <a:t>, </a:t>
                      </a:r>
                      <a:r>
                        <a:rPr lang="en-US" dirty="0" err="1"/>
                        <a:t>chưa</a:t>
                      </a:r>
                      <a:r>
                        <a:rPr lang="en-US" dirty="0"/>
                        <a:t> </a:t>
                      </a:r>
                      <a:r>
                        <a:rPr lang="en-US" dirty="0" err="1"/>
                        <a:t>thực</a:t>
                      </a:r>
                      <a:r>
                        <a:rPr lang="en-US" dirty="0"/>
                        <a:t> </a:t>
                      </a:r>
                      <a:r>
                        <a:rPr lang="en-US" dirty="0" err="1"/>
                        <a:t>sự</a:t>
                      </a:r>
                      <a:r>
                        <a:rPr lang="en-US" dirty="0"/>
                        <a:t> </a:t>
                      </a:r>
                      <a:r>
                        <a:rPr lang="en-US" dirty="0" err="1"/>
                        <a:t>thông</a:t>
                      </a:r>
                      <a:r>
                        <a:rPr lang="en-US" dirty="0"/>
                        <a:t> </a:t>
                      </a:r>
                      <a:r>
                        <a:rPr lang="en-US" dirty="0" err="1"/>
                        <a:t>minh</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b="1" dirty="0" err="1"/>
                        <a:t>Nguy</a:t>
                      </a:r>
                      <a:r>
                        <a:rPr lang="en-US" b="1" dirty="0"/>
                        <a:t> </a:t>
                      </a:r>
                      <a:r>
                        <a:rPr lang="en-US" b="1" dirty="0" err="1"/>
                        <a:t>cơ</a:t>
                      </a:r>
                      <a:r>
                        <a:rPr lang="en-US" b="1" dirty="0"/>
                        <a:t>: </a:t>
                      </a:r>
                    </a:p>
                    <a:p>
                      <a:pPr marL="285750" indent="-285750">
                        <a:buFont typeface="Arial" panose="020B0604020202020204" pitchFamily="34" charset="0"/>
                        <a:buChar char="•"/>
                      </a:pPr>
                      <a:r>
                        <a:rPr lang="en-US" dirty="0" err="1"/>
                        <a:t>Cạnh</a:t>
                      </a:r>
                      <a:r>
                        <a:rPr lang="en-US" dirty="0"/>
                        <a:t> </a:t>
                      </a:r>
                      <a:r>
                        <a:rPr lang="en-US" dirty="0" err="1"/>
                        <a:t>tranh</a:t>
                      </a:r>
                      <a:r>
                        <a:rPr lang="en-US" dirty="0"/>
                        <a:t> gay </a:t>
                      </a:r>
                      <a:r>
                        <a:rPr lang="en-US" dirty="0" err="1"/>
                        <a:t>gắt</a:t>
                      </a:r>
                      <a:r>
                        <a:rPr lang="en-US" dirty="0"/>
                        <a:t> </a:t>
                      </a:r>
                      <a:r>
                        <a:rPr lang="en-US" dirty="0" err="1"/>
                        <a:t>từ</a:t>
                      </a:r>
                      <a:r>
                        <a:rPr lang="en-US" dirty="0"/>
                        <a:t> </a:t>
                      </a:r>
                      <a:r>
                        <a:rPr lang="en-US" dirty="0" err="1"/>
                        <a:t>các</a:t>
                      </a:r>
                      <a:r>
                        <a:rPr lang="en-US" dirty="0"/>
                        <a:t> </a:t>
                      </a:r>
                      <a:r>
                        <a:rPr lang="en-US" dirty="0" err="1"/>
                        <a:t>công</a:t>
                      </a:r>
                      <a:r>
                        <a:rPr lang="en-US" dirty="0"/>
                        <a:t> ty </a:t>
                      </a:r>
                      <a:r>
                        <a:rPr lang="en-US" dirty="0" err="1"/>
                        <a:t>lớn</a:t>
                      </a:r>
                      <a:endParaRPr lang="en-US" dirty="0"/>
                    </a:p>
                    <a:p>
                      <a:pPr marL="285750" indent="-285750">
                        <a:buFont typeface="Arial" panose="020B0604020202020204" pitchFamily="34" charset="0"/>
                        <a:buChar char="•"/>
                      </a:pPr>
                      <a:r>
                        <a:rPr lang="en-US" dirty="0" err="1"/>
                        <a:t>Khả</a:t>
                      </a:r>
                      <a:r>
                        <a:rPr lang="en-US" dirty="0"/>
                        <a:t> </a:t>
                      </a:r>
                      <a:r>
                        <a:rPr lang="en-US" dirty="0" err="1"/>
                        <a:t>năng</a:t>
                      </a:r>
                      <a:r>
                        <a:rPr lang="en-US" dirty="0"/>
                        <a:t> </a:t>
                      </a:r>
                      <a:r>
                        <a:rPr lang="en-US" dirty="0" err="1"/>
                        <a:t>xâm</a:t>
                      </a:r>
                      <a:r>
                        <a:rPr lang="en-US" dirty="0"/>
                        <a:t> </a:t>
                      </a:r>
                      <a:r>
                        <a:rPr lang="en-US" dirty="0" err="1"/>
                        <a:t>nhập</a:t>
                      </a:r>
                      <a:r>
                        <a:rPr lang="en-US" dirty="0"/>
                        <a:t> </a:t>
                      </a:r>
                      <a:r>
                        <a:rPr lang="en-US" dirty="0" err="1"/>
                        <a:t>thị</a:t>
                      </a:r>
                      <a:r>
                        <a:rPr lang="en-US" dirty="0"/>
                        <a:t> </a:t>
                      </a:r>
                      <a:r>
                        <a:rPr lang="en-US" dirty="0" err="1"/>
                        <a:t>trường</a:t>
                      </a:r>
                      <a:r>
                        <a:rPr lang="en-US" dirty="0"/>
                        <a:t> </a:t>
                      </a:r>
                      <a:r>
                        <a:rPr lang="en-US" dirty="0" err="1"/>
                        <a:t>của</a:t>
                      </a:r>
                      <a:r>
                        <a:rPr lang="en-US" dirty="0"/>
                        <a:t> </a:t>
                      </a:r>
                      <a:r>
                        <a:rPr lang="en-US" dirty="0" err="1"/>
                        <a:t>đổi</a:t>
                      </a:r>
                      <a:r>
                        <a:rPr lang="en-US" dirty="0"/>
                        <a:t> </a:t>
                      </a:r>
                      <a:r>
                        <a:rPr lang="en-US" dirty="0" err="1"/>
                        <a:t>thủ</a:t>
                      </a:r>
                      <a:r>
                        <a:rPr lang="en-US" dirty="0"/>
                        <a:t> </a:t>
                      </a:r>
                      <a:r>
                        <a:rPr lang="en-US" dirty="0" err="1"/>
                        <a:t>tiềm</a:t>
                      </a:r>
                      <a:r>
                        <a:rPr lang="en-US" dirty="0"/>
                        <a:t> </a:t>
                      </a:r>
                      <a:r>
                        <a:rPr lang="en-US" dirty="0" err="1"/>
                        <a:t>ẩn</a:t>
                      </a:r>
                      <a:r>
                        <a:rPr lang="en-US" dirty="0"/>
                        <a:t> </a:t>
                      </a:r>
                      <a:r>
                        <a:rPr lang="en-US" dirty="0" err="1"/>
                        <a:t>lớn</a:t>
                      </a:r>
                      <a:endParaRPr lang="en-US" dirty="0"/>
                    </a:p>
                    <a:p>
                      <a:pPr marL="285750" indent="-285750">
                        <a:buFont typeface="Arial" panose="020B0604020202020204" pitchFamily="34" charset="0"/>
                        <a:buChar char="•"/>
                      </a:pPr>
                      <a:r>
                        <a:rPr lang="en-US" dirty="0"/>
                        <a:t>Quy </a:t>
                      </a:r>
                      <a:r>
                        <a:rPr lang="en-US" dirty="0" err="1"/>
                        <a:t>định</a:t>
                      </a:r>
                      <a:r>
                        <a:rPr lang="en-US" dirty="0"/>
                        <a:t> </a:t>
                      </a:r>
                      <a:r>
                        <a:rPr lang="en-US" dirty="0" err="1"/>
                        <a:t>pháp</a:t>
                      </a:r>
                      <a:r>
                        <a:rPr lang="en-US" dirty="0"/>
                        <a:t> </a:t>
                      </a:r>
                      <a:r>
                        <a:rPr lang="en-US" dirty="0" err="1"/>
                        <a:t>lý</a:t>
                      </a:r>
                      <a:r>
                        <a:rPr lang="en-US" dirty="0"/>
                        <a:t> </a:t>
                      </a:r>
                      <a:r>
                        <a:rPr lang="en-US" dirty="0" err="1"/>
                        <a:t>về</a:t>
                      </a:r>
                      <a:r>
                        <a:rPr lang="en-US" dirty="0"/>
                        <a:t> </a:t>
                      </a:r>
                      <a:r>
                        <a:rPr lang="en-US" dirty="0" err="1"/>
                        <a:t>thiết</a:t>
                      </a:r>
                      <a:r>
                        <a:rPr lang="en-US" dirty="0"/>
                        <a:t> </a:t>
                      </a:r>
                      <a:r>
                        <a:rPr lang="en-US" dirty="0" err="1"/>
                        <a:t>bị</a:t>
                      </a:r>
                      <a:r>
                        <a:rPr lang="en-US" dirty="0"/>
                        <a:t> y </a:t>
                      </a:r>
                      <a:r>
                        <a:rPr lang="en-US" dirty="0" err="1"/>
                        <a:t>tế</a:t>
                      </a:r>
                      <a:endParaRPr lang="en-US" dirty="0"/>
                    </a:p>
                    <a:p>
                      <a:pPr marL="285750" indent="-285750">
                        <a:buFont typeface="Arial" panose="020B0604020202020204" pitchFamily="34" charset="0"/>
                        <a:buChar char="•"/>
                      </a:pPr>
                      <a:r>
                        <a:rPr lang="en-US" dirty="0" err="1"/>
                        <a:t>Công</a:t>
                      </a:r>
                      <a:r>
                        <a:rPr lang="en-US" dirty="0"/>
                        <a:t> </a:t>
                      </a:r>
                      <a:r>
                        <a:rPr lang="en-US" dirty="0" err="1"/>
                        <a:t>nghệ</a:t>
                      </a:r>
                      <a:r>
                        <a:rPr lang="en-US" dirty="0"/>
                        <a:t> </a:t>
                      </a:r>
                      <a:r>
                        <a:rPr lang="en-US" dirty="0" err="1"/>
                        <a:t>thay</a:t>
                      </a:r>
                      <a:r>
                        <a:rPr lang="en-US" dirty="0"/>
                        <a:t> </a:t>
                      </a:r>
                      <a:r>
                        <a:rPr lang="en-US" dirty="0" err="1"/>
                        <a:t>đổi</a:t>
                      </a:r>
                      <a:r>
                        <a:rPr lang="en-US" dirty="0"/>
                        <a:t> </a:t>
                      </a:r>
                      <a:r>
                        <a:rPr lang="en-US" dirty="0" err="1"/>
                        <a:t>nhanh</a:t>
                      </a:r>
                      <a:r>
                        <a:rPr lang="en-US" dirty="0"/>
                        <a:t>, </a:t>
                      </a:r>
                      <a:r>
                        <a:rPr lang="en-US" dirty="0" err="1"/>
                        <a:t>đòi</a:t>
                      </a:r>
                      <a:r>
                        <a:rPr lang="en-US" dirty="0"/>
                        <a:t> </a:t>
                      </a:r>
                      <a:r>
                        <a:rPr lang="en-US" dirty="0" err="1"/>
                        <a:t>hỏi</a:t>
                      </a:r>
                      <a:r>
                        <a:rPr lang="en-US" dirty="0"/>
                        <a:t> </a:t>
                      </a:r>
                      <a:r>
                        <a:rPr lang="en-US" dirty="0" err="1"/>
                        <a:t>cập</a:t>
                      </a:r>
                      <a:r>
                        <a:rPr lang="en-US" dirty="0"/>
                        <a:t> </a:t>
                      </a:r>
                      <a:r>
                        <a:rPr lang="en-US" dirty="0" err="1"/>
                        <a:t>nhật</a:t>
                      </a:r>
                      <a:r>
                        <a:rPr lang="en-US" dirty="0"/>
                        <a:t> </a:t>
                      </a:r>
                      <a:r>
                        <a:rPr lang="en-US" dirty="0" err="1"/>
                        <a:t>liên</a:t>
                      </a:r>
                      <a:r>
                        <a:rPr lang="en-US" dirty="0"/>
                        <a:t> </a:t>
                      </a:r>
                      <a:r>
                        <a:rPr lang="en-US" dirty="0" err="1"/>
                        <a:t>tục</a:t>
                      </a:r>
                      <a:endParaRPr lang="en-US" dirty="0"/>
                    </a:p>
                    <a:p>
                      <a:pPr marL="285750" indent="-285750">
                        <a:buFont typeface="Arial" panose="020B0604020202020204" pitchFamily="34" charset="0"/>
                        <a:buChar char="•"/>
                      </a:pPr>
                      <a:r>
                        <a:rPr lang="en-US" dirty="0" err="1"/>
                        <a:t>Rủi</a:t>
                      </a:r>
                      <a:r>
                        <a:rPr lang="en-US" dirty="0"/>
                        <a:t> </a:t>
                      </a:r>
                      <a:r>
                        <a:rPr lang="en-US" dirty="0" err="1"/>
                        <a:t>ro</a:t>
                      </a:r>
                      <a:r>
                        <a:rPr lang="en-US" dirty="0"/>
                        <a:t> </a:t>
                      </a:r>
                      <a:r>
                        <a:rPr lang="en-US" dirty="0" err="1"/>
                        <a:t>về</a:t>
                      </a:r>
                      <a:r>
                        <a:rPr lang="en-US" dirty="0"/>
                        <a:t> </a:t>
                      </a:r>
                      <a:r>
                        <a:rPr lang="en-US" dirty="0" err="1"/>
                        <a:t>bảo</a:t>
                      </a:r>
                      <a:r>
                        <a:rPr lang="en-US" dirty="0"/>
                        <a:t> </a:t>
                      </a:r>
                      <a:r>
                        <a:rPr lang="en-US" dirty="0" err="1"/>
                        <a:t>mật</a:t>
                      </a:r>
                      <a:r>
                        <a:rPr lang="en-US" dirty="0"/>
                        <a:t> </a:t>
                      </a:r>
                      <a:r>
                        <a:rPr lang="en-US" dirty="0" err="1"/>
                        <a:t>dữ</a:t>
                      </a:r>
                      <a:r>
                        <a:rPr lang="en-US" dirty="0"/>
                        <a:t> </a:t>
                      </a:r>
                      <a:r>
                        <a:rPr lang="en-US" dirty="0" err="1"/>
                        <a:t>liệu</a:t>
                      </a:r>
                      <a:r>
                        <a:rPr lang="en-US" dirty="0"/>
                        <a:t> </a:t>
                      </a:r>
                      <a:r>
                        <a:rPr lang="en-US" dirty="0" err="1"/>
                        <a:t>sức</a:t>
                      </a:r>
                      <a:r>
                        <a:rPr lang="en-US" dirty="0"/>
                        <a:t> </a:t>
                      </a:r>
                      <a:r>
                        <a:rPr lang="en-US" dirty="0" err="1"/>
                        <a:t>khỏe</a:t>
                      </a:r>
                      <a:r>
                        <a:rPr lang="en-US" dirty="0"/>
                        <a:t> </a:t>
                      </a:r>
                      <a:r>
                        <a:rPr lang="en-US" dirty="0" err="1"/>
                        <a:t>người</a:t>
                      </a:r>
                      <a:r>
                        <a:rPr lang="en-US" dirty="0"/>
                        <a:t> </a:t>
                      </a:r>
                      <a:r>
                        <a:rPr lang="en-US" dirty="0" err="1"/>
                        <a:t>dùng</a:t>
                      </a:r>
                      <a:endParaRPr lang="en-US" dirty="0"/>
                    </a:p>
                    <a:p>
                      <a:pPr marL="285750" indent="-285750">
                        <a:buFont typeface="Arial" panose="020B0604020202020204" pitchFamily="34" charset="0"/>
                        <a:buChar char="•"/>
                      </a:pPr>
                      <a:r>
                        <a:rPr lang="en-US" dirty="0" err="1"/>
                        <a:t>Khó</a:t>
                      </a:r>
                      <a:r>
                        <a:rPr lang="en-US" dirty="0"/>
                        <a:t> </a:t>
                      </a:r>
                      <a:r>
                        <a:rPr lang="en-US" dirty="0" err="1"/>
                        <a:t>khăn</a:t>
                      </a:r>
                      <a:r>
                        <a:rPr lang="en-US" dirty="0"/>
                        <a:t> </a:t>
                      </a:r>
                      <a:r>
                        <a:rPr lang="en-US" dirty="0" err="1"/>
                        <a:t>trong</a:t>
                      </a:r>
                      <a:r>
                        <a:rPr lang="en-US" dirty="0"/>
                        <a:t> </a:t>
                      </a:r>
                      <a:r>
                        <a:rPr lang="en-US" dirty="0" err="1"/>
                        <a:t>việc</a:t>
                      </a:r>
                      <a:r>
                        <a:rPr lang="en-US" dirty="0"/>
                        <a:t> </a:t>
                      </a:r>
                      <a:r>
                        <a:rPr lang="en-US" dirty="0" err="1"/>
                        <a:t>tiếp</a:t>
                      </a:r>
                      <a:r>
                        <a:rPr lang="en-US" dirty="0"/>
                        <a:t> </a:t>
                      </a:r>
                      <a:r>
                        <a:rPr lang="en-US" dirty="0" err="1"/>
                        <a:t>cận</a:t>
                      </a:r>
                      <a:r>
                        <a:rPr lang="en-US" dirty="0"/>
                        <a:t> </a:t>
                      </a:r>
                      <a:r>
                        <a:rPr lang="en-US" dirty="0" err="1"/>
                        <a:t>thị</a:t>
                      </a:r>
                      <a:r>
                        <a:rPr lang="en-US" dirty="0"/>
                        <a:t> </a:t>
                      </a:r>
                      <a:r>
                        <a:rPr lang="en-US" dirty="0" err="1"/>
                        <a:t>trường</a:t>
                      </a:r>
                      <a:r>
                        <a:rPr lang="en-US" dirty="0"/>
                        <a:t> </a:t>
                      </a:r>
                      <a:r>
                        <a:rPr lang="en-US" dirty="0" err="1"/>
                        <a:t>quốc</a:t>
                      </a:r>
                      <a:r>
                        <a:rPr lang="en-US" dirty="0"/>
                        <a:t> </a:t>
                      </a:r>
                      <a:r>
                        <a:rPr lang="en-US" dirty="0" err="1"/>
                        <a:t>tế</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 </a:t>
            </a:r>
            <a:r>
              <a:rPr lang="en-US" dirty="0" err="1"/>
              <a:t>Tầm</a:t>
            </a:r>
            <a:r>
              <a:rPr lang="en-US" dirty="0"/>
              <a:t> </a:t>
            </a:r>
            <a:r>
              <a:rPr lang="en-US" dirty="0" err="1"/>
              <a:t>nhìn</a:t>
            </a:r>
            <a:r>
              <a:rPr lang="en-US" dirty="0"/>
              <a:t> </a:t>
            </a:r>
            <a:r>
              <a:rPr lang="en-US" dirty="0" err="1"/>
              <a:t>và</a:t>
            </a:r>
            <a:r>
              <a:rPr lang="en-US" dirty="0"/>
              <a:t> </a:t>
            </a:r>
            <a:r>
              <a:rPr lang="en-US" dirty="0" err="1"/>
              <a:t>chiến</a:t>
            </a:r>
            <a:r>
              <a:rPr lang="en-US" dirty="0"/>
              <a:t> </a:t>
            </a:r>
            <a:r>
              <a:rPr lang="en-US" dirty="0" err="1"/>
              <a:t>lược</a:t>
            </a:r>
            <a:endParaRPr lang="en-US" dirty="0"/>
          </a:p>
        </p:txBody>
      </p:sp>
      <p:sp>
        <p:nvSpPr>
          <p:cNvPr id="3" name="Content Placeholder 2"/>
          <p:cNvSpPr>
            <a:spLocks noGrp="1"/>
          </p:cNvSpPr>
          <p:nvPr>
            <p:ph idx="1"/>
          </p:nvPr>
        </p:nvSpPr>
        <p:spPr>
          <a:xfrm>
            <a:off x="838200" y="1530350"/>
            <a:ext cx="10515600" cy="4768850"/>
          </a:xfrm>
        </p:spPr>
        <p:txBody>
          <a:bodyPr>
            <a:normAutofit/>
          </a:bodyPr>
          <a:lstStyle/>
          <a:p>
            <a:r>
              <a:rPr lang="en-US" dirty="0" err="1">
                <a:latin typeface="Calibri (Body)" charset="0"/>
                <a:cs typeface="Calibri (Body)" charset="0"/>
              </a:rPr>
              <a:t>Tầm</a:t>
            </a:r>
            <a:r>
              <a:rPr lang="en-US" dirty="0">
                <a:latin typeface="Calibri (Body)" charset="0"/>
                <a:cs typeface="Calibri (Body)" charset="0"/>
              </a:rPr>
              <a:t> </a:t>
            </a:r>
            <a:r>
              <a:rPr lang="en-US" dirty="0" err="1">
                <a:latin typeface="Calibri (Body)" charset="0"/>
                <a:cs typeface="Calibri (Body)" charset="0"/>
              </a:rPr>
              <a:t>nhìn</a:t>
            </a:r>
            <a:r>
              <a:rPr lang="en-US" dirty="0">
                <a:latin typeface="Calibri (Body)" charset="0"/>
                <a:cs typeface="Calibri (Body)" charset="0"/>
              </a:rPr>
              <a:t>: </a:t>
            </a:r>
            <a:r>
              <a:rPr lang="en-US" dirty="0" err="1">
                <a:latin typeface="Calibri (Body)" charset="0"/>
                <a:cs typeface="Calibri (Body)" charset="0"/>
              </a:rPr>
              <a:t>Trở</a:t>
            </a:r>
            <a:r>
              <a:rPr lang="en-US" dirty="0">
                <a:latin typeface="Calibri (Body)" charset="0"/>
                <a:cs typeface="Calibri (Body)" charset="0"/>
              </a:rPr>
              <a:t> </a:t>
            </a:r>
            <a:r>
              <a:rPr lang="en-US" dirty="0" err="1">
                <a:latin typeface="Calibri (Body)" charset="0"/>
                <a:cs typeface="Calibri (Body)" charset="0"/>
              </a:rPr>
              <a:t>thành</a:t>
            </a:r>
            <a:r>
              <a:rPr lang="en-US" dirty="0">
                <a:latin typeface="Calibri (Body)" charset="0"/>
                <a:cs typeface="Calibri (Body)" charset="0"/>
              </a:rPr>
              <a:t> </a:t>
            </a:r>
            <a:r>
              <a:rPr lang="en-US" dirty="0" err="1">
                <a:latin typeface="Calibri (Body)" charset="0"/>
                <a:cs typeface="Calibri (Body)" charset="0"/>
              </a:rPr>
              <a:t>công</a:t>
            </a:r>
            <a:r>
              <a:rPr lang="en-US" dirty="0">
                <a:latin typeface="Calibri (Body)" charset="0"/>
                <a:cs typeface="Calibri (Body)" charset="0"/>
              </a:rPr>
              <a:t> ty </a:t>
            </a:r>
            <a:r>
              <a:rPr lang="en-US" dirty="0" err="1">
                <a:latin typeface="Calibri (Body)" charset="0"/>
                <a:cs typeface="Calibri (Body)" charset="0"/>
              </a:rPr>
              <a:t>phát</a:t>
            </a:r>
            <a:r>
              <a:rPr lang="en-US" dirty="0">
                <a:latin typeface="Calibri (Body)" charset="0"/>
                <a:cs typeface="Calibri (Body)" charset="0"/>
              </a:rPr>
              <a:t> </a:t>
            </a:r>
            <a:r>
              <a:rPr lang="en-US" dirty="0" err="1">
                <a:latin typeface="Calibri (Body)" charset="0"/>
                <a:cs typeface="Calibri (Body)" charset="0"/>
              </a:rPr>
              <a:t>triển</a:t>
            </a:r>
            <a:r>
              <a:rPr lang="en-US" dirty="0">
                <a:latin typeface="Calibri (Body)" charset="0"/>
                <a:cs typeface="Calibri (Body)" charset="0"/>
              </a:rPr>
              <a:t> </a:t>
            </a:r>
            <a:r>
              <a:rPr lang="en-US" dirty="0" err="1">
                <a:latin typeface="Calibri (Body)" charset="0"/>
                <a:cs typeface="Calibri (Body)" charset="0"/>
              </a:rPr>
              <a:t>công</a:t>
            </a:r>
            <a:r>
              <a:rPr lang="en-US" dirty="0">
                <a:latin typeface="Calibri (Body)" charset="0"/>
                <a:cs typeface="Calibri (Body)" charset="0"/>
              </a:rPr>
              <a:t> </a:t>
            </a:r>
            <a:r>
              <a:rPr lang="en-US" dirty="0" err="1">
                <a:latin typeface="Calibri (Body)" charset="0"/>
                <a:cs typeface="Calibri (Body)" charset="0"/>
              </a:rPr>
              <a:t>nghệ</a:t>
            </a:r>
            <a:r>
              <a:rPr lang="en-US" dirty="0">
                <a:latin typeface="Calibri (Body)" charset="0"/>
                <a:cs typeface="Calibri (Body)" charset="0"/>
              </a:rPr>
              <a:t> </a:t>
            </a:r>
            <a:r>
              <a:rPr lang="en-US" dirty="0" err="1">
                <a:latin typeface="Calibri (Body)" charset="0"/>
                <a:cs typeface="Calibri (Body)" charset="0"/>
              </a:rPr>
              <a:t>hàng</a:t>
            </a:r>
            <a:r>
              <a:rPr lang="en-US" dirty="0">
                <a:latin typeface="Calibri (Body)" charset="0"/>
                <a:cs typeface="Calibri (Body)" charset="0"/>
              </a:rPr>
              <a:t> </a:t>
            </a:r>
            <a:r>
              <a:rPr lang="en-US" dirty="0" err="1">
                <a:latin typeface="Calibri (Body)" charset="0"/>
                <a:cs typeface="Calibri (Body)" charset="0"/>
              </a:rPr>
              <a:t>đầu</a:t>
            </a:r>
            <a:r>
              <a:rPr lang="en-US" dirty="0">
                <a:latin typeface="Calibri (Body)" charset="0"/>
                <a:cs typeface="Calibri (Body)" charset="0"/>
              </a:rPr>
              <a:t> </a:t>
            </a:r>
            <a:r>
              <a:rPr lang="en-US" dirty="0" err="1">
                <a:latin typeface="Calibri (Body)" charset="0"/>
                <a:cs typeface="Calibri (Body)" charset="0"/>
              </a:rPr>
              <a:t>cung</a:t>
            </a:r>
            <a:r>
              <a:rPr lang="en-US" dirty="0">
                <a:latin typeface="Calibri (Body)" charset="0"/>
                <a:cs typeface="Calibri (Body)" charset="0"/>
              </a:rPr>
              <a:t> </a:t>
            </a:r>
            <a:r>
              <a:rPr lang="en-US" dirty="0" err="1">
                <a:latin typeface="Calibri (Body)" charset="0"/>
                <a:cs typeface="Calibri (Body)" charset="0"/>
              </a:rPr>
              <a:t>cấp</a:t>
            </a:r>
            <a:r>
              <a:rPr lang="en-US" dirty="0">
                <a:latin typeface="Calibri (Body)" charset="0"/>
                <a:cs typeface="Calibri (Body)" charset="0"/>
              </a:rPr>
              <a:t> </a:t>
            </a:r>
            <a:r>
              <a:rPr lang="en-US" dirty="0" err="1">
                <a:latin typeface="Calibri (Body)" charset="0"/>
                <a:cs typeface="Calibri (Body)" charset="0"/>
              </a:rPr>
              <a:t>các</a:t>
            </a:r>
            <a:r>
              <a:rPr lang="en-US" dirty="0">
                <a:latin typeface="Calibri (Body)" charset="0"/>
                <a:cs typeface="Calibri (Body)" charset="0"/>
              </a:rPr>
              <a:t> </a:t>
            </a:r>
            <a:r>
              <a:rPr lang="en-US" dirty="0" err="1">
                <a:latin typeface="Calibri (Body)" charset="0"/>
                <a:cs typeface="Calibri (Body)" charset="0"/>
              </a:rPr>
              <a:t>sản</a:t>
            </a:r>
            <a:r>
              <a:rPr lang="en-US" dirty="0">
                <a:latin typeface="Calibri (Body)" charset="0"/>
                <a:cs typeface="Calibri (Body)" charset="0"/>
              </a:rPr>
              <a:t> </a:t>
            </a:r>
            <a:r>
              <a:rPr lang="en-US" dirty="0" err="1">
                <a:latin typeface="Calibri (Body)" charset="0"/>
                <a:cs typeface="Calibri (Body)" charset="0"/>
              </a:rPr>
              <a:t>phẩm</a:t>
            </a:r>
            <a:r>
              <a:rPr lang="en-US" dirty="0">
                <a:latin typeface="Calibri (Body)" charset="0"/>
                <a:cs typeface="Calibri (Body)" charset="0"/>
              </a:rPr>
              <a:t> </a:t>
            </a:r>
            <a:r>
              <a:rPr lang="en-US" dirty="0" err="1">
                <a:latin typeface="Calibri (Body)" charset="0"/>
                <a:cs typeface="Calibri (Body)" charset="0"/>
              </a:rPr>
              <a:t>và</a:t>
            </a:r>
            <a:r>
              <a:rPr lang="en-US" dirty="0">
                <a:latin typeface="Calibri (Body)" charset="0"/>
                <a:cs typeface="Calibri (Body)" charset="0"/>
              </a:rPr>
              <a:t> </a:t>
            </a:r>
            <a:r>
              <a:rPr lang="en-US" dirty="0" err="1">
                <a:latin typeface="Calibri (Body)" charset="0"/>
                <a:cs typeface="Calibri (Body)" charset="0"/>
              </a:rPr>
              <a:t>ứng</a:t>
            </a:r>
            <a:r>
              <a:rPr lang="en-US" dirty="0">
                <a:latin typeface="Calibri (Body)" charset="0"/>
                <a:cs typeface="Calibri (Body)" charset="0"/>
              </a:rPr>
              <a:t> </a:t>
            </a:r>
            <a:r>
              <a:rPr lang="en-US" dirty="0" err="1">
                <a:latin typeface="Calibri (Body)" charset="0"/>
                <a:cs typeface="Calibri (Body)" charset="0"/>
              </a:rPr>
              <a:t>dụng</a:t>
            </a:r>
            <a:r>
              <a:rPr lang="en-US" dirty="0">
                <a:latin typeface="Calibri (Body)" charset="0"/>
                <a:cs typeface="Calibri (Body)" charset="0"/>
              </a:rPr>
              <a:t> </a:t>
            </a:r>
            <a:r>
              <a:rPr lang="en-US" dirty="0" err="1">
                <a:latin typeface="Calibri (Body)" charset="0"/>
                <a:cs typeface="Calibri (Body)" charset="0"/>
              </a:rPr>
              <a:t>chăm</a:t>
            </a:r>
            <a:r>
              <a:rPr lang="en-US" dirty="0">
                <a:latin typeface="Calibri (Body)" charset="0"/>
                <a:cs typeface="Calibri (Body)" charset="0"/>
              </a:rPr>
              <a:t> </a:t>
            </a:r>
            <a:r>
              <a:rPr lang="en-US" dirty="0" err="1">
                <a:latin typeface="Calibri (Body)" charset="0"/>
                <a:cs typeface="Calibri (Body)" charset="0"/>
              </a:rPr>
              <a:t>sóc</a:t>
            </a:r>
            <a:r>
              <a:rPr lang="en-US" dirty="0">
                <a:latin typeface="Calibri (Body)" charset="0"/>
                <a:cs typeface="Calibri (Body)" charset="0"/>
              </a:rPr>
              <a:t> </a:t>
            </a:r>
            <a:r>
              <a:rPr lang="en-US" dirty="0" err="1">
                <a:latin typeface="Calibri (Body)" charset="0"/>
                <a:cs typeface="Calibri (Body)" charset="0"/>
              </a:rPr>
              <a:t>sức</a:t>
            </a:r>
            <a:r>
              <a:rPr lang="en-US" dirty="0">
                <a:latin typeface="Calibri (Body)" charset="0"/>
                <a:cs typeface="Calibri (Body)" charset="0"/>
              </a:rPr>
              <a:t> </a:t>
            </a:r>
            <a:r>
              <a:rPr lang="en-US" dirty="0" err="1">
                <a:latin typeface="Calibri (Body)" charset="0"/>
                <a:cs typeface="Calibri (Body)" charset="0"/>
              </a:rPr>
              <a:t>khỏe</a:t>
            </a:r>
            <a:r>
              <a:rPr lang="en-US" dirty="0">
                <a:latin typeface="Calibri (Body)" charset="0"/>
                <a:cs typeface="Calibri (Body)" charset="0"/>
              </a:rPr>
              <a:t> </a:t>
            </a:r>
            <a:r>
              <a:rPr lang="en-US" dirty="0" err="1">
                <a:latin typeface="Calibri (Body)" charset="0"/>
                <a:cs typeface="Calibri (Body)" charset="0"/>
              </a:rPr>
              <a:t>phục</a:t>
            </a:r>
            <a:r>
              <a:rPr lang="en-US" dirty="0">
                <a:latin typeface="Calibri (Body)" charset="0"/>
                <a:cs typeface="Calibri (Body)" charset="0"/>
              </a:rPr>
              <a:t> </a:t>
            </a:r>
            <a:r>
              <a:rPr lang="en-US" dirty="0" err="1">
                <a:latin typeface="Calibri (Body)" charset="0"/>
                <a:cs typeface="Calibri (Body)" charset="0"/>
              </a:rPr>
              <a:t>vụ</a:t>
            </a:r>
            <a:r>
              <a:rPr lang="en-US" dirty="0">
                <a:latin typeface="Calibri (Body)" charset="0"/>
                <a:cs typeface="Calibri (Body)" charset="0"/>
              </a:rPr>
              <a:t> </a:t>
            </a:r>
            <a:r>
              <a:rPr lang="en-US" dirty="0" err="1">
                <a:latin typeface="Calibri (Body)" charset="0"/>
                <a:cs typeface="Calibri (Body)" charset="0"/>
              </a:rPr>
              <a:t>cộng</a:t>
            </a:r>
            <a:r>
              <a:rPr lang="en-US" dirty="0">
                <a:latin typeface="Calibri (Body)" charset="0"/>
                <a:cs typeface="Calibri (Body)" charset="0"/>
              </a:rPr>
              <a:t> </a:t>
            </a:r>
            <a:r>
              <a:rPr lang="en-US" dirty="0" err="1">
                <a:latin typeface="Calibri (Body)" charset="0"/>
                <a:cs typeface="Calibri (Body)" charset="0"/>
              </a:rPr>
              <a:t>đồng</a:t>
            </a:r>
            <a:endParaRPr lang="en-US" dirty="0">
              <a:latin typeface="Calibri (Body)" charset="0"/>
              <a:cs typeface="Calibri (Body)" charset="0"/>
            </a:endParaRPr>
          </a:p>
          <a:p>
            <a:r>
              <a:rPr lang="en-US" dirty="0" err="1">
                <a:latin typeface="Calibri (Body)" charset="0"/>
                <a:cs typeface="Calibri (Body)" charset="0"/>
              </a:rPr>
              <a:t>Chiến</a:t>
            </a:r>
            <a:r>
              <a:rPr lang="en-US" dirty="0">
                <a:latin typeface="Calibri (Body)" charset="0"/>
                <a:cs typeface="Calibri (Body)" charset="0"/>
              </a:rPr>
              <a:t> </a:t>
            </a:r>
            <a:r>
              <a:rPr lang="en-US" dirty="0" err="1">
                <a:latin typeface="Calibri (Body)" charset="0"/>
                <a:cs typeface="Calibri (Body)" charset="0"/>
              </a:rPr>
              <a:t>lược</a:t>
            </a:r>
            <a:r>
              <a:rPr lang="en-US" dirty="0">
                <a:latin typeface="Calibri (Body)" charset="0"/>
                <a:cs typeface="Calibri (Body)" charset="0"/>
              </a:rPr>
              <a:t>: </a:t>
            </a:r>
            <a:r>
              <a:rPr lang="en-US" dirty="0" err="1">
                <a:latin typeface="Calibri (Body)" charset="0"/>
                <a:cs typeface="Calibri (Body)" charset="0"/>
              </a:rPr>
              <a:t>Phát</a:t>
            </a:r>
            <a:r>
              <a:rPr lang="en-US" dirty="0">
                <a:latin typeface="Calibri (Body)" charset="0"/>
                <a:cs typeface="Calibri (Body)" charset="0"/>
              </a:rPr>
              <a:t> </a:t>
            </a:r>
            <a:r>
              <a:rPr lang="en-US" dirty="0" err="1">
                <a:latin typeface="Calibri (Body)" charset="0"/>
                <a:cs typeface="Calibri (Body)" charset="0"/>
              </a:rPr>
              <a:t>triển</a:t>
            </a:r>
            <a:r>
              <a:rPr lang="en-US" dirty="0">
                <a:latin typeface="Calibri (Body)" charset="0"/>
                <a:cs typeface="Calibri (Body)" charset="0"/>
              </a:rPr>
              <a:t> </a:t>
            </a:r>
            <a:r>
              <a:rPr lang="en-US" dirty="0" err="1">
                <a:latin typeface="Calibri (Body)" charset="0"/>
                <a:cs typeface="Calibri (Body)" charset="0"/>
              </a:rPr>
              <a:t>sản</a:t>
            </a:r>
            <a:r>
              <a:rPr lang="en-US" dirty="0">
                <a:latin typeface="Calibri (Body)" charset="0"/>
                <a:cs typeface="Calibri (Body)" charset="0"/>
              </a:rPr>
              <a:t> </a:t>
            </a:r>
            <a:r>
              <a:rPr lang="en-US" dirty="0" err="1">
                <a:latin typeface="Calibri (Body)" charset="0"/>
                <a:cs typeface="Calibri (Body)" charset="0"/>
              </a:rPr>
              <a:t>phẩm</a:t>
            </a:r>
            <a:r>
              <a:rPr lang="en-US" dirty="0">
                <a:latin typeface="Calibri (Body)" charset="0"/>
                <a:cs typeface="Calibri (Body)" charset="0"/>
              </a:rPr>
              <a:t> </a:t>
            </a:r>
            <a:r>
              <a:rPr lang="en-US" dirty="0" err="1">
                <a:latin typeface="Calibri (Body)" charset="0"/>
                <a:cs typeface="Calibri (Body)" charset="0"/>
              </a:rPr>
              <a:t>với</a:t>
            </a:r>
            <a:r>
              <a:rPr lang="en-US" dirty="0">
                <a:latin typeface="Calibri (Body)" charset="0"/>
                <a:cs typeface="Calibri (Body)" charset="0"/>
              </a:rPr>
              <a:t> </a:t>
            </a:r>
            <a:r>
              <a:rPr lang="en-US" dirty="0" err="1">
                <a:latin typeface="Calibri (Body)" charset="0"/>
                <a:cs typeface="Calibri (Body)" charset="0"/>
              </a:rPr>
              <a:t>các</a:t>
            </a:r>
            <a:r>
              <a:rPr lang="en-US" dirty="0">
                <a:latin typeface="Calibri (Body)" charset="0"/>
                <a:cs typeface="Calibri (Body)" charset="0"/>
              </a:rPr>
              <a:t> </a:t>
            </a:r>
            <a:r>
              <a:rPr lang="en-US" dirty="0" err="1">
                <a:latin typeface="Calibri (Body)" charset="0"/>
                <a:cs typeface="Calibri (Body)" charset="0"/>
              </a:rPr>
              <a:t>thế</a:t>
            </a:r>
            <a:r>
              <a:rPr lang="en-US" dirty="0">
                <a:latin typeface="Calibri (Body)" charset="0"/>
                <a:cs typeface="Calibri (Body)" charset="0"/>
              </a:rPr>
              <a:t> </a:t>
            </a:r>
            <a:r>
              <a:rPr lang="en-US" dirty="0" err="1">
                <a:latin typeface="Calibri (Body)" charset="0"/>
                <a:cs typeface="Calibri (Body)" charset="0"/>
              </a:rPr>
              <a:t>mạnh</a:t>
            </a:r>
            <a:r>
              <a:rPr lang="en-US" dirty="0">
                <a:latin typeface="Calibri (Body)" charset="0"/>
                <a:cs typeface="Calibri (Body)" charset="0"/>
              </a:rPr>
              <a:t> </a:t>
            </a:r>
            <a:r>
              <a:rPr lang="en-US" dirty="0" err="1">
                <a:latin typeface="Calibri (Body)" charset="0"/>
                <a:cs typeface="Calibri (Body)" charset="0"/>
              </a:rPr>
              <a:t>nổi</a:t>
            </a:r>
            <a:r>
              <a:rPr lang="en-US" dirty="0">
                <a:latin typeface="Calibri (Body)" charset="0"/>
                <a:cs typeface="Calibri (Body)" charset="0"/>
              </a:rPr>
              <a:t> </a:t>
            </a:r>
            <a:r>
              <a:rPr lang="en-US" dirty="0" err="1">
                <a:latin typeface="Calibri (Body)" charset="0"/>
                <a:cs typeface="Calibri (Body)" charset="0"/>
              </a:rPr>
              <a:t>trội</a:t>
            </a:r>
            <a:r>
              <a:rPr lang="en-US" dirty="0">
                <a:latin typeface="Calibri (Body)" charset="0"/>
                <a:cs typeface="Calibri (Body)" charset="0"/>
              </a:rPr>
              <a:t>: </a:t>
            </a:r>
            <a:r>
              <a:rPr lang="en-US" dirty="0" err="1">
                <a:latin typeface="Calibri (Body)" charset="0"/>
                <a:cs typeface="Calibri (Body)" charset="0"/>
              </a:rPr>
              <a:t>thông</a:t>
            </a:r>
            <a:r>
              <a:rPr lang="en-US" dirty="0">
                <a:latin typeface="Calibri (Body)" charset="0"/>
                <a:cs typeface="Calibri (Body)" charset="0"/>
              </a:rPr>
              <a:t> </a:t>
            </a:r>
            <a:r>
              <a:rPr lang="en-US" dirty="0" err="1">
                <a:latin typeface="Calibri (Body)" charset="0"/>
                <a:cs typeface="Calibri (Body)" charset="0"/>
              </a:rPr>
              <a:t>minh</a:t>
            </a:r>
            <a:r>
              <a:rPr lang="en-US" dirty="0">
                <a:latin typeface="Calibri (Body)" charset="0"/>
                <a:cs typeface="Calibri (Body)" charset="0"/>
              </a:rPr>
              <a:t>, </a:t>
            </a:r>
            <a:r>
              <a:rPr lang="en-US" dirty="0" err="1">
                <a:latin typeface="Calibri (Body)" charset="0"/>
                <a:cs typeface="Calibri (Body)" charset="0"/>
              </a:rPr>
              <a:t>đa</a:t>
            </a:r>
            <a:r>
              <a:rPr lang="en-US" dirty="0">
                <a:latin typeface="Calibri (Body)" charset="0"/>
                <a:cs typeface="Calibri (Body)" charset="0"/>
              </a:rPr>
              <a:t> </a:t>
            </a:r>
            <a:r>
              <a:rPr lang="en-US" dirty="0" err="1">
                <a:latin typeface="Calibri (Body)" charset="0"/>
                <a:cs typeface="Calibri (Body)" charset="0"/>
              </a:rPr>
              <a:t>chức</a:t>
            </a:r>
            <a:r>
              <a:rPr lang="en-US" dirty="0">
                <a:latin typeface="Calibri (Body)" charset="0"/>
                <a:cs typeface="Calibri (Body)" charset="0"/>
              </a:rPr>
              <a:t> </a:t>
            </a:r>
            <a:r>
              <a:rPr lang="en-US" dirty="0" err="1">
                <a:latin typeface="Calibri (Body)" charset="0"/>
                <a:cs typeface="Calibri (Body)" charset="0"/>
              </a:rPr>
              <a:t>năng</a:t>
            </a:r>
            <a:r>
              <a:rPr lang="en-US" dirty="0">
                <a:latin typeface="Calibri (Body)" charset="0"/>
                <a:cs typeface="Calibri (Body)" charset="0"/>
              </a:rPr>
              <a:t>, </a:t>
            </a:r>
            <a:r>
              <a:rPr lang="en-US" dirty="0" err="1">
                <a:latin typeface="Calibri (Body)" charset="0"/>
                <a:cs typeface="Calibri (Body)" charset="0"/>
              </a:rPr>
              <a:t>gọn</a:t>
            </a:r>
            <a:r>
              <a:rPr lang="en-US" dirty="0">
                <a:latin typeface="Calibri (Body)" charset="0"/>
                <a:cs typeface="Calibri (Body)" charset="0"/>
              </a:rPr>
              <a:t> </a:t>
            </a:r>
            <a:r>
              <a:rPr lang="en-US" dirty="0" err="1">
                <a:latin typeface="Calibri (Body)" charset="0"/>
                <a:cs typeface="Calibri (Body)" charset="0"/>
              </a:rPr>
              <a:t>nhẹ</a:t>
            </a:r>
            <a:r>
              <a:rPr lang="en-US" dirty="0">
                <a:latin typeface="Calibri (Body)" charset="0"/>
                <a:cs typeface="Calibri (Body)" charset="0"/>
              </a:rPr>
              <a:t>, </a:t>
            </a:r>
            <a:r>
              <a:rPr lang="en-US" dirty="0" err="1">
                <a:latin typeface="Calibri (Body)" charset="0"/>
                <a:cs typeface="Calibri (Body)" charset="0"/>
              </a:rPr>
              <a:t>giá</a:t>
            </a:r>
            <a:r>
              <a:rPr lang="en-US" dirty="0">
                <a:latin typeface="Calibri (Body)" charset="0"/>
                <a:cs typeface="Calibri (Body)" charset="0"/>
              </a:rPr>
              <a:t> </a:t>
            </a:r>
            <a:r>
              <a:rPr lang="en-US" dirty="0" err="1">
                <a:latin typeface="Calibri (Body)" charset="0"/>
                <a:cs typeface="Calibri (Body)" charset="0"/>
              </a:rPr>
              <a:t>cả</a:t>
            </a:r>
            <a:r>
              <a:rPr lang="en-US" dirty="0">
                <a:latin typeface="Calibri (Body)" charset="0"/>
                <a:cs typeface="Calibri (Body)" charset="0"/>
              </a:rPr>
              <a:t> </a:t>
            </a:r>
            <a:r>
              <a:rPr lang="en-US" dirty="0" err="1">
                <a:latin typeface="Calibri (Body)" charset="0"/>
                <a:cs typeface="Calibri (Body)" charset="0"/>
              </a:rPr>
              <a:t>hợp</a:t>
            </a:r>
            <a:r>
              <a:rPr lang="en-US" dirty="0">
                <a:latin typeface="Calibri (Body)" charset="0"/>
                <a:cs typeface="Calibri (Body)" charset="0"/>
              </a:rPr>
              <a:t> </a:t>
            </a:r>
            <a:r>
              <a:rPr lang="en-US" dirty="0" err="1">
                <a:latin typeface="Calibri (Body)" charset="0"/>
                <a:cs typeface="Calibri (Body)" charset="0"/>
              </a:rPr>
              <a:t>lý</a:t>
            </a:r>
            <a:r>
              <a:rPr lang="en-US" dirty="0">
                <a:latin typeface="Calibri (Body)" charset="0"/>
                <a:cs typeface="Calibri (Body)" charset="0"/>
              </a:rPr>
              <a:t>, </a:t>
            </a:r>
            <a:r>
              <a:rPr lang="en-US" dirty="0" err="1">
                <a:latin typeface="Calibri (Body)" charset="0"/>
                <a:cs typeface="Calibri (Body)" charset="0"/>
              </a:rPr>
              <a:t>Phát</a:t>
            </a:r>
            <a:r>
              <a:rPr lang="en-US" dirty="0">
                <a:latin typeface="Calibri (Body)" charset="0"/>
                <a:cs typeface="Calibri (Body)" charset="0"/>
              </a:rPr>
              <a:t> </a:t>
            </a:r>
            <a:r>
              <a:rPr lang="en-US" dirty="0" err="1">
                <a:latin typeface="Calibri (Body)" charset="0"/>
                <a:cs typeface="Calibri (Body)" charset="0"/>
              </a:rPr>
              <a:t>triển</a:t>
            </a:r>
            <a:r>
              <a:rPr lang="en-US" dirty="0">
                <a:latin typeface="Calibri (Body)" charset="0"/>
                <a:cs typeface="Calibri (Body)" charset="0"/>
              </a:rPr>
              <a:t> </a:t>
            </a:r>
            <a:r>
              <a:rPr lang="en-US" dirty="0" err="1">
                <a:latin typeface="Calibri (Body)" charset="0"/>
                <a:cs typeface="Calibri (Body)" charset="0"/>
              </a:rPr>
              <a:t>các</a:t>
            </a:r>
            <a:r>
              <a:rPr lang="en-US" dirty="0">
                <a:latin typeface="Calibri (Body)" charset="0"/>
                <a:cs typeface="Calibri (Body)" charset="0"/>
              </a:rPr>
              <a:t> </a:t>
            </a:r>
            <a:r>
              <a:rPr lang="en-US" dirty="0" err="1">
                <a:latin typeface="Calibri (Body)" charset="0"/>
                <a:cs typeface="Calibri (Body)" charset="0"/>
              </a:rPr>
              <a:t>ứng</a:t>
            </a:r>
            <a:r>
              <a:rPr lang="en-US" dirty="0">
                <a:latin typeface="Calibri (Body)" charset="0"/>
                <a:cs typeface="Calibri (Body)" charset="0"/>
              </a:rPr>
              <a:t> </a:t>
            </a:r>
            <a:r>
              <a:rPr lang="en-US" dirty="0" err="1">
                <a:latin typeface="Calibri (Body)" charset="0"/>
                <a:cs typeface="Calibri (Body)" charset="0"/>
              </a:rPr>
              <a:t>dụng</a:t>
            </a:r>
            <a:r>
              <a:rPr lang="en-US" dirty="0">
                <a:latin typeface="Calibri (Body)" charset="0"/>
                <a:cs typeface="Calibri (Body)" charset="0"/>
              </a:rPr>
              <a:t> </a:t>
            </a:r>
            <a:r>
              <a:rPr lang="en-US" dirty="0" err="1">
                <a:latin typeface="Calibri (Body)" charset="0"/>
                <a:cs typeface="Calibri (Body)" charset="0"/>
              </a:rPr>
              <a:t>thông</a:t>
            </a:r>
            <a:r>
              <a:rPr lang="en-US" dirty="0">
                <a:latin typeface="Calibri (Body)" charset="0"/>
                <a:cs typeface="Calibri (Body)" charset="0"/>
              </a:rPr>
              <a:t> </a:t>
            </a:r>
            <a:r>
              <a:rPr lang="en-US" dirty="0" err="1">
                <a:latin typeface="Calibri (Body)" charset="0"/>
                <a:cs typeface="Calibri (Body)" charset="0"/>
              </a:rPr>
              <a:t>minh</a:t>
            </a:r>
            <a:r>
              <a:rPr lang="en-US" dirty="0">
                <a:latin typeface="Calibri (Body)" charset="0"/>
                <a:cs typeface="Calibri (Body)" charset="0"/>
              </a:rPr>
              <a:t>, </a:t>
            </a:r>
            <a:r>
              <a:rPr lang="en-US" dirty="0" err="1">
                <a:latin typeface="Calibri (Body)" charset="0"/>
                <a:cs typeface="Calibri (Body)" charset="0"/>
              </a:rPr>
              <a:t>có</a:t>
            </a:r>
            <a:r>
              <a:rPr lang="en-US" dirty="0">
                <a:latin typeface="Calibri (Body)" charset="0"/>
                <a:cs typeface="Calibri (Body)" charset="0"/>
              </a:rPr>
              <a:t> </a:t>
            </a:r>
            <a:r>
              <a:rPr lang="en-US" dirty="0" err="1">
                <a:latin typeface="Calibri (Body)" charset="0"/>
                <a:cs typeface="Calibri (Body)" charset="0"/>
              </a:rPr>
              <a:t>khả</a:t>
            </a:r>
            <a:r>
              <a:rPr lang="en-US" dirty="0">
                <a:latin typeface="Calibri (Body)" charset="0"/>
                <a:cs typeface="Calibri (Body)" charset="0"/>
              </a:rPr>
              <a:t> </a:t>
            </a:r>
            <a:r>
              <a:rPr lang="en-US" dirty="0" err="1">
                <a:latin typeface="Calibri (Body)" charset="0"/>
                <a:cs typeface="Calibri (Body)" charset="0"/>
              </a:rPr>
              <a:t>năng</a:t>
            </a:r>
            <a:r>
              <a:rPr lang="en-US" dirty="0">
                <a:latin typeface="Calibri (Body)" charset="0"/>
                <a:cs typeface="Calibri (Body)" charset="0"/>
              </a:rPr>
              <a:t> h</a:t>
            </a:r>
            <a:r>
              <a:rPr lang="vi-VN" dirty="0">
                <a:latin typeface="Calibri (Body)" charset="0"/>
                <a:cs typeface="Calibri (Body)" charset="0"/>
              </a:rPr>
              <a:t>iển thị, cập nhật các chỉ số y tế, đưa ra cảnh báo khi vượt ngưỡng</a:t>
            </a:r>
            <a:r>
              <a:rPr lang="en-US" dirty="0">
                <a:latin typeface="Calibri (Body)" charset="0"/>
                <a:cs typeface="Calibri (Body)" charset="0"/>
              </a:rPr>
              <a:t>; h</a:t>
            </a:r>
            <a:r>
              <a:rPr lang="vi-VN" dirty="0">
                <a:latin typeface="Calibri (Body)" charset="0"/>
                <a:cs typeface="Calibri (Body)" charset="0"/>
              </a:rPr>
              <a:t>ỗ trợ bác sĩ trong quá trình theo dõi sức khỏe</a:t>
            </a:r>
            <a:r>
              <a:rPr lang="en-US" dirty="0">
                <a:latin typeface="Calibri (Body)" charset="0"/>
                <a:cs typeface="Calibri (Body)" charset="0"/>
              </a:rPr>
              <a:t>; l</a:t>
            </a:r>
            <a:r>
              <a:rPr lang="vi-VN" dirty="0">
                <a:latin typeface="Calibri (Body)" charset="0"/>
                <a:cs typeface="Calibri (Body)" charset="0"/>
              </a:rPr>
              <a:t>iên kết với các bác sĩ, bệnh viện, hỗ trợ bác sĩ đưa ra chẩn đoán</a:t>
            </a:r>
            <a:r>
              <a:rPr lang="en-US" dirty="0">
                <a:latin typeface="Calibri (Body)" charset="0"/>
                <a:cs typeface="Calibri (Body)" charset="0"/>
              </a:rPr>
              <a:t>; c</a:t>
            </a:r>
            <a:r>
              <a:rPr lang="vi-VN" dirty="0">
                <a:latin typeface="Calibri (Body)" charset="0"/>
                <a:cs typeface="Calibri (Body)" charset="0"/>
              </a:rPr>
              <a:t>hat bot hỗ trợ tư vấn</a:t>
            </a:r>
            <a:r>
              <a:rPr lang="en-US" dirty="0">
                <a:latin typeface="Calibri (Body)" charset="0"/>
                <a:cs typeface="Calibri (Body)" charset="0"/>
              </a:rPr>
              <a:t>; l</a:t>
            </a:r>
            <a:r>
              <a:rPr lang="vi-VN" dirty="0">
                <a:latin typeface="Calibri (Body)" charset="0"/>
                <a:cs typeface="Calibri (Body)" charset="0"/>
              </a:rPr>
              <a:t>iên kết tới người thân, các bệnh viện để đưa ra cảnh báo</a:t>
            </a:r>
            <a:r>
              <a:rPr lang="en-US" dirty="0">
                <a:latin typeface="Calibri (Body)" charset="0"/>
                <a:cs typeface="Calibri (Body)" charset="0"/>
              </a:rPr>
              <a:t>; n</a:t>
            </a:r>
            <a:r>
              <a:rPr lang="vi-VN" dirty="0">
                <a:latin typeface="Calibri (Body)" charset="0"/>
                <a:cs typeface="Calibri (Body)" charset="0"/>
              </a:rPr>
              <a:t>hắc nhở sử dụng thuốc, đo đạc chỉ số hàng ngày</a:t>
            </a:r>
            <a:r>
              <a:rPr lang="en-US" dirty="0">
                <a:latin typeface="Calibri (Body)" charset="0"/>
                <a:cs typeface="Calibri (Body)" charset="0"/>
              </a:rPr>
              <a:t> </a:t>
            </a:r>
            <a:endParaRPr lang="en-US" dirty="0">
              <a:solidFill>
                <a:srgbClr val="FF0000"/>
              </a:solidFill>
              <a:latin typeface="Calibri (Body)" charset="0"/>
              <a:cs typeface="Calibri (Body)" charset="0"/>
            </a:endParaRPr>
          </a:p>
          <a:p>
            <a:pPr marL="0" indent="0">
              <a:buNone/>
            </a:pPr>
            <a:endParaRPr lang="en-US" dirty="0">
              <a:solidFill>
                <a:srgbClr val="FF0000"/>
              </a:solidFill>
              <a:latin typeface="Calibri (Body)" charset="0"/>
              <a:cs typeface="Calibri (Body)"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 </a:t>
            </a:r>
            <a:r>
              <a:rPr lang="en-US" dirty="0" err="1"/>
              <a:t>Phân</a:t>
            </a:r>
            <a:r>
              <a:rPr lang="en-US" dirty="0"/>
              <a:t> </a:t>
            </a:r>
            <a:r>
              <a:rPr lang="en-US" dirty="0" err="1"/>
              <a:t>tích</a:t>
            </a:r>
            <a:r>
              <a:rPr lang="en-US" dirty="0"/>
              <a:t> </a:t>
            </a:r>
            <a:r>
              <a:rPr lang="en-US" dirty="0" err="1"/>
              <a:t>tính</a:t>
            </a:r>
            <a:r>
              <a:rPr lang="en-US" dirty="0"/>
              <a:t> </a:t>
            </a:r>
            <a:r>
              <a:rPr lang="en-US" dirty="0" err="1"/>
              <a:t>khả</a:t>
            </a:r>
            <a:r>
              <a:rPr lang="en-US" dirty="0"/>
              <a:t> </a:t>
            </a:r>
            <a:r>
              <a:rPr lang="en-US" dirty="0" err="1"/>
              <a:t>thi</a:t>
            </a:r>
            <a:r>
              <a:rPr lang="en-US" dirty="0"/>
              <a:t> </a:t>
            </a:r>
            <a:r>
              <a:rPr lang="en-US" dirty="0" err="1"/>
              <a:t>của</a:t>
            </a:r>
            <a:r>
              <a:rPr lang="en-US" dirty="0"/>
              <a:t> </a:t>
            </a:r>
            <a:r>
              <a:rPr lang="en-US" dirty="0" err="1"/>
              <a:t>dự</a:t>
            </a:r>
            <a:r>
              <a:rPr lang="en-US" dirty="0"/>
              <a:t> </a:t>
            </a:r>
            <a:r>
              <a:rPr lang="en-US" dirty="0" err="1"/>
              <a:t>án</a:t>
            </a:r>
            <a:r>
              <a:rPr lang="en-US" dirty="0"/>
              <a:t>  </a:t>
            </a:r>
          </a:p>
        </p:txBody>
      </p:sp>
      <p:sp>
        <p:nvSpPr>
          <p:cNvPr id="3" name="Content Placeholder 2"/>
          <p:cNvSpPr>
            <a:spLocks noGrp="1"/>
          </p:cNvSpPr>
          <p:nvPr>
            <p:ph idx="1"/>
          </p:nvPr>
        </p:nvSpPr>
        <p:spPr/>
        <p:txBody>
          <a:bodyPr/>
          <a:lstStyle/>
          <a:p>
            <a:pPr marL="0" indent="0">
              <a:buNone/>
            </a:pPr>
            <a:r>
              <a:rPr lang="en-US" dirty="0"/>
              <a:t>3.1. </a:t>
            </a:r>
            <a:r>
              <a:rPr lang="en-US" dirty="0" err="1"/>
              <a:t>Phân</a:t>
            </a:r>
            <a:r>
              <a:rPr lang="en-US" dirty="0"/>
              <a:t> </a:t>
            </a:r>
            <a:r>
              <a:rPr lang="en-US" dirty="0" err="1"/>
              <a:t>tích</a:t>
            </a:r>
            <a:r>
              <a:rPr lang="en-US" dirty="0"/>
              <a:t> </a:t>
            </a:r>
            <a:r>
              <a:rPr lang="en-US" dirty="0" err="1"/>
              <a:t>thị</a:t>
            </a:r>
            <a:r>
              <a:rPr lang="en-US" dirty="0"/>
              <a:t> </a:t>
            </a:r>
            <a:r>
              <a:rPr lang="en-US" dirty="0" err="1"/>
              <a:t>trường</a:t>
            </a:r>
            <a:r>
              <a:rPr lang="en-US" dirty="0"/>
              <a:t>, </a:t>
            </a:r>
          </a:p>
          <a:p>
            <a:pPr marL="0" indent="0">
              <a:buNone/>
            </a:pPr>
            <a:r>
              <a:rPr lang="en-US" dirty="0"/>
              <a:t>3.2. </a:t>
            </a:r>
            <a:r>
              <a:rPr lang="en-US" dirty="0" err="1"/>
              <a:t>Phân</a:t>
            </a:r>
            <a:r>
              <a:rPr lang="en-US" dirty="0"/>
              <a:t> </a:t>
            </a:r>
            <a:r>
              <a:rPr lang="en-US" dirty="0" err="1"/>
              <a:t>tích</a:t>
            </a:r>
            <a:r>
              <a:rPr lang="en-US" dirty="0"/>
              <a:t> </a:t>
            </a:r>
            <a:r>
              <a:rPr lang="en-US" dirty="0" err="1"/>
              <a:t>tài</a:t>
            </a:r>
            <a:r>
              <a:rPr lang="en-US" dirty="0"/>
              <a:t> </a:t>
            </a:r>
            <a:r>
              <a:rPr lang="en-US" dirty="0" err="1"/>
              <a:t>chính</a:t>
            </a:r>
            <a:r>
              <a:rPr lang="en-US" dirty="0"/>
              <a:t>, </a:t>
            </a:r>
          </a:p>
          <a:p>
            <a:pPr marL="0" indent="0">
              <a:buNone/>
            </a:pPr>
            <a:r>
              <a:rPr lang="en-US" dirty="0"/>
              <a:t>3.3. </a:t>
            </a:r>
            <a:r>
              <a:rPr lang="en-US" dirty="0" err="1"/>
              <a:t>Phân</a:t>
            </a:r>
            <a:r>
              <a:rPr lang="en-US" dirty="0"/>
              <a:t> </a:t>
            </a:r>
            <a:r>
              <a:rPr lang="en-US" dirty="0" err="1"/>
              <a:t>tích</a:t>
            </a:r>
            <a:r>
              <a:rPr lang="en-US" dirty="0"/>
              <a:t> </a:t>
            </a:r>
            <a:r>
              <a:rPr lang="en-US" dirty="0" err="1"/>
              <a:t>kinh</a:t>
            </a:r>
            <a:r>
              <a:rPr lang="en-US" dirty="0"/>
              <a:t> </a:t>
            </a:r>
            <a:r>
              <a:rPr lang="en-US" dirty="0" err="1"/>
              <a:t>tế-xã</a:t>
            </a:r>
            <a:r>
              <a:rPr lang="en-US" dirty="0"/>
              <a:t> </a:t>
            </a:r>
            <a:r>
              <a:rPr lang="en-US" dirty="0" err="1"/>
              <a:t>hội-môi</a:t>
            </a:r>
            <a:r>
              <a:rPr lang="en-US" dirty="0"/>
              <a:t> </a:t>
            </a:r>
            <a:r>
              <a:rPr lang="en-US" dirty="0" err="1"/>
              <a:t>trường</a:t>
            </a:r>
            <a:r>
              <a:rPr lang="en-US" dirty="0"/>
              <a:t> </a:t>
            </a:r>
            <a:r>
              <a:rPr lang="en-US" dirty="0" err="1"/>
              <a:t>của</a:t>
            </a:r>
            <a:r>
              <a:rPr lang="en-US" dirty="0"/>
              <a:t> </a:t>
            </a:r>
            <a:r>
              <a:rPr lang="en-US" dirty="0" err="1"/>
              <a:t>dự</a:t>
            </a:r>
            <a:r>
              <a:rPr lang="en-US" dirty="0"/>
              <a:t> </a:t>
            </a:r>
            <a:r>
              <a:rPr lang="en-US" dirty="0" err="1"/>
              <a:t>án</a:t>
            </a:r>
            <a:endParaRPr lang="en-US" dirty="0"/>
          </a:p>
          <a:p>
            <a:pPr marL="0" indent="0">
              <a:buNone/>
            </a:pP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3*456"/>
  <p:tag name="TABLE_ENDDRAG_RECT" val="50*66*843*456"/>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79*355"/>
  <p:tag name="TABLE_ENDDRAG_RECT" val="29*86*880*355"/>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920*439"/>
  <p:tag name="TABLE_ENDDRAG_RECT" val="21*63*920*439"/>
  <p:tag name="TABLE_AUTOADJUST_FLAG"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5308</Words>
  <Application>Microsoft Office PowerPoint</Application>
  <PresentationFormat>Widescreen</PresentationFormat>
  <Paragraphs>484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 (Body)</vt:lpstr>
      <vt:lpstr>Arial</vt:lpstr>
      <vt:lpstr>Calibri</vt:lpstr>
      <vt:lpstr>Calibri Light</vt:lpstr>
      <vt:lpstr>Office Theme</vt:lpstr>
      <vt:lpstr>Chiến lược và kế hoạch kinh doanh</vt:lpstr>
      <vt:lpstr>PowerPoint Presentation</vt:lpstr>
      <vt:lpstr>1. Phân tích môi trường kinh doanh</vt:lpstr>
      <vt:lpstr>1.1. Phân tích môi trường vĩ mô</vt:lpstr>
      <vt:lpstr>1.2. Phân tích môi trường ngành</vt:lpstr>
      <vt:lpstr>1.3. Phân tích môi trường nội tại doanh nghiệp</vt:lpstr>
      <vt:lpstr>1.4. Phân tích điểm mạnh, điểm yếu, cơ hội và nguy cơ (Mô hình SWOT)</vt:lpstr>
      <vt:lpstr>2. Tầm nhìn và chiến lược</vt:lpstr>
      <vt:lpstr>3. Phân tích tính khả thi của dự án  </vt:lpstr>
      <vt:lpstr>3.1. Phân tích thị trường </vt:lpstr>
      <vt:lpstr>3.2 Phân tích tài chính</vt:lpstr>
      <vt:lpstr>3.2 Phân tích tài chính</vt:lpstr>
      <vt:lpstr>3.2. Phân tích tài chính</vt:lpstr>
      <vt:lpstr>3.2. Phân tích tài chính</vt:lpstr>
      <vt:lpstr>3.3. Phân tích về kinh tế - xã hội và môi trường  </vt:lpstr>
      <vt:lpstr> 4. Xây dựng kế hoạch kinh doanh  </vt:lpstr>
      <vt:lpstr> 4.1.  Kế hoạch tổng quát   </vt:lpstr>
      <vt:lpstr>Đề xuất giá trị </vt:lpstr>
      <vt:lpstr>Thiết lập mục tiêu</vt:lpstr>
      <vt:lpstr>Nguồn tài nguyên chính</vt:lpstr>
      <vt:lpstr>Đối tác chính</vt:lpstr>
      <vt:lpstr>Kế hoạch đưa sản phẩm ra thị trường </vt:lpstr>
      <vt:lpstr> 4. 2 Kế hoạch tác nghiệp </vt:lpstr>
      <vt:lpstr>Kế hoạch sản xuất</vt:lpstr>
      <vt:lpstr>Kế hoạch marketing </vt:lpstr>
      <vt:lpstr>Kế hoạch nhân sự</vt:lpstr>
      <vt:lpstr>5. Rủi ro và các phương án dự phòng: Rủi ro</vt:lpstr>
      <vt:lpstr>Phương án dự phòng</vt:lpstr>
      <vt:lpstr> 6. Dự kiến phát triển sản phẩm cho tương lai </vt:lpstr>
      <vt:lpstr> 6. Dự kiến phát triển sản phẩm cho tương lai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Dang Le. Xuan</cp:lastModifiedBy>
  <cp:revision>7</cp:revision>
  <dcterms:created xsi:type="dcterms:W3CDTF">2024-09-03T03:51:00Z</dcterms:created>
  <dcterms:modified xsi:type="dcterms:W3CDTF">2024-09-05T16:10:29Z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F9D3A689125F4BFFB9B8DABC7F6F22C0_12</vt:lpwstr>
  </property>
  <property fmtid="{D5CDD505-2E9C-101B-9397-08002B2CF9AE}" pid="3" name="KSOProductBuildVer">
    <vt:lpwstr>1033-12.2.0.18165</vt:lpwstr>
  </property>
</Properties>
</file>