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  <p:sldId id="256" r:id="rId3"/>
    <p:sldId id="257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52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6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5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4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AB4EA-4951-4B88-B6FB-5F62874EB061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D65F-08A4-4F08-A6B5-06144258D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9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UAH Fit Vault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Roles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5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792" y="414152"/>
            <a:ext cx="5908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User Roles Relationships</a:t>
            </a:r>
            <a:endParaRPr lang="en-US" sz="4400" b="1" dirty="0"/>
          </a:p>
        </p:txBody>
      </p:sp>
      <p:sp>
        <p:nvSpPr>
          <p:cNvPr id="5" name="Oval 4"/>
          <p:cNvSpPr/>
          <p:nvPr/>
        </p:nvSpPr>
        <p:spPr>
          <a:xfrm>
            <a:off x="4443212" y="3567447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85009" y="3567447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26806" y="3567446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81482" y="3567446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23279" y="3567446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65076" y="3567445"/>
            <a:ext cx="270456" cy="2446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00773" y="3461922"/>
            <a:ext cx="1222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Patients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097888" y="2221606"/>
            <a:ext cx="244698" cy="2446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91460" y="4784502"/>
            <a:ext cx="244698" cy="24469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036158" y="2221606"/>
            <a:ext cx="244698" cy="24469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68163" y="2159289"/>
            <a:ext cx="149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Physicians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4" idx="4"/>
            <a:endCxn id="5" idx="0"/>
          </p:cNvCxnSpPr>
          <p:nvPr/>
        </p:nvCxnSpPr>
        <p:spPr>
          <a:xfrm flipH="1">
            <a:off x="4578440" y="2466304"/>
            <a:ext cx="641797" cy="1101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6" idx="0"/>
          </p:cNvCxnSpPr>
          <p:nvPr/>
        </p:nvCxnSpPr>
        <p:spPr>
          <a:xfrm>
            <a:off x="5220237" y="2466304"/>
            <a:ext cx="0" cy="1101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7" idx="0"/>
          </p:cNvCxnSpPr>
          <p:nvPr/>
        </p:nvCxnSpPr>
        <p:spPr>
          <a:xfrm>
            <a:off x="5220237" y="2466304"/>
            <a:ext cx="641797" cy="1101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4"/>
            <a:endCxn id="8" idx="0"/>
          </p:cNvCxnSpPr>
          <p:nvPr/>
        </p:nvCxnSpPr>
        <p:spPr>
          <a:xfrm flipH="1">
            <a:off x="6516710" y="2466304"/>
            <a:ext cx="641797" cy="1101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4"/>
            <a:endCxn id="9" idx="0"/>
          </p:cNvCxnSpPr>
          <p:nvPr/>
        </p:nvCxnSpPr>
        <p:spPr>
          <a:xfrm>
            <a:off x="7158507" y="2466304"/>
            <a:ext cx="0" cy="11011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4"/>
            <a:endCxn id="10" idx="0"/>
          </p:cNvCxnSpPr>
          <p:nvPr/>
        </p:nvCxnSpPr>
        <p:spPr>
          <a:xfrm>
            <a:off x="7158507" y="2466304"/>
            <a:ext cx="641797" cy="110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1479" y="4728413"/>
            <a:ext cx="3619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Experiment Administrators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36" name="Straight Arrow Connector 35"/>
          <p:cNvCxnSpPr>
            <a:stCxn id="15" idx="0"/>
            <a:endCxn id="5" idx="4"/>
          </p:cNvCxnSpPr>
          <p:nvPr/>
        </p:nvCxnSpPr>
        <p:spPr>
          <a:xfrm flipH="1" flipV="1">
            <a:off x="4578440" y="3812146"/>
            <a:ext cx="2335369" cy="9723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0"/>
            <a:endCxn id="6" idx="4"/>
          </p:cNvCxnSpPr>
          <p:nvPr/>
        </p:nvCxnSpPr>
        <p:spPr>
          <a:xfrm flipH="1" flipV="1">
            <a:off x="5220237" y="3812146"/>
            <a:ext cx="1693572" cy="97235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0"/>
            <a:endCxn id="7" idx="4"/>
          </p:cNvCxnSpPr>
          <p:nvPr/>
        </p:nvCxnSpPr>
        <p:spPr>
          <a:xfrm flipH="1" flipV="1">
            <a:off x="5862034" y="3812145"/>
            <a:ext cx="1051775" cy="9723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0"/>
            <a:endCxn id="8" idx="4"/>
          </p:cNvCxnSpPr>
          <p:nvPr/>
        </p:nvCxnSpPr>
        <p:spPr>
          <a:xfrm flipH="1" flipV="1">
            <a:off x="6516710" y="3812145"/>
            <a:ext cx="397099" cy="9723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0"/>
            <a:endCxn id="9" idx="4"/>
          </p:cNvCxnSpPr>
          <p:nvPr/>
        </p:nvCxnSpPr>
        <p:spPr>
          <a:xfrm flipV="1">
            <a:off x="6913809" y="3812145"/>
            <a:ext cx="244698" cy="9723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0"/>
            <a:endCxn id="10" idx="4"/>
          </p:cNvCxnSpPr>
          <p:nvPr/>
        </p:nvCxnSpPr>
        <p:spPr>
          <a:xfrm flipV="1">
            <a:off x="6913809" y="3812144"/>
            <a:ext cx="886495" cy="9723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40857" y="5764071"/>
            <a:ext cx="2942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System Administrator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054397" y="5864297"/>
            <a:ext cx="244698" cy="24469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0"/>
            <a:endCxn id="5" idx="3"/>
          </p:cNvCxnSpPr>
          <p:nvPr/>
        </p:nvCxnSpPr>
        <p:spPr>
          <a:xfrm flipH="1" flipV="1">
            <a:off x="4482819" y="3776311"/>
            <a:ext cx="693927" cy="20879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6" idx="3"/>
          </p:cNvCxnSpPr>
          <p:nvPr/>
        </p:nvCxnSpPr>
        <p:spPr>
          <a:xfrm flipH="1" flipV="1">
            <a:off x="5124616" y="3776311"/>
            <a:ext cx="52130" cy="208798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4" idx="0"/>
            <a:endCxn id="7" idx="3"/>
          </p:cNvCxnSpPr>
          <p:nvPr/>
        </p:nvCxnSpPr>
        <p:spPr>
          <a:xfrm flipV="1">
            <a:off x="5176746" y="3776310"/>
            <a:ext cx="589667" cy="20879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4" idx="0"/>
            <a:endCxn id="15" idx="3"/>
          </p:cNvCxnSpPr>
          <p:nvPr/>
        </p:nvCxnSpPr>
        <p:spPr>
          <a:xfrm flipV="1">
            <a:off x="5176746" y="4993365"/>
            <a:ext cx="1650549" cy="8709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4" idx="0"/>
            <a:endCxn id="8" idx="3"/>
          </p:cNvCxnSpPr>
          <p:nvPr/>
        </p:nvCxnSpPr>
        <p:spPr>
          <a:xfrm flipV="1">
            <a:off x="5176746" y="3776310"/>
            <a:ext cx="1244343" cy="20879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4" idx="0"/>
            <a:endCxn id="9" idx="3"/>
          </p:cNvCxnSpPr>
          <p:nvPr/>
        </p:nvCxnSpPr>
        <p:spPr>
          <a:xfrm flipV="1">
            <a:off x="5176746" y="3776310"/>
            <a:ext cx="1886140" cy="208798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0"/>
            <a:endCxn id="10" idx="3"/>
          </p:cNvCxnSpPr>
          <p:nvPr/>
        </p:nvCxnSpPr>
        <p:spPr>
          <a:xfrm flipV="1">
            <a:off x="5176746" y="3776309"/>
            <a:ext cx="2527937" cy="2087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80"/>
          <p:cNvSpPr/>
          <p:nvPr/>
        </p:nvSpPr>
        <p:spPr>
          <a:xfrm>
            <a:off x="3721607" y="2446986"/>
            <a:ext cx="1471902" cy="3417310"/>
          </a:xfrm>
          <a:custGeom>
            <a:avLst/>
            <a:gdLst>
              <a:gd name="connsiteX0" fmla="*/ 1520009 w 1520009"/>
              <a:gd name="connsiteY0" fmla="*/ 3052293 h 3052293"/>
              <a:gd name="connsiteX1" fmla="*/ 302 w 1520009"/>
              <a:gd name="connsiteY1" fmla="*/ 669701 h 3052293"/>
              <a:gd name="connsiteX2" fmla="*/ 1416978 w 1520009"/>
              <a:gd name="connsiteY2" fmla="*/ 0 h 3052293"/>
              <a:gd name="connsiteX0" fmla="*/ 1520094 w 1520094"/>
              <a:gd name="connsiteY0" fmla="*/ 3065172 h 3065172"/>
              <a:gd name="connsiteX1" fmla="*/ 387 w 1520094"/>
              <a:gd name="connsiteY1" fmla="*/ 682580 h 3065172"/>
              <a:gd name="connsiteX2" fmla="*/ 1404184 w 1520094"/>
              <a:gd name="connsiteY2" fmla="*/ 0 h 30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0094" h="3065172">
                <a:moveTo>
                  <a:pt x="1520094" y="3065172"/>
                </a:moveTo>
                <a:cubicBezTo>
                  <a:pt x="768826" y="2128233"/>
                  <a:pt x="19705" y="1193442"/>
                  <a:pt x="387" y="682580"/>
                </a:cubicBezTo>
                <a:cubicBezTo>
                  <a:pt x="-18931" y="171718"/>
                  <a:pt x="687260" y="80493"/>
                  <a:pt x="1404184" y="0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5241701" y="2423289"/>
            <a:ext cx="3977024" cy="3441007"/>
          </a:xfrm>
          <a:custGeom>
            <a:avLst/>
            <a:gdLst>
              <a:gd name="connsiteX0" fmla="*/ 0 w 3985543"/>
              <a:gd name="connsiteY0" fmla="*/ 3077179 h 3077179"/>
              <a:gd name="connsiteX1" fmla="*/ 3699803 w 3985543"/>
              <a:gd name="connsiteY1" fmla="*/ 2542606 h 3077179"/>
              <a:gd name="connsiteX2" fmla="*/ 3545058 w 3985543"/>
              <a:gd name="connsiteY2" fmla="*/ 362114 h 3077179"/>
              <a:gd name="connsiteX3" fmla="*/ 2011680 w 3985543"/>
              <a:gd name="connsiteY3" fmla="*/ 24489 h 3077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3077179">
                <a:moveTo>
                  <a:pt x="0" y="3077179"/>
                </a:moveTo>
                <a:cubicBezTo>
                  <a:pt x="1554480" y="3036148"/>
                  <a:pt x="3108960" y="2995117"/>
                  <a:pt x="3699803" y="2542606"/>
                </a:cubicBezTo>
                <a:cubicBezTo>
                  <a:pt x="4290646" y="2090095"/>
                  <a:pt x="3826412" y="781800"/>
                  <a:pt x="3545058" y="362114"/>
                </a:cubicBezTo>
                <a:cubicBezTo>
                  <a:pt x="3263704" y="-57572"/>
                  <a:pt x="2637692" y="-16542"/>
                  <a:pt x="2011680" y="24489"/>
                </a:cubicBez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4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Physicians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able to add patients to the system.</a:t>
            </a:r>
          </a:p>
          <a:p>
            <a:r>
              <a:rPr lang="en-US" dirty="0" smtClean="0"/>
              <a:t>Patients will only be associated with one physician.</a:t>
            </a:r>
          </a:p>
          <a:p>
            <a:r>
              <a:rPr lang="en-US" dirty="0" smtClean="0"/>
              <a:t>Physician accounts will have information like username, password, active status and email.</a:t>
            </a:r>
          </a:p>
          <a:p>
            <a:r>
              <a:rPr lang="en-US" dirty="0" smtClean="0"/>
              <a:t>Physicians will be allowed to view the data for their associated patients.</a:t>
            </a:r>
          </a:p>
        </p:txBody>
      </p:sp>
    </p:spTree>
    <p:extLst>
      <p:ext uri="{BB962C8B-B14F-4D97-AF65-F5344CB8AC3E}">
        <p14:creationId xmlns:p14="http://schemas.microsoft.com/office/powerpoint/2010/main" val="304412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Patients</a:t>
            </a:r>
            <a:r>
              <a:rPr lang="en-US" u="sng" dirty="0" smtClean="0"/>
              <a:t>	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accounts will not have any personal identifiable information</a:t>
            </a:r>
          </a:p>
          <a:p>
            <a:r>
              <a:rPr lang="en-US" dirty="0" smtClean="0"/>
              <a:t>Since there is no PII, password resetting will be performed with either security questions or a temporary password will be mailed to a “call-back email”</a:t>
            </a:r>
          </a:p>
          <a:p>
            <a:r>
              <a:rPr lang="en-US" dirty="0" smtClean="0"/>
              <a:t>Patient accounts will contain information such as </a:t>
            </a:r>
            <a:r>
              <a:rPr lang="en-US" dirty="0" err="1" smtClean="0"/>
              <a:t>userid</a:t>
            </a:r>
            <a:r>
              <a:rPr lang="en-US" dirty="0" smtClean="0"/>
              <a:t>, username, password, age, gender, weight</a:t>
            </a:r>
            <a:r>
              <a:rPr lang="en-US" dirty="0" smtClean="0"/>
              <a:t>, height </a:t>
            </a:r>
            <a:r>
              <a:rPr lang="en-US" dirty="0" smtClean="0"/>
              <a:t>and location (at a high-level to not be identifiable, i.e. state) </a:t>
            </a:r>
          </a:p>
          <a:p>
            <a:r>
              <a:rPr lang="en-US" dirty="0" smtClean="0"/>
              <a:t>Patients will only be allowed to upload data and view their own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Experiment Administrators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looking to gather health/fitness data on </a:t>
            </a:r>
            <a:r>
              <a:rPr lang="en-US" b="1" u="sng" dirty="0" smtClean="0"/>
              <a:t>anonymous</a:t>
            </a:r>
            <a:r>
              <a:rPr lang="en-US" dirty="0" smtClean="0"/>
              <a:t> individuals that meet certain criteria (specific age, weight, race, etc.).</a:t>
            </a:r>
          </a:p>
          <a:p>
            <a:r>
              <a:rPr lang="en-US" dirty="0" smtClean="0"/>
              <a:t>Experiment Administrators will be </a:t>
            </a:r>
            <a:r>
              <a:rPr lang="en-US" dirty="0"/>
              <a:t>able to specify criteria that they want to research and be provided data accordingly</a:t>
            </a:r>
            <a:r>
              <a:rPr lang="en-US" dirty="0" smtClean="0"/>
              <a:t>.</a:t>
            </a:r>
          </a:p>
          <a:p>
            <a:r>
              <a:rPr lang="en-US" dirty="0"/>
              <a:t>Experiment Administrators will </a:t>
            </a:r>
            <a:r>
              <a:rPr lang="en-US" dirty="0" smtClean="0"/>
              <a:t>not be associated with any physician.</a:t>
            </a:r>
          </a:p>
          <a:p>
            <a:r>
              <a:rPr lang="en-US" dirty="0"/>
              <a:t>Experiment Administrators will </a:t>
            </a:r>
            <a:r>
              <a:rPr lang="en-US" dirty="0" smtClean="0"/>
              <a:t>contain information such as a username, password, active status, etc.</a:t>
            </a:r>
          </a:p>
        </p:txBody>
      </p:sp>
    </p:spTree>
    <p:extLst>
      <p:ext uri="{BB962C8B-B14F-4D97-AF65-F5344CB8AC3E}">
        <p14:creationId xmlns:p14="http://schemas.microsoft.com/office/powerpoint/2010/main" val="3540892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System Administrators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administrators will have the ability to enable and disable users.</a:t>
            </a:r>
          </a:p>
          <a:p>
            <a:r>
              <a:rPr lang="en-US" dirty="0"/>
              <a:t>System administrators will </a:t>
            </a:r>
            <a:r>
              <a:rPr lang="en-US" dirty="0" smtClean="0"/>
              <a:t>have the ability to add and remove physicians, experiment administrators and patients.</a:t>
            </a:r>
          </a:p>
          <a:p>
            <a:r>
              <a:rPr lang="en-US" dirty="0"/>
              <a:t>System administrators will </a:t>
            </a:r>
            <a:r>
              <a:rPr lang="en-US" dirty="0" smtClean="0"/>
              <a:t>have the ability to reset passwords.</a:t>
            </a:r>
          </a:p>
          <a:p>
            <a:r>
              <a:rPr lang="en-US" dirty="0"/>
              <a:t>System administrators will </a:t>
            </a:r>
            <a:r>
              <a:rPr lang="en-US" dirty="0" smtClean="0"/>
              <a:t>not be allowed to view patient health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23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274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UAH Fit Vault</vt:lpstr>
      <vt:lpstr>PowerPoint Presentation</vt:lpstr>
      <vt:lpstr>Physicians</vt:lpstr>
      <vt:lpstr>Patients </vt:lpstr>
      <vt:lpstr>Experiment Administrators</vt:lpstr>
      <vt:lpstr>System Administrators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Glen</dc:creator>
  <cp:lastModifiedBy>Glen</cp:lastModifiedBy>
  <cp:revision>7</cp:revision>
  <dcterms:created xsi:type="dcterms:W3CDTF">2015-10-17T00:20:12Z</dcterms:created>
  <dcterms:modified xsi:type="dcterms:W3CDTF">2015-10-17T03:31:08Z</dcterms:modified>
</cp:coreProperties>
</file>