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ghNSnxQ9l0C20/qzc99mpsPxlx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3CEFBC-C55A-439E-B216-1B6B12B03C80}">
  <a:tblStyle styleId="{D13CEFBC-C55A-439E-B216-1B6B12B03C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35c32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b35c32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7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7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7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9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9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1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1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1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5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ctrTitle"/>
          </p:nvPr>
        </p:nvSpPr>
        <p:spPr>
          <a:xfrm>
            <a:off x="1831980" y="2198914"/>
            <a:ext cx="8498563" cy="299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Times New Roman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BÁO CÁO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QUÁ TRÌNH CÔNG VIỆC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12/05/2021 </a:t>
            </a:r>
            <a:endParaRPr/>
          </a:p>
        </p:txBody>
      </p:sp>
      <p:sp>
        <p:nvSpPr>
          <p:cNvPr id="339" name="Google Shape;339;p1"/>
          <p:cNvSpPr txBox="1">
            <a:spLocks noGrp="1"/>
          </p:cNvSpPr>
          <p:nvPr>
            <p:ph type="subTitle" idx="1"/>
          </p:nvPr>
        </p:nvSpPr>
        <p:spPr>
          <a:xfrm>
            <a:off x="7253653" y="1351207"/>
            <a:ext cx="3258241" cy="4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Nhóm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SƠ ĐỒ USE CASE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45542-1885-4953-8B44-A94A14CE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90" y="933334"/>
            <a:ext cx="6976661" cy="4991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Công việc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(Chức Năng Admin)</a:t>
            </a:r>
            <a:endParaRPr sz="3200"/>
          </a:p>
        </p:txBody>
      </p:sp>
      <p:sp>
        <p:nvSpPr>
          <p:cNvPr id="351" name="Google Shape;351;p3"/>
          <p:cNvSpPr txBox="1">
            <a:spLocks noGrp="1"/>
          </p:cNvSpPr>
          <p:nvPr>
            <p:ph type="body" idx="1"/>
          </p:nvPr>
        </p:nvSpPr>
        <p:spPr>
          <a:xfrm>
            <a:off x="4691879" y="424543"/>
            <a:ext cx="3673861" cy="629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 Phẩm: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 thị sản phẩm 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vào 1 sản phẩm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Xoá thông tin sản phẩm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 thông tin sản phẩm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 Dùng: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 thị người dùng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mới người dùng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Xoá một người dùng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 thông tin người dùng</a:t>
            </a:r>
            <a:endParaRPr lang="en-US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 Luận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 thị bình luận</a:t>
            </a:r>
            <a:endParaRPr lang="en-US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Xoá bình luận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"/>
          <p:cNvSpPr txBox="1"/>
          <p:nvPr/>
        </p:nvSpPr>
        <p:spPr>
          <a:xfrm>
            <a:off x="8277816" y="163286"/>
            <a:ext cx="3673861" cy="655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endParaRPr lang="vi-VN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1;p3">
            <a:extLst>
              <a:ext uri="{FF2B5EF4-FFF2-40B4-BE49-F238E27FC236}">
                <a16:creationId xmlns:a16="http://schemas.microsoft.com/office/drawing/2014/main" id="{26E21F7E-0720-4EF6-B82A-E0196B175B27}"/>
              </a:ext>
            </a:extLst>
          </p:cNvPr>
          <p:cNvSpPr txBox="1">
            <a:spLocks/>
          </p:cNvSpPr>
          <p:nvPr/>
        </p:nvSpPr>
        <p:spPr>
          <a:xfrm>
            <a:off x="8365740" y="141515"/>
            <a:ext cx="3673861" cy="629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Noto Sans Symbols"/>
              <a:buChar char="⮚"/>
            </a:pPr>
            <a:r>
              <a:rPr lang="vi-V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Hãng và Chuyên Mục: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 thị hãng và chuyên mục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hãng sản xuất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chuyên mục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Xoá hãng sản xuất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Xoá chuyên mục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 tên hang sản xuất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 chuyên mục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Noto Sans Symbols"/>
              <a:buChar char="⮚"/>
            </a:pPr>
            <a:r>
              <a:rPr lang="vi-V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Đặt Hàng:</a:t>
            </a: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 thị đơn đặt hàng</a:t>
            </a: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Xoá đơn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" name="Google Shape;357;gdb35c32d57_0_0"/>
          <p:cNvGraphicFramePr/>
          <p:nvPr>
            <p:extLst>
              <p:ext uri="{D42A27DB-BD31-4B8C-83A1-F6EECF244321}">
                <p14:modId xmlns:p14="http://schemas.microsoft.com/office/powerpoint/2010/main" val="3751601313"/>
              </p:ext>
            </p:extLst>
          </p:nvPr>
        </p:nvGraphicFramePr>
        <p:xfrm>
          <a:off x="757428" y="1765173"/>
          <a:ext cx="10291571" cy="4791461"/>
        </p:xfrm>
        <a:graphic>
          <a:graphicData uri="http://schemas.openxmlformats.org/drawingml/2006/table">
            <a:tbl>
              <a:tblPr>
                <a:noFill/>
                <a:tableStyleId>{D13CEFBC-C55A-439E-B216-1B6B12B03C80}</a:tableStyleId>
              </a:tblPr>
              <a:tblGrid>
                <a:gridCol w="614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0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STT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Chức năng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Thành viên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Mức độ hoàn thành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Sản Phẩm: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Hiển thị sản phẩm ✔️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Thêm vào 1 sản phẩm ✔️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Xoá thông tin sản phẩm ✔️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Sửa thông tin sản phẩm ✔️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Trọng Hiếu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100%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2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Người Dùng: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Hiển thị người d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ù</a:t>
                      </a: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ng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✔️</a:t>
                      </a:r>
                      <a:endParaRPr lang="vi-VN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Thêm mới người d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ù</a:t>
                      </a: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ng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✔️</a:t>
                      </a:r>
                      <a:endParaRPr lang="vi-VN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Xoá một người d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ù</a:t>
                      </a: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ng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✔️</a:t>
                      </a:r>
                      <a:endParaRPr lang="vi-VN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Sửa thông tin người d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ù</a:t>
                      </a: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ng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✔️</a:t>
                      </a:r>
                      <a:endParaRPr lang="vi-VN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Ngọc Nam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100%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B78809-15D9-40DB-820A-B7A0D6A7E5BE}"/>
              </a:ext>
            </a:extLst>
          </p:cNvPr>
          <p:cNvSpPr txBox="1"/>
          <p:nvPr/>
        </p:nvSpPr>
        <p:spPr>
          <a:xfrm>
            <a:off x="3537857" y="301240"/>
            <a:ext cx="527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Phân Công Công Việc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(Chức Năng Admin) </a:t>
            </a:r>
            <a:endParaRPr lang="en-US" sz="36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357;gdb35c32d57_0_0">
            <a:extLst>
              <a:ext uri="{FF2B5EF4-FFF2-40B4-BE49-F238E27FC236}">
                <a16:creationId xmlns:a16="http://schemas.microsoft.com/office/drawing/2014/main" id="{0030AB00-6945-477F-8FE6-CD79A6B39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122615"/>
              </p:ext>
            </p:extLst>
          </p:nvPr>
        </p:nvGraphicFramePr>
        <p:xfrm>
          <a:off x="779200" y="332186"/>
          <a:ext cx="10287000" cy="6036763"/>
        </p:xfrm>
        <a:graphic>
          <a:graphicData uri="http://schemas.openxmlformats.org/drawingml/2006/table">
            <a:tbl>
              <a:tblPr>
                <a:noFill/>
                <a:tableStyleId>{D13CEFBC-C55A-439E-B216-1B6B12B03C80}</a:tableStyleId>
              </a:tblPr>
              <a:tblGrid>
                <a:gridCol w="61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2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STT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Chức năng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Thành viên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Mức độ hoàn thành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3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Hãng và loại: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Hiển thị hãng và loại ✔️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Thêm hãng sản xuất ✔️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Thêm loại hang ✔️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Xoá hãng sản xuất ✔️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Xoá loại hang ✔️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Sửa tên hang ✔️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Sửa loại hang ✔️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Quốc Trị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100%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4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Bình Luận: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Hiển thị bình luận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✔️</a:t>
                      </a:r>
                      <a:endParaRPr lang="vi-VN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Xoá bình luận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✔️</a:t>
                      </a:r>
                      <a:endParaRPr lang="vi-VN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Phạm Ngọc Minh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100%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5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latin typeface="+mn-lt"/>
                        </a:rPr>
                        <a:t>Đơn Đặt Hàng: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Hiển thị đơn đặt h</a:t>
                      </a:r>
                      <a:r>
                        <a:rPr lang="en-US" sz="1600">
                          <a:latin typeface="+mn-lt"/>
                        </a:rPr>
                        <a:t>à</a:t>
                      </a:r>
                      <a:r>
                        <a:rPr lang="vi-VN" sz="1600">
                          <a:latin typeface="+mn-lt"/>
                        </a:rPr>
                        <a:t>ng</a:t>
                      </a:r>
                      <a:r>
                        <a:rPr lang="en-US" sz="1600">
                          <a:latin typeface="+mn-lt"/>
                        </a:rPr>
                        <a:t> 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Xoá đơn</a:t>
                      </a:r>
                      <a:r>
                        <a:rPr lang="en-US" sz="1600">
                          <a:latin typeface="+mn-lt"/>
                        </a:rPr>
                        <a:t> ✔️</a:t>
                      </a:r>
                      <a:endParaRPr lang="vi-VN"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Nguyễn Ngọc Trường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100%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710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297</Words>
  <Application>Microsoft Office PowerPoint</Application>
  <PresentationFormat>Widescreen</PresentationFormat>
  <Paragraphs>77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Symbols</vt:lpstr>
      <vt:lpstr>Arial</vt:lpstr>
      <vt:lpstr>Calibri</vt:lpstr>
      <vt:lpstr>Rockwell</vt:lpstr>
      <vt:lpstr>Times New Roman</vt:lpstr>
      <vt:lpstr>Atlas</vt:lpstr>
      <vt:lpstr>BÁO CÁO QUÁ TRÌNH CÔNG VIỆC 12/05/2021 </vt:lpstr>
      <vt:lpstr>SƠ ĐỒ USE CASE</vt:lpstr>
      <vt:lpstr>Công việc (Chức Năng Admin)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QUÁ TRÌNH CÔNG VIỆC </dc:title>
  <dc:creator>Vũ Thu Thảo</dc:creator>
  <cp:lastModifiedBy>Hiếu Trần</cp:lastModifiedBy>
  <cp:revision>10</cp:revision>
  <dcterms:created xsi:type="dcterms:W3CDTF">2021-05-12T01:48:41Z</dcterms:created>
  <dcterms:modified xsi:type="dcterms:W3CDTF">2021-05-19T01:29:02Z</dcterms:modified>
</cp:coreProperties>
</file>