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hNSnxQ9l0C20/qzc99mpsPxlx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3CEFBC-C55A-439E-B216-1B6B12B03C80}">
  <a:tblStyle styleId="{D13CEFBC-C55A-439E-B216-1B6B12B03C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b35c32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b35c32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7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7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7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7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7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7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7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7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1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8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Google Shape;75;p9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9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5" name="Google Shape;95;p9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Google Shape;105;p1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1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7" name="Google Shape;127;p1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body" idx="1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body" idx="2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8" name="Google Shape;138;p1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0" name="Google Shape;160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1"/>
          <p:cNvSpPr txBox="1"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2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3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4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Google Shape;173;p1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Google Shape;195;p1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2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14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1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body" idx="1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body" idx="2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1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5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5"/>
          <p:cNvSpPr>
            <a:spLocks noGrp="1"/>
          </p:cNvSpPr>
          <p:nvPr>
            <p:ph type="pic" idx="2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body" idx="1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ldNum" idx="12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ctrTitle"/>
          </p:nvPr>
        </p:nvSpPr>
        <p:spPr>
          <a:xfrm>
            <a:off x="1831980" y="2198914"/>
            <a:ext cx="8498563" cy="299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Times New Roman"/>
              <a:buNone/>
            </a:pP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BÁO CÁO</a:t>
            </a:r>
            <a:b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QUÁ TRÌNH CÔNG VIỆC</a:t>
            </a:r>
            <a:b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19/05/2021 </a:t>
            </a:r>
            <a:endParaRPr/>
          </a:p>
        </p:txBody>
      </p:sp>
      <p:sp>
        <p:nvSpPr>
          <p:cNvPr id="339" name="Google Shape;339;p1"/>
          <p:cNvSpPr txBox="1">
            <a:spLocks noGrp="1"/>
          </p:cNvSpPr>
          <p:nvPr>
            <p:ph type="subTitle" idx="1"/>
          </p:nvPr>
        </p:nvSpPr>
        <p:spPr>
          <a:xfrm>
            <a:off x="7253653" y="1351207"/>
            <a:ext cx="3258241" cy="4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Nhóm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SƠ ĐỒ USE CASE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45542-1885-4953-8B44-A94A14CE1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90" y="933334"/>
            <a:ext cx="6976661" cy="49913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Công việc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(Chức Năng Admin Và Người Dùng Đăng Nhập)</a:t>
            </a:r>
            <a:endParaRPr sz="3200"/>
          </a:p>
        </p:txBody>
      </p:sp>
      <p:sp>
        <p:nvSpPr>
          <p:cNvPr id="351" name="Google Shape;351;p3"/>
          <p:cNvSpPr txBox="1">
            <a:spLocks noGrp="1"/>
          </p:cNvSpPr>
          <p:nvPr>
            <p:ph type="body" idx="1"/>
          </p:nvPr>
        </p:nvSpPr>
        <p:spPr>
          <a:xfrm>
            <a:off x="4691879" y="424543"/>
            <a:ext cx="3673861" cy="629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 Phẩm: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trang hiển thị sản phẩm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kiếm sản phẩm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 Dùng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trang người dung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kiếm người dùng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Bình Luận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trang cho bình luận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 Đặt Hàng: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Lọc dữ liệu cho đơn đặt hàng (đã giao, chưa giao)</a:t>
            </a:r>
            <a:endParaRPr lang="vi-VN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trang hiển thị đơn hàng</a:t>
            </a:r>
            <a:endParaRPr lang="vi-VN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"/>
          <p:cNvSpPr txBox="1"/>
          <p:nvPr/>
        </p:nvSpPr>
        <p:spPr>
          <a:xfrm>
            <a:off x="8277816" y="163286"/>
            <a:ext cx="3673861" cy="655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endParaRPr lang="vi-VN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51;p3">
            <a:extLst>
              <a:ext uri="{FF2B5EF4-FFF2-40B4-BE49-F238E27FC236}">
                <a16:creationId xmlns:a16="http://schemas.microsoft.com/office/drawing/2014/main" id="{26E21F7E-0720-4EF6-B82A-E0196B175B27}"/>
              </a:ext>
            </a:extLst>
          </p:cNvPr>
          <p:cNvSpPr txBox="1">
            <a:spLocks/>
          </p:cNvSpPr>
          <p:nvPr/>
        </p:nvSpPr>
        <p:spPr>
          <a:xfrm>
            <a:off x="8365740" y="424543"/>
            <a:ext cx="3673861" cy="600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Đã Đăng Nhập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 Phẩm (trang sản phẩm):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trang hiển thị sản phẩm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kiếm sản phẩm</a:t>
            </a:r>
            <a:endParaRPr lang="en-US"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Bình Luận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bình luận và đánh giá sản phẩm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 Đặt Hàng: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vào giỏ hàng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lại giỏ hàng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Đặt hàng sản phẩm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sản phẩm đã đặt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 lang="vi-VN"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B78809-15D9-40DB-820A-B7A0D6A7E5BE}"/>
              </a:ext>
            </a:extLst>
          </p:cNvPr>
          <p:cNvSpPr txBox="1"/>
          <p:nvPr/>
        </p:nvSpPr>
        <p:spPr>
          <a:xfrm>
            <a:off x="810228" y="301240"/>
            <a:ext cx="1067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Phân Công Công Việc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(Chức Năng Admin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Và Người Dùng Đăng Nhập</a:t>
            </a:r>
            <a:r>
              <a:rPr lang="en-US" sz="36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 </a:t>
            </a:r>
            <a:endParaRPr lang="en-US" sz="36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6FC23A-78A2-464A-97B9-B40673491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34964"/>
              </p:ext>
            </p:extLst>
          </p:nvPr>
        </p:nvGraphicFramePr>
        <p:xfrm>
          <a:off x="372318" y="1751282"/>
          <a:ext cx="11447364" cy="4559507"/>
        </p:xfrm>
        <a:graphic>
          <a:graphicData uri="http://schemas.openxmlformats.org/drawingml/2006/table">
            <a:tbl>
              <a:tblPr firstRow="1" bandRow="1">
                <a:tableStyleId>{D13CEFBC-C55A-439E-B216-1B6B12B03C80}</a:tableStyleId>
              </a:tblPr>
              <a:tblGrid>
                <a:gridCol w="706055">
                  <a:extLst>
                    <a:ext uri="{9D8B030D-6E8A-4147-A177-3AD203B41FA5}">
                      <a16:colId xmlns:a16="http://schemas.microsoft.com/office/drawing/2014/main" val="213520851"/>
                    </a:ext>
                  </a:extLst>
                </a:gridCol>
                <a:gridCol w="5926238">
                  <a:extLst>
                    <a:ext uri="{9D8B030D-6E8A-4147-A177-3AD203B41FA5}">
                      <a16:colId xmlns:a16="http://schemas.microsoft.com/office/drawing/2014/main" val="4292371000"/>
                    </a:ext>
                  </a:extLst>
                </a:gridCol>
                <a:gridCol w="1953230">
                  <a:extLst>
                    <a:ext uri="{9D8B030D-6E8A-4147-A177-3AD203B41FA5}">
                      <a16:colId xmlns:a16="http://schemas.microsoft.com/office/drawing/2014/main" val="312231570"/>
                    </a:ext>
                  </a:extLst>
                </a:gridCol>
                <a:gridCol w="2861841">
                  <a:extLst>
                    <a:ext uri="{9D8B030D-6E8A-4147-A177-3AD203B41FA5}">
                      <a16:colId xmlns:a16="http://schemas.microsoft.com/office/drawing/2014/main" val="3950244235"/>
                    </a:ext>
                  </a:extLst>
                </a:gridCol>
              </a:tblGrid>
              <a:tr h="3462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STT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Chức năng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Thành viên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Mức độ 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82463"/>
                  </a:ext>
                </a:extLst>
              </a:tr>
              <a:tr h="28338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1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>
                          <a:latin typeface="+mn-lt"/>
                        </a:rPr>
                        <a:t>Đơn Đặt Hàng: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Lọc dữ liệu cho đơn đặt hàng (đã giao, chưa giao</a:t>
                      </a:r>
                      <a:r>
                        <a:rPr lang="en-US" sz="1600">
                          <a:latin typeface="+mn-lt"/>
                        </a:rPr>
                        <a:t>)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Phân trang hiển thị đơn h</a:t>
                      </a:r>
                      <a:r>
                        <a:rPr lang="en-US" sz="1600">
                          <a:latin typeface="+mn-lt"/>
                        </a:rPr>
                        <a:t>a</a:t>
                      </a:r>
                      <a:r>
                        <a:rPr lang="vi-VN" sz="1600">
                          <a:latin typeface="+mn-lt"/>
                        </a:rPr>
                        <a:t>ng</a:t>
                      </a:r>
                      <a:r>
                        <a:rPr lang="en-US" sz="1600">
                          <a:latin typeface="+mn-lt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en-US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Thêm vào giỏ </a:t>
                      </a:r>
                      <a:r>
                        <a:rPr lang="vi-VN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à</a:t>
                      </a:r>
                      <a:r>
                        <a:rPr lang="vi-VN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</a:t>
                      </a:r>
                      <a:r>
                        <a:rPr lang="en-US" sz="1600">
                          <a:latin typeface="+mn-lt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Xem lại giỏ </a:t>
                      </a:r>
                      <a:r>
                        <a:rPr lang="vi-VN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à</a:t>
                      </a:r>
                      <a:r>
                        <a:rPr lang="vi-VN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</a:t>
                      </a:r>
                      <a:r>
                        <a:rPr lang="en-US" sz="1600">
                          <a:latin typeface="+mn-lt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Đặt hàng sản phẩm</a:t>
                      </a:r>
                      <a:r>
                        <a:rPr lang="en-US" sz="1600">
                          <a:latin typeface="+mn-lt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Xem sản phẩm đã đặt</a:t>
                      </a:r>
                      <a:r>
                        <a:rPr lang="en-US" sz="1600">
                          <a:latin typeface="+mn-lt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Trần Trọng Hiếu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55780"/>
                  </a:ext>
                </a:extLst>
              </a:tr>
              <a:tr h="12989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2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Bình Luận: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Phân trang cho bình luận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en-US" sz="160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Thêm bình luận và đánh giá sản phẩm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en-US" sz="160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Trần Ngọc Nam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5466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357;gdb35c32d57_0_0">
            <a:extLst>
              <a:ext uri="{FF2B5EF4-FFF2-40B4-BE49-F238E27FC236}">
                <a16:creationId xmlns:a16="http://schemas.microsoft.com/office/drawing/2014/main" id="{0030AB00-6945-477F-8FE6-CD79A6B39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613743"/>
              </p:ext>
            </p:extLst>
          </p:nvPr>
        </p:nvGraphicFramePr>
        <p:xfrm>
          <a:off x="464916" y="1142044"/>
          <a:ext cx="11262167" cy="4573723"/>
        </p:xfrm>
        <a:graphic>
          <a:graphicData uri="http://schemas.openxmlformats.org/drawingml/2006/table">
            <a:tbl>
              <a:tblPr>
                <a:noFill/>
                <a:tableStyleId>{D13CEFBC-C55A-439E-B216-1B6B12B03C80}</a:tableStyleId>
              </a:tblPr>
              <a:tblGrid>
                <a:gridCol w="98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5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2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STT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Chức năng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Thành viên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Mức độ hoàn thành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3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Viết báo cáo: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Báo cáo trang admin hiện tại (sản phẩm, người dùng, hãng và chuyên mục, bình luận, đơn hàng)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✔️</a:t>
                      </a:r>
                      <a:endParaRPr lang="en-US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Phân tích chức năng và ghi vào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en-US"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Trần Quốc Trị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100%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4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Người Dùng: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Phân trang người d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</a:t>
                      </a: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ng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Tìm kiếm người dùng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Phạm Ngọc Minh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100%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5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>
                          <a:latin typeface="+mn-lt"/>
                        </a:rPr>
                        <a:t>Sản Phẩm</a:t>
                      </a:r>
                      <a:r>
                        <a:rPr lang="en-US" sz="1600">
                          <a:latin typeface="+mn-lt"/>
                        </a:rPr>
                        <a:t> (trang admin và người dùng)</a:t>
                      </a:r>
                      <a:r>
                        <a:rPr lang="vi-VN" sz="1600">
                          <a:latin typeface="+mn-lt"/>
                        </a:rPr>
                        <a:t>:</a:t>
                      </a: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Phân trang hiển thị sản phẩm</a:t>
                      </a:r>
                      <a:r>
                        <a:rPr lang="en-US" sz="1600">
                          <a:latin typeface="+mn-lt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latin typeface="+mn-lt"/>
                      </a:endParaRP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Tìm kiếm sản phẩm</a:t>
                      </a:r>
                      <a:r>
                        <a:rPr lang="en-US" sz="1600">
                          <a:latin typeface="+mn-lt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Nguyễn Ngọc Trường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100%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7104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345</Words>
  <Application>Microsoft Office PowerPoint</Application>
  <PresentationFormat>Widescreen</PresentationFormat>
  <Paragraphs>71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Noto Sans Symbols</vt:lpstr>
      <vt:lpstr>Arial</vt:lpstr>
      <vt:lpstr>Calibri</vt:lpstr>
      <vt:lpstr>Rockwell</vt:lpstr>
      <vt:lpstr>Times New Roman</vt:lpstr>
      <vt:lpstr>Atlas</vt:lpstr>
      <vt:lpstr>BÁO CÁO QUÁ TRÌNH CÔNG VIỆC 19/05/2021 </vt:lpstr>
      <vt:lpstr>SƠ ĐỒ USE CASE</vt:lpstr>
      <vt:lpstr>Công việc (Chức Năng Admin Và Người Dùng Đăng Nhập)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QUÁ TRÌNH CÔNG VIỆC </dc:title>
  <dc:creator>Vũ Thu Thảo</dc:creator>
  <cp:lastModifiedBy>Hiếu Trần</cp:lastModifiedBy>
  <cp:revision>31</cp:revision>
  <dcterms:created xsi:type="dcterms:W3CDTF">2021-05-12T01:48:41Z</dcterms:created>
  <dcterms:modified xsi:type="dcterms:W3CDTF">2021-05-26T02:35:33Z</dcterms:modified>
</cp:coreProperties>
</file>