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hNSnxQ9l0C20/qzc99mpsPxl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CEFBC-C55A-439E-B216-1B6B12B03C80}">
  <a:tblStyle styleId="{D13CEFBC-C55A-439E-B216-1B6B12B0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5c32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35c32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7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9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1831980" y="2198914"/>
            <a:ext cx="849856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BÁO CÁO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QUÁ TRÌNH CÔNG VIỆC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26/05/2021 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7253653" y="1351207"/>
            <a:ext cx="3258241" cy="4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Nhóm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SƠ ĐỒ USE CASE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45542-1885-4953-8B44-A94A14CE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90" y="933334"/>
            <a:ext cx="6976661" cy="4991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78809-15D9-40DB-820A-B7A0D6A7E5BE}"/>
              </a:ext>
            </a:extLst>
          </p:cNvPr>
          <p:cNvSpPr txBox="1"/>
          <p:nvPr/>
        </p:nvSpPr>
        <p:spPr>
          <a:xfrm>
            <a:off x="810228" y="301240"/>
            <a:ext cx="1067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 Công Công Việc</a:t>
            </a:r>
            <a:endParaRPr lang="en-US" sz="36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6418C34-B908-4205-AF1A-32A3CAEBB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82980"/>
              </p:ext>
            </p:extLst>
          </p:nvPr>
        </p:nvGraphicFramePr>
        <p:xfrm>
          <a:off x="422475" y="1253774"/>
          <a:ext cx="11447364" cy="5066002"/>
        </p:xfrm>
        <a:graphic>
          <a:graphicData uri="http://schemas.openxmlformats.org/drawingml/2006/table">
            <a:tbl>
              <a:tblPr firstRow="1" bandRow="1">
                <a:tableStyleId>{D13CEFBC-C55A-439E-B216-1B6B12B03C80}</a:tableStyleId>
              </a:tblPr>
              <a:tblGrid>
                <a:gridCol w="908614">
                  <a:extLst>
                    <a:ext uri="{9D8B030D-6E8A-4147-A177-3AD203B41FA5}">
                      <a16:colId xmlns:a16="http://schemas.microsoft.com/office/drawing/2014/main" val="2049226293"/>
                    </a:ext>
                  </a:extLst>
                </a:gridCol>
                <a:gridCol w="4815068">
                  <a:extLst>
                    <a:ext uri="{9D8B030D-6E8A-4147-A177-3AD203B41FA5}">
                      <a16:colId xmlns:a16="http://schemas.microsoft.com/office/drawing/2014/main" val="489964453"/>
                    </a:ext>
                  </a:extLst>
                </a:gridCol>
                <a:gridCol w="2861841">
                  <a:extLst>
                    <a:ext uri="{9D8B030D-6E8A-4147-A177-3AD203B41FA5}">
                      <a16:colId xmlns:a16="http://schemas.microsoft.com/office/drawing/2014/main" val="728103995"/>
                    </a:ext>
                  </a:extLst>
                </a:gridCol>
                <a:gridCol w="2861841">
                  <a:extLst>
                    <a:ext uri="{9D8B030D-6E8A-4147-A177-3AD203B41FA5}">
                      <a16:colId xmlns:a16="http://schemas.microsoft.com/office/drawing/2014/main" val="155274423"/>
                    </a:ext>
                  </a:extLst>
                </a:gridCol>
              </a:tblGrid>
              <a:tr h="9540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độ hoàn thành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773947"/>
                  </a:ext>
                </a:extLst>
              </a:tr>
              <a:tr h="79511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Giao diện trang đánh giá, bình luận sản phẩm ✔️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Xác nhận email người dùng đăng nhập ✔️</a:t>
                      </a:r>
                      <a:endParaRPr lang="vi-VN"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Trần Trọng Hiếu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743251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Chức năng đánh giá sản phẩm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Trần Ngọc 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024203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Viết báo cáo cho chức năng đánh giá, bình luận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Trần Quốc Trị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64842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/>
                        <a:t>Viết báo cáo cho chức năng xác nhận 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Phạm Ngọc Minh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141192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/>
                        <a:t>Chức năng bình luận sản phẩm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Nguyễn Ngọc Trường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967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113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Noto Sans Symbols</vt:lpstr>
      <vt:lpstr>Arial</vt:lpstr>
      <vt:lpstr>Calibri</vt:lpstr>
      <vt:lpstr>Rockwell</vt:lpstr>
      <vt:lpstr>Times New Roman</vt:lpstr>
      <vt:lpstr>Atlas</vt:lpstr>
      <vt:lpstr>BÁO CÁO QUÁ TRÌNH CÔNG VIỆC 26/05/2021 </vt:lpstr>
      <vt:lpstr>SƠ ĐỒ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QUÁ TRÌNH CÔNG VIỆC </dc:title>
  <dc:creator>Vũ Thu Thảo</dc:creator>
  <cp:lastModifiedBy>Hiếu Trần</cp:lastModifiedBy>
  <cp:revision>36</cp:revision>
  <dcterms:created xsi:type="dcterms:W3CDTF">2021-05-12T01:48:41Z</dcterms:created>
  <dcterms:modified xsi:type="dcterms:W3CDTF">2021-05-26T03:12:36Z</dcterms:modified>
</cp:coreProperties>
</file>