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056"/>
    <a:srgbClr val="C31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5601-B111-406D-BEB8-465427322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587A9-B7E1-42DF-A443-C6C8D5FC7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89AF-8E33-4E53-B10D-DE755C5B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FA46-1EDC-4106-BEFD-F618510A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AD0D-A579-482B-BDF4-D10333D2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812A-3786-4302-BFAE-7F31B348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D0585-2642-41FA-B07D-24D3DF4D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874A-856F-4EF9-BABC-92FD8833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67D4-5676-4235-B4CA-C934EFE0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5B43-2FE6-49C0-9E3A-2DC0615E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CF03C-B908-4A8D-A97E-2BA284C24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7E9D9-4108-4C1F-821A-702CCE8F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91C7-85C0-4968-B58D-A7C2F74C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0064-1489-4693-9D77-2006B1FF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C043-0B7F-449B-BFEA-2D1D9A3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130-40F5-4C5D-8D8F-0DDBB60A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0FA3-8086-4103-8216-8233C418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2C4C-917A-4999-B1A0-FA18886D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410C-A825-4541-B181-0A0E059F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F7CE-8CAD-477C-AEE4-0F5A474D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080E-ECE5-45F6-9538-B5B8106B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1C406-4E62-4B65-9974-B98F7E8B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8DC2-C92D-430C-B70F-C41A02FC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5276-B87C-497B-9AE3-A54755C7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200AD-2355-4381-842A-D2E1F4B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D940-3BA1-4C48-9ACE-B2CDDFA6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A85E-5640-46E3-AD1A-207A5A7B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16A3F-4B5F-4913-B4A5-06826AFE9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AE805-FA22-41E2-855C-6058FFEF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6B93-15E9-42FE-BAE8-3021F782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6B632-03D7-4589-8324-F2DEA55E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952B-61A6-45D0-83EC-A3D39BDE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55A0E-05B9-4637-91FE-6E8E5F66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98EBC-CAFD-4C25-BF4D-772D8E34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A69F9-4F85-43D2-8481-1AD0DF224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CC71A-E58D-406E-B41E-C6E66A799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AC9B4-CDAF-4D40-A4C8-868C9B77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0DAB4-0AAB-4168-A045-3BB0ADE1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08A43-7CB5-4A51-BA56-79C1B622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1955-C72C-48F4-9ECD-F5714E9C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CB21E-CD1F-41D3-8D6B-2259787F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6607A-FBFD-4666-A250-405D5541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98B2-A41E-4BE9-920B-F5F10E0F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6F8A6-D96B-4FA5-9483-5054E207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B48D2-639A-40FE-B260-E7ECE81B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8D69A-957F-4E61-BAB6-9BC1CDBF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0A8-965A-477D-8F76-379D6B6F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0384-9BBA-4D8A-9DDF-11F25AF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20598-F233-444C-A1CC-7F278A9B1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0F903-CDBF-44C5-A4CF-101BFC64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8167-14A1-441F-8CE4-9DCFA063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E989-E2DA-45C7-879F-818E28E7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B597-D168-4F4B-80D6-BFD4D12A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06883-02AF-47E4-BF31-27F3D2E2C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C4E7-4500-4C5E-94F2-E142F819B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8CF8E-3816-4361-ACD8-AA8ED531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37CDA-5FE2-405E-B389-2912DA8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1B70-7866-4272-953C-FE7D5909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C31B5A">
                <a:lumMod val="100000"/>
              </a:srgbClr>
            </a:gs>
            <a:gs pos="100000">
              <a:srgbClr val="C0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8A1C4-E461-4182-8293-AA860F81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2185-3600-46DC-9994-48767339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7C656-5D6C-4524-A0B3-E7AE5C38E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B429-BEC8-4AF6-9739-EA64C733D29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9B2C-C1C9-473A-A4D9-BF99D44E3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A7EC-BE65-43D0-9D2D-63F5BA261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ED53F-7A52-41C3-A2E8-08B3A05FB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9B25269-F721-466B-9B0F-A90936ADB06F}"/>
              </a:ext>
            </a:extLst>
          </p:cNvPr>
          <p:cNvSpPr/>
          <p:nvPr/>
        </p:nvSpPr>
        <p:spPr>
          <a:xfrm rot="21364871">
            <a:off x="-174023" y="360936"/>
            <a:ext cx="12527882" cy="4741616"/>
          </a:xfrm>
          <a:custGeom>
            <a:avLst/>
            <a:gdLst>
              <a:gd name="connsiteX0" fmla="*/ 0 w 12550613"/>
              <a:gd name="connsiteY0" fmla="*/ 0 h 4698182"/>
              <a:gd name="connsiteX1" fmla="*/ 12550613 w 12550613"/>
              <a:gd name="connsiteY1" fmla="*/ 0 h 4698182"/>
              <a:gd name="connsiteX2" fmla="*/ 12550613 w 12550613"/>
              <a:gd name="connsiteY2" fmla="*/ 4698182 h 4698182"/>
              <a:gd name="connsiteX3" fmla="*/ 0 w 12550613"/>
              <a:gd name="connsiteY3" fmla="*/ 4698182 h 4698182"/>
              <a:gd name="connsiteX4" fmla="*/ 0 w 12550613"/>
              <a:gd name="connsiteY4" fmla="*/ 0 h 4698182"/>
              <a:gd name="connsiteX0" fmla="*/ 294805 w 12550613"/>
              <a:gd name="connsiteY0" fmla="*/ 28925 h 4698182"/>
              <a:gd name="connsiteX1" fmla="*/ 12550613 w 12550613"/>
              <a:gd name="connsiteY1" fmla="*/ 0 h 4698182"/>
              <a:gd name="connsiteX2" fmla="*/ 12550613 w 12550613"/>
              <a:gd name="connsiteY2" fmla="*/ 4698182 h 4698182"/>
              <a:gd name="connsiteX3" fmla="*/ 0 w 12550613"/>
              <a:gd name="connsiteY3" fmla="*/ 4698182 h 4698182"/>
              <a:gd name="connsiteX4" fmla="*/ 294805 w 12550613"/>
              <a:gd name="connsiteY4" fmla="*/ 28925 h 4698182"/>
              <a:gd name="connsiteX0" fmla="*/ 314563 w 12550613"/>
              <a:gd name="connsiteY0" fmla="*/ 0 h 4702820"/>
              <a:gd name="connsiteX1" fmla="*/ 12550613 w 12550613"/>
              <a:gd name="connsiteY1" fmla="*/ 4638 h 4702820"/>
              <a:gd name="connsiteX2" fmla="*/ 12550613 w 12550613"/>
              <a:gd name="connsiteY2" fmla="*/ 4702820 h 4702820"/>
              <a:gd name="connsiteX3" fmla="*/ 0 w 12550613"/>
              <a:gd name="connsiteY3" fmla="*/ 4702820 h 4702820"/>
              <a:gd name="connsiteX4" fmla="*/ 314563 w 12550613"/>
              <a:gd name="connsiteY4" fmla="*/ 0 h 4702820"/>
              <a:gd name="connsiteX0" fmla="*/ 314563 w 12550613"/>
              <a:gd name="connsiteY0" fmla="*/ 0 h 4741616"/>
              <a:gd name="connsiteX1" fmla="*/ 12550613 w 12550613"/>
              <a:gd name="connsiteY1" fmla="*/ 4638 h 4741616"/>
              <a:gd name="connsiteX2" fmla="*/ 12224983 w 12550613"/>
              <a:gd name="connsiteY2" fmla="*/ 4741616 h 4741616"/>
              <a:gd name="connsiteX3" fmla="*/ 0 w 12550613"/>
              <a:gd name="connsiteY3" fmla="*/ 4702820 h 4741616"/>
              <a:gd name="connsiteX4" fmla="*/ 314563 w 12550613"/>
              <a:gd name="connsiteY4" fmla="*/ 0 h 4741616"/>
              <a:gd name="connsiteX0" fmla="*/ 314563 w 12505743"/>
              <a:gd name="connsiteY0" fmla="*/ 0 h 4741616"/>
              <a:gd name="connsiteX1" fmla="*/ 12505743 w 12505743"/>
              <a:gd name="connsiteY1" fmla="*/ 149957 h 4741616"/>
              <a:gd name="connsiteX2" fmla="*/ 12224983 w 12505743"/>
              <a:gd name="connsiteY2" fmla="*/ 4741616 h 4741616"/>
              <a:gd name="connsiteX3" fmla="*/ 0 w 12505743"/>
              <a:gd name="connsiteY3" fmla="*/ 4702820 h 4741616"/>
              <a:gd name="connsiteX4" fmla="*/ 314563 w 12505743"/>
              <a:gd name="connsiteY4" fmla="*/ 0 h 4741616"/>
              <a:gd name="connsiteX0" fmla="*/ 314563 w 12510505"/>
              <a:gd name="connsiteY0" fmla="*/ 0 h 4741616"/>
              <a:gd name="connsiteX1" fmla="*/ 12510505 w 12510505"/>
              <a:gd name="connsiteY1" fmla="*/ 80451 h 4741616"/>
              <a:gd name="connsiteX2" fmla="*/ 12224983 w 12510505"/>
              <a:gd name="connsiteY2" fmla="*/ 4741616 h 4741616"/>
              <a:gd name="connsiteX3" fmla="*/ 0 w 12510505"/>
              <a:gd name="connsiteY3" fmla="*/ 4702820 h 4741616"/>
              <a:gd name="connsiteX4" fmla="*/ 314563 w 12510505"/>
              <a:gd name="connsiteY4" fmla="*/ 0 h 4741616"/>
              <a:gd name="connsiteX0" fmla="*/ 314563 w 12527882"/>
              <a:gd name="connsiteY0" fmla="*/ 0 h 4741616"/>
              <a:gd name="connsiteX1" fmla="*/ 12527882 w 12527882"/>
              <a:gd name="connsiteY1" fmla="*/ 81641 h 4741616"/>
              <a:gd name="connsiteX2" fmla="*/ 12224983 w 12527882"/>
              <a:gd name="connsiteY2" fmla="*/ 4741616 h 4741616"/>
              <a:gd name="connsiteX3" fmla="*/ 0 w 12527882"/>
              <a:gd name="connsiteY3" fmla="*/ 4702820 h 4741616"/>
              <a:gd name="connsiteX4" fmla="*/ 314563 w 12527882"/>
              <a:gd name="connsiteY4" fmla="*/ 0 h 474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7882" h="4741616">
                <a:moveTo>
                  <a:pt x="314563" y="0"/>
                </a:moveTo>
                <a:lnTo>
                  <a:pt x="12527882" y="81641"/>
                </a:lnTo>
                <a:lnTo>
                  <a:pt x="12224983" y="4741616"/>
                </a:lnTo>
                <a:lnTo>
                  <a:pt x="0" y="4702820"/>
                </a:lnTo>
                <a:lnTo>
                  <a:pt x="314563" y="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97790E5-06D0-4614-BA1B-D3F59ED763DF}"/>
              </a:ext>
            </a:extLst>
          </p:cNvPr>
          <p:cNvSpPr/>
          <p:nvPr/>
        </p:nvSpPr>
        <p:spPr>
          <a:xfrm>
            <a:off x="4306446" y="5726938"/>
            <a:ext cx="903117" cy="843352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E078A62-07CA-4B99-872E-A07B77B2FCB9}"/>
              </a:ext>
            </a:extLst>
          </p:cNvPr>
          <p:cNvSpPr/>
          <p:nvPr/>
        </p:nvSpPr>
        <p:spPr>
          <a:xfrm>
            <a:off x="5626317" y="5727196"/>
            <a:ext cx="903117" cy="843352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793830E-0FE2-4CBC-A4F5-10D66281ABFC}"/>
              </a:ext>
            </a:extLst>
          </p:cNvPr>
          <p:cNvSpPr/>
          <p:nvPr/>
        </p:nvSpPr>
        <p:spPr>
          <a:xfrm>
            <a:off x="6834134" y="5727196"/>
            <a:ext cx="903117" cy="843352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B3CE4-83E0-49CA-A425-6F4E7A300F85}"/>
              </a:ext>
            </a:extLst>
          </p:cNvPr>
          <p:cNvSpPr/>
          <p:nvPr/>
        </p:nvSpPr>
        <p:spPr>
          <a:xfrm>
            <a:off x="1261780" y="1947832"/>
            <a:ext cx="96321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Cinema</a:t>
            </a:r>
            <a:r>
              <a:rPr 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roadway" panose="04040905080B02020502" pitchFamily="82" charset="0"/>
              </a:rPr>
              <a:t> </a:t>
            </a:r>
            <a:r>
              <a:rPr lang="en-US" sz="96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Savvy</a:t>
            </a:r>
            <a:endParaRPr lang="en-US" sz="96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  <a:latin typeface="Broadway" panose="04040905080B02020502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47139B-723B-433A-9EA8-C5C42F66C69E}"/>
              </a:ext>
            </a:extLst>
          </p:cNvPr>
          <p:cNvSpPr/>
          <p:nvPr/>
        </p:nvSpPr>
        <p:spPr>
          <a:xfrm>
            <a:off x="2373969" y="3517492"/>
            <a:ext cx="8310929" cy="707886"/>
          </a:xfrm>
          <a:prstGeom prst="rect">
            <a:avLst/>
          </a:prstGeom>
          <a:solidFill>
            <a:srgbClr val="F80056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One stop shop for your movie needs</a:t>
            </a:r>
            <a:endParaRPr lang="en-US" sz="4000" cap="none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874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78470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19125" y="700219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Improvements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609600" y="1940295"/>
            <a:ext cx="10972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0056"/>
              </a:buClr>
            </a:pP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Use movie APIs that can provide theater locations based off the entered movie.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 err="1"/>
              <a:t>jVectorMap</a:t>
            </a:r>
            <a:r>
              <a:rPr lang="en-US" sz="2800" dirty="0"/>
              <a:t> to provide interactive map of theater location.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Embed Twitter API to show current relevant tweets related to movie search.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Use Firebase to store all searches and provide the user with a table that shows all movies that have been searched sorted by frequency.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2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78470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19125" y="700219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Lessons Learned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609600" y="1940295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0056"/>
              </a:buClr>
            </a:pP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Research all features and components thoroughly prior to committing to a design – this can result in rework.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When using additional libraries/technologies, ensure that they are fully compatible prior to  implementation.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Final design will morph as you progress, dream realistically.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When estimating time , always allow for more.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Versioning is important, it needs to be well understood before making critical changes.</a:t>
            </a:r>
          </a:p>
        </p:txBody>
      </p:sp>
    </p:spTree>
    <p:extLst>
      <p:ext uri="{BB962C8B-B14F-4D97-AF65-F5344CB8AC3E}">
        <p14:creationId xmlns:p14="http://schemas.microsoft.com/office/powerpoint/2010/main" val="55915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1" y="1564052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19125" y="700219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Demo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543FC9-6484-4559-BF04-EB8B919EC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82" y="1641948"/>
            <a:ext cx="9601200" cy="44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0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78470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18565" y="747844"/>
            <a:ext cx="7124474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Project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1266826" y="2047875"/>
            <a:ext cx="102679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Cinema Savvy provides the user with pertinent information related to their movie search all in one place.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Simply enter in a movie title and you can view the movie poster, rating, runtime, IMDB rating, plot, trailer and similar movies all in one simple search.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6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78470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19125" y="700219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Motivation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609600" y="204787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A814CE-89A2-468C-9E32-7F88665BD227}"/>
              </a:ext>
            </a:extLst>
          </p:cNvPr>
          <p:cNvSpPr txBox="1">
            <a:spLocks/>
          </p:cNvSpPr>
          <p:nvPr/>
        </p:nvSpPr>
        <p:spPr>
          <a:xfrm>
            <a:off x="685800" y="2063396"/>
            <a:ext cx="10394707" cy="3311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80056"/>
              </a:buClr>
            </a:pPr>
            <a:r>
              <a:rPr lang="en-US" dirty="0"/>
              <a:t>Lack of simple view searches.</a:t>
            </a:r>
          </a:p>
          <a:p>
            <a:pPr>
              <a:buClr>
                <a:srgbClr val="F80056"/>
              </a:buClr>
            </a:pPr>
            <a:r>
              <a:rPr lang="en-US" dirty="0"/>
              <a:t> Well known movie sites are crowded with advertisements, cross-promotions and extraneous information, leaving the user to have search multiple sites to get all relevant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2987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78470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19125" y="700219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Result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609600" y="2047875"/>
            <a:ext cx="10972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0056"/>
              </a:buClr>
            </a:pP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By using Materialize, multiple APIS and YouTube we created an application that provides users all information pertaining to a certain movie in a organized, user friendly format.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78470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09600" y="570369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Team Efforts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609600" y="1685925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0056"/>
              </a:buClr>
            </a:pP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Victor was in charge of creating the initial design (mock up) and managing the GitHub versioning system.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Timber was responsible for organizing and styling the frontend, including basic html, CSS styling and mobile compatibility.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Janel was responsible for coding the backend that communicated with the APIs.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Testing was done as a group and all changes discussed by all team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9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78470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19125" y="700219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Timber Responsibilities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609600" y="2047875"/>
            <a:ext cx="10972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0056"/>
              </a:buClr>
            </a:pP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Development of “front-end” part of the project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Creation and Optimization of UI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Making “Cinema Savvy” Mobile Responsive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Styling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Created a model to display trailers retrieved from YouTube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78470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09600" y="684206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Victor Responsibilities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609600" y="2047875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0056"/>
              </a:buClr>
            </a:pP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Creation of GitHub Development and Master environments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Management of Pull requests and commits via </a:t>
            </a:r>
            <a:r>
              <a:rPr lang="en-US" sz="2800" dirty="0" err="1"/>
              <a:t>Gitkraken</a:t>
            </a: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Testing and final publishing of the Master branch to the final URL location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Participated in the testing of the final application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Tasked with SASS implementation (Materialize was adopted in the end)</a:t>
            </a:r>
          </a:p>
        </p:txBody>
      </p:sp>
    </p:spTree>
    <p:extLst>
      <p:ext uri="{BB962C8B-B14F-4D97-AF65-F5344CB8AC3E}">
        <p14:creationId xmlns:p14="http://schemas.microsoft.com/office/powerpoint/2010/main" val="152773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78470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619125" y="700219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Janel Responsibilities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609600" y="1257300"/>
            <a:ext cx="10972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0056"/>
              </a:buClr>
            </a:pP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400" dirty="0"/>
              <a:t>Created a function that uses multiple ajax calls to call New York Times, OMDB and TMDB APIs</a:t>
            </a:r>
          </a:p>
          <a:p>
            <a:pPr marL="742950" lvl="1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400" dirty="0"/>
              <a:t>New York Times API – Retrieves critics review for movie searched.</a:t>
            </a:r>
          </a:p>
          <a:p>
            <a:pPr marL="742950" lvl="1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400" dirty="0"/>
              <a:t>OMDB API – retrieves poster, title, IMDB score, rating, runtime, genre and plot.  This populates a table.</a:t>
            </a:r>
          </a:p>
          <a:p>
            <a:pPr marL="742950" lvl="1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400" dirty="0"/>
              <a:t>TMDB API – The API uses the movie entered to retrieve movie id, the second part of the API uses the movie ID to retrieve similar movies.</a:t>
            </a:r>
          </a:p>
          <a:p>
            <a:pPr marL="742950" lvl="1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400" dirty="0"/>
              <a:t>Embedded YouTube player to retrieve trailer for movie searched.</a:t>
            </a:r>
          </a:p>
          <a:p>
            <a:pPr marL="742950" lvl="1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400" dirty="0"/>
              <a:t>Added Functionality to allow users to click on the similar posters and this would repopulate the page with the similar movies.</a:t>
            </a:r>
          </a:p>
          <a:p>
            <a:pPr marL="742950" lvl="1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400" dirty="0"/>
              <a:t>Added error handling to account for missing/null information returned from API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9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12986-C4F2-43FE-B3A2-C3AE0BF41DC3}"/>
              </a:ext>
            </a:extLst>
          </p:cNvPr>
          <p:cNvSpPr/>
          <p:nvPr/>
        </p:nvSpPr>
        <p:spPr>
          <a:xfrm>
            <a:off x="0" y="1551575"/>
            <a:ext cx="12192000" cy="4593729"/>
          </a:xfrm>
          <a:prstGeom prst="rect">
            <a:avLst/>
          </a:prstGeom>
          <a:blipFill>
            <a:blip r:embed="rId2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5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56C9D-FD8B-4DF1-B240-1F9A612E2F7D}"/>
              </a:ext>
            </a:extLst>
          </p:cNvPr>
          <p:cNvSpPr txBox="1"/>
          <p:nvPr/>
        </p:nvSpPr>
        <p:spPr>
          <a:xfrm>
            <a:off x="573740" y="601604"/>
            <a:ext cx="7228688" cy="707886"/>
          </a:xfrm>
          <a:prstGeom prst="rect">
            <a:avLst/>
          </a:prstGeom>
          <a:noFill/>
          <a:effectLst>
            <a:reflection stA="83000" endPos="33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Challenges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A1890-EC54-486E-B5E9-37D013EE3DC2}"/>
              </a:ext>
            </a:extLst>
          </p:cNvPr>
          <p:cNvSpPr txBox="1"/>
          <p:nvPr/>
        </p:nvSpPr>
        <p:spPr>
          <a:xfrm>
            <a:off x="609600" y="1940295"/>
            <a:ext cx="1097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0056"/>
              </a:buClr>
            </a:pPr>
            <a:endParaRPr lang="en-US" sz="2800" dirty="0"/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Unavailability of Fandango API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Implementing Server-Side Authentication for Twitter API</a:t>
            </a:r>
          </a:p>
          <a:p>
            <a:pPr marL="285750" indent="-285750">
              <a:buClr>
                <a:srgbClr val="F80056"/>
              </a:buClr>
              <a:buFont typeface="Calibri" panose="020F0502020204030204" pitchFamily="34" charset="0"/>
              <a:buChar char="•"/>
            </a:pPr>
            <a:r>
              <a:rPr lang="en-US" sz="2800" dirty="0"/>
              <a:t>Inability to find a way to add SASS into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304261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575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Broadway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Paumen</dc:creator>
  <cp:lastModifiedBy>Victor Paumen</cp:lastModifiedBy>
  <cp:revision>24</cp:revision>
  <dcterms:created xsi:type="dcterms:W3CDTF">2018-09-25T15:42:57Z</dcterms:created>
  <dcterms:modified xsi:type="dcterms:W3CDTF">2018-09-25T19:24:09Z</dcterms:modified>
</cp:coreProperties>
</file>