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03" r:id="rId4"/>
    <p:sldId id="304" r:id="rId5"/>
    <p:sldId id="329" r:id="rId6"/>
    <p:sldId id="324" r:id="rId7"/>
    <p:sldId id="314" r:id="rId8"/>
    <p:sldId id="326" r:id="rId9"/>
    <p:sldId id="327" r:id="rId10"/>
    <p:sldId id="328" r:id="rId11"/>
    <p:sldId id="312" r:id="rId1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4" autoAdjust="0"/>
    <p:restoredTop sz="79420" autoAdjust="0"/>
  </p:normalViewPr>
  <p:slideViewPr>
    <p:cSldViewPr>
      <p:cViewPr varScale="1">
        <p:scale>
          <a:sx n="71" d="100"/>
          <a:sy n="71" d="100"/>
        </p:scale>
        <p:origin x="122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8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39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31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89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27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BB27A9DC-7A14-49BA-8EF6-6719F30F1EA1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7</a:t>
            </a:fld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89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8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0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02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701725"/>
            <a:ext cx="9906000" cy="973536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RISC-V 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嵌入式开发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pPr algn="l"/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MicrosoftYaHei"/>
              </a:rPr>
              <a:t>make 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MicrosoftYaHei"/>
              </a:rPr>
              <a:t>的运行</a:t>
            </a:r>
          </a:p>
          <a:p>
            <a:pPr algn="l"/>
            <a:endParaRPr lang="zh-CN" altLang="en-US" sz="2800" b="1" i="0" u="none" strike="noStrike" baseline="0" dirty="0">
              <a:solidFill>
                <a:srgbClr val="000000"/>
              </a:solidFill>
              <a:latin typeface="MicrosoftYaHe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6F06E-44DA-31CC-DC2C-2904B85E8A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373" y="1209256"/>
            <a:ext cx="9273163" cy="50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96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580D-6480-A80D-AD26-847470B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1FEF7-4ADA-D2B3-7828-FC25DCD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1BDF5A-9A47-8D59-4377-D1FDDCCB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92" y="2996952"/>
            <a:ext cx="89281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altLang="zh-CN" sz="6600" dirty="0"/>
              <a:t>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3966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1.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 什么是嵌入式开发</a:t>
            </a: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 交叉编译</a:t>
            </a: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3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 调试器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GDB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4. 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模拟器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QEMU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5. 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项目构造工具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Make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r>
              <a:rPr lang="zh-CN" altLang="en-US" dirty="0"/>
              <a:t>什么是嵌入式开发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97978-5C47-F616-1C3F-DE8094BE5BB9}"/>
              </a:ext>
            </a:extLst>
          </p:cNvPr>
          <p:cNvSpPr txBox="1"/>
          <p:nvPr/>
        </p:nvSpPr>
        <p:spPr>
          <a:xfrm>
            <a:off x="560066" y="121126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嵌入开发是一种比较综合性的技术，它不单指纯粹的软件开发技术，也不单是一种硬件配置技术；它是在特定的硬件环境下针对某款硬件进行开发，是一种系统级别的与硬件结合比较紧密的软件开发技术。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DFD255-300F-13A2-C928-6625CDB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2780928"/>
            <a:ext cx="5760640" cy="37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3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r>
              <a:rPr lang="zh-CN" altLang="en-US" dirty="0"/>
              <a:t>交叉编译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82DD2-1DA4-72D1-781A-A5654DC1B207}"/>
              </a:ext>
            </a:extLst>
          </p:cNvPr>
          <p:cNvSpPr txBox="1"/>
          <p:nvPr/>
        </p:nvSpPr>
        <p:spPr>
          <a:xfrm>
            <a:off x="488504" y="1412776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参与编译和运行的机器根据其角色可以分成以下三类：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构建（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）系统：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执行编译构建动作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的计算机。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主机（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host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）系统：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系统生成的可执行程序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的计算机系统。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目标（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）系统：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特别地，当以上生成的可执行程序是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GCC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时，我们用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target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来描述用来运行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GCC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将生成的可执行程序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的计算机系统。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根据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build/host/target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的不同组合我们可以得到如下的编译方式分类：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本地（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native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）编译：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 == host == target</a:t>
            </a:r>
            <a:endParaRPr lang="zh-CN" altLang="en-US" b="1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交叉（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cross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）编译：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 == host != target</a:t>
            </a:r>
            <a:endParaRPr lang="zh-CN" altLang="en-US" b="1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5273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09" y="4312716"/>
            <a:ext cx="4608066" cy="575965"/>
          </a:xfrm>
        </p:spPr>
        <p:txBody>
          <a:bodyPr/>
          <a:lstStyle/>
          <a:p>
            <a:r>
              <a:rPr lang="zh-CN" altLang="en-US" dirty="0"/>
              <a:t>为什么要交叉编译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82DD2-1DA4-72D1-781A-A5654DC1B207}"/>
              </a:ext>
            </a:extLst>
          </p:cNvPr>
          <p:cNvSpPr txBox="1"/>
          <p:nvPr/>
        </p:nvSpPr>
        <p:spPr>
          <a:xfrm>
            <a:off x="272480" y="5013176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有时是因为目的平台上的资源贫乏，无法运行我们所需要编译器</a:t>
            </a:r>
            <a:endParaRPr lang="en-US" altLang="zh-CN" dirty="0">
              <a:solidFill>
                <a:srgbClr val="4F7BF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有时又是因为目的平台还没有建立，连操作系统都没有，根本谈不上运行什么编译器。</a:t>
            </a:r>
            <a:endParaRPr lang="en-US" altLang="zh-CN" dirty="0">
              <a:solidFill>
                <a:srgbClr val="4F7BF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998C5E-E6D4-D926-DC84-42728805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32" y="844293"/>
            <a:ext cx="5830445" cy="3855516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0D1B691-02F5-BFEB-40BE-0568EEF762A8}"/>
              </a:ext>
            </a:extLst>
          </p:cNvPr>
          <p:cNvSpPr txBox="1">
            <a:spLocks/>
          </p:cNvSpPr>
          <p:nvPr/>
        </p:nvSpPr>
        <p:spPr bwMode="auto">
          <a:xfrm>
            <a:off x="200472" y="655421"/>
            <a:ext cx="4608066" cy="5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交叉编译举例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709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r>
              <a:rPr lang="zh-CN" altLang="en-US" dirty="0"/>
              <a:t>调试器</a:t>
            </a:r>
            <a:r>
              <a:rPr lang="en-US" altLang="zh-CN" dirty="0"/>
              <a:t>GDB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82DD2-1DA4-72D1-781A-A5654DC1B207}"/>
              </a:ext>
            </a:extLst>
          </p:cNvPr>
          <p:cNvSpPr txBox="1"/>
          <p:nvPr/>
        </p:nvSpPr>
        <p:spPr>
          <a:xfrm>
            <a:off x="200472" y="1448896"/>
            <a:ext cx="51845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GDB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GDB: The GNU Project</a:t>
            </a:r>
            <a:endParaRPr lang="zh-CN" altLang="en-US" sz="2200" b="1" i="0" u="none" strike="noStrike" baseline="0" dirty="0">
              <a:solidFill>
                <a:srgbClr val="4F7BF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Debugger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GNU 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项目调试器，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用于查看另一个程序在执行过程中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正在执行的操作，或该程序崩溃时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正在执行的操作。</a:t>
            </a:r>
          </a:p>
          <a:p>
            <a:pPr algn="l"/>
            <a:r>
              <a:rPr lang="en-US" altLang="zh-CN" sz="22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被调试的程序可能与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GDB 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在同一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台计算机上执行，也可能在另一台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计算机（远程）上或者在模拟器上</a:t>
            </a:r>
          </a:p>
          <a:p>
            <a:pPr algn="l"/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执行。</a:t>
            </a:r>
          </a:p>
          <a:p>
            <a:pPr algn="l"/>
            <a:r>
              <a:rPr lang="en-US" altLang="zh-CN" sz="22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GDB 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支持调试多种语言：譬如：</a:t>
            </a:r>
          </a:p>
          <a:p>
            <a:pPr algn="l"/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Assembly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Rust</a:t>
            </a:r>
            <a:r>
              <a:rPr lang="zh-CN" altLang="en-US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2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......</a:t>
            </a:r>
            <a:endParaRPr lang="zh-CN" altLang="en-US" sz="2200" b="1" i="0" u="none" strike="noStrike" baseline="0" dirty="0">
              <a:solidFill>
                <a:srgbClr val="4F7BF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A4A51-E1D5-AD06-6952-E5D1756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825" y="1700808"/>
            <a:ext cx="5106175" cy="30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5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-18628" y="555626"/>
            <a:ext cx="9906000" cy="654050"/>
          </a:xfrm>
        </p:spPr>
        <p:txBody>
          <a:bodyPr/>
          <a:lstStyle/>
          <a:p>
            <a:pPr algn="ctr"/>
            <a:r>
              <a:rPr lang="zh-CN" altLang="en-US" b="1" i="0" u="none" strike="noStrike" baseline="0" dirty="0">
                <a:latin typeface="MicrosoftYaHei"/>
              </a:rPr>
              <a:t>模拟器</a:t>
            </a:r>
            <a:r>
              <a:rPr lang="en-US" altLang="zh-CN" b="1" i="0" u="none" strike="noStrike" baseline="0" dirty="0">
                <a:latin typeface="MicrosoftYaHei"/>
              </a:rPr>
              <a:t>QEMU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06D17E-B765-43B4-A348-07B5F84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9ED4F-8493-5CB9-643C-31207344C939}"/>
              </a:ext>
            </a:extLst>
          </p:cNvPr>
          <p:cNvSpPr txBox="1"/>
          <p:nvPr/>
        </p:nvSpPr>
        <p:spPr>
          <a:xfrm>
            <a:off x="488504" y="184482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b="1" i="0" u="none" strike="noStrike" baseline="0" dirty="0">
                <a:solidFill>
                  <a:srgbClr val="0563C1"/>
                </a:solidFill>
                <a:latin typeface="MicrosoftYaHei"/>
                <a:hlinkClick r:id="rId3"/>
              </a:rPr>
              <a:t>https://www.qemu.org/</a:t>
            </a:r>
            <a:endParaRPr lang="en-US" altLang="zh-CN" b="1" i="0" u="none" strike="noStrike" baseline="0" dirty="0">
              <a:solidFill>
                <a:srgbClr val="0563C1"/>
              </a:solidFill>
              <a:latin typeface="MicrosoftYaHei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b="1" i="0" u="none" strike="noStrike" baseline="0" dirty="0">
              <a:solidFill>
                <a:srgbClr val="0563C1"/>
              </a:solidFill>
              <a:latin typeface="MicrosoftYaHei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QEMU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是一套由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(Fabrice </a:t>
            </a:r>
            <a:r>
              <a:rPr lang="en-US" altLang="zh-CN" b="1" i="0" u="none" strike="noStrike" baseline="0" dirty="0" err="1">
                <a:solidFill>
                  <a:srgbClr val="4F7BF7"/>
                </a:solidFill>
                <a:latin typeface="MicrosoftYaHei"/>
              </a:rPr>
              <a:t>Bellard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)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编写的以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GPL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许可</a:t>
            </a:r>
          </a:p>
          <a:p>
            <a:pPr algn="l"/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证分发源码的计算机系统模拟软件，在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GNU/Linux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平</a:t>
            </a:r>
          </a:p>
          <a:p>
            <a:pPr algn="l"/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台上使用广泛。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支持多种体系架构。譬如：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IA-32 (x86)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，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AMD 64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，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MIPS 32/64, RISC-V 32/64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等等。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MicrosoftYaHei"/>
              </a:rPr>
              <a:t>QEMU 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MicrosoftYaHei"/>
              </a:rPr>
              <a:t>有两种主要运作模式：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   • 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 mode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：直接运行应用程序。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   • </a:t>
            </a:r>
            <a:r>
              <a:rPr lang="en-US" altLang="zh-CN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System mode</a:t>
            </a:r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。模拟整个计算机系统，包括中央处理</a:t>
            </a:r>
          </a:p>
          <a:p>
            <a:pPr algn="l"/>
            <a:r>
              <a:rPr lang="zh-CN" altLang="en-US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器及其他周边设备。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84E161-8306-7EE5-3474-9D661D55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28" y="1329917"/>
            <a:ext cx="325126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pPr algn="l"/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MicrosoftYaHei"/>
              </a:rPr>
              <a:t>项目构造工具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MicrosoftYaHei"/>
              </a:rPr>
              <a:t>Make</a:t>
            </a:r>
            <a:endParaRPr lang="zh-CN" altLang="en-US" sz="2800" b="1" i="0" u="none" strike="noStrike" baseline="0" dirty="0">
              <a:solidFill>
                <a:srgbClr val="000000"/>
              </a:solidFill>
              <a:latin typeface="MicrosoftYaHe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82DD2-1DA4-72D1-781A-A5654DC1B207}"/>
              </a:ext>
            </a:extLst>
          </p:cNvPr>
          <p:cNvSpPr txBox="1"/>
          <p:nvPr/>
        </p:nvSpPr>
        <p:spPr>
          <a:xfrm>
            <a:off x="488504" y="1608209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400" b="1" i="0" u="none" strike="noStrike" baseline="0" dirty="0">
                <a:solidFill>
                  <a:srgbClr val="0563C1"/>
                </a:solidFill>
                <a:latin typeface="MicrosoftYaHei"/>
              </a:rPr>
              <a:t>https://www.gnu.org/software/make/</a:t>
            </a:r>
            <a:endParaRPr lang="zh-CN" altLang="en-US" sz="2400" b="1" i="0" u="none" strike="noStrike" baseline="0" dirty="0">
              <a:solidFill>
                <a:srgbClr val="0563C1"/>
              </a:solidFill>
              <a:latin typeface="MicrosoftYaHei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MicrosoftYaHei"/>
              </a:rPr>
              <a:t>make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MicrosoftYaHei"/>
              </a:rPr>
              <a:t>是什么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make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是一种自动化工程管理工具。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400" b="1" i="0" u="none" strike="noStrike" baseline="0" dirty="0" err="1">
                <a:solidFill>
                  <a:srgbClr val="4F7BF7"/>
                </a:solidFill>
                <a:latin typeface="MicrosoftYaHei"/>
              </a:rPr>
              <a:t>Makefile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MicrosoftYaHei"/>
              </a:rPr>
              <a:t>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MicrosoftYaHei"/>
              </a:rPr>
              <a:t>是什么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配合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make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，用于描述构建工程过程中所管理的对象以</a:t>
            </a:r>
          </a:p>
          <a:p>
            <a:pPr algn="l"/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及如何构造工程的过程。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MicrosoftYaHei"/>
              </a:rPr>
              <a:t>make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MicrosoftYaHei"/>
              </a:rPr>
              <a:t>如何找到</a:t>
            </a:r>
            <a:r>
              <a:rPr lang="en-US" altLang="zh-CN" sz="2400" b="1" i="0" u="none" strike="noStrike" baseline="0" dirty="0" err="1">
                <a:solidFill>
                  <a:srgbClr val="4F7BF7"/>
                </a:solidFill>
                <a:latin typeface="MicrosoftYaHei"/>
              </a:rPr>
              <a:t>Makefile</a:t>
            </a:r>
            <a:endParaRPr lang="zh-CN" altLang="en-US" sz="2400" b="1" i="0" u="none" strike="noStrike" baseline="0" dirty="0">
              <a:solidFill>
                <a:srgbClr val="4F7BF7"/>
              </a:solidFill>
              <a:latin typeface="MicrosoftYaHei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隐式查找：当前目录下按顺序找寻文件名为</a:t>
            </a:r>
          </a:p>
          <a:p>
            <a:pPr algn="l"/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400" b="1" i="0" u="none" strike="noStrike" baseline="0" dirty="0" err="1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GNUmakefile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、“</a:t>
            </a:r>
            <a:r>
              <a:rPr lang="en-US" altLang="zh-CN" sz="2400" b="1" i="0" u="none" strike="noStrike" baseline="0" dirty="0" err="1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makefile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、“</a:t>
            </a:r>
            <a:r>
              <a:rPr lang="en-US" altLang="zh-CN" sz="2400" b="1" i="0" u="none" strike="noStrike" baseline="0" dirty="0" err="1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Makefile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的文件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4F7BF7"/>
                </a:solidFill>
                <a:latin typeface="Arial" panose="020B0604020202020204" pitchFamily="34" charset="0"/>
              </a:rPr>
              <a:t>• 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显式查找：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-f</a:t>
            </a:r>
            <a:endParaRPr lang="zh-CN" altLang="en-US" sz="2400" b="1" i="0" u="none" strike="noStrike" baseline="0" dirty="0">
              <a:solidFill>
                <a:srgbClr val="4F7BF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D608B-856D-765A-3AFB-741915AB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92" y="829521"/>
            <a:ext cx="1575159" cy="15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512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73CD-092C-1BE4-F028-70AC44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620688"/>
            <a:ext cx="4608066" cy="575965"/>
          </a:xfrm>
        </p:spPr>
        <p:txBody>
          <a:bodyPr/>
          <a:lstStyle/>
          <a:p>
            <a:pPr algn="l"/>
            <a:r>
              <a:rPr lang="en-US" altLang="zh-CN" sz="2800" b="1" i="0" u="none" strike="noStrike" baseline="0" dirty="0" err="1">
                <a:solidFill>
                  <a:srgbClr val="000000"/>
                </a:solidFill>
                <a:latin typeface="MicrosoftYaHei"/>
              </a:rPr>
              <a:t>MakeFile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MicrosoftYaHei"/>
              </a:rPr>
              <a:t> 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MicrosoftYaHei"/>
              </a:rPr>
              <a:t>的构成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4C172-7F36-5BDE-A1BA-BEF84E2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82DD2-1DA4-72D1-781A-A5654DC1B207}"/>
              </a:ext>
            </a:extLst>
          </p:cNvPr>
          <p:cNvSpPr txBox="1"/>
          <p:nvPr/>
        </p:nvSpPr>
        <p:spPr>
          <a:xfrm>
            <a:off x="344488" y="1772816"/>
            <a:ext cx="85689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en-US" altLang="zh-CN" sz="2800" b="1" i="0" u="none" strike="noStrike" baseline="0" dirty="0" err="1">
                <a:solidFill>
                  <a:srgbClr val="4F7BF7"/>
                </a:solidFill>
                <a:latin typeface="MicrosoftYaHei"/>
              </a:rPr>
              <a:t>Makefile</a:t>
            </a:r>
            <a:r>
              <a:rPr lang="en-US" altLang="zh-CN" sz="2800" b="1" i="0" u="none" strike="noStrike" baseline="0" dirty="0">
                <a:solidFill>
                  <a:srgbClr val="4F7BF7"/>
                </a:solidFill>
                <a:latin typeface="MicrosoftYaHei"/>
              </a:rPr>
              <a:t> </a:t>
            </a:r>
            <a:r>
              <a:rPr lang="zh-CN" altLang="en-US" sz="2800" b="1" i="0" u="none" strike="noStrike" baseline="0" dirty="0">
                <a:solidFill>
                  <a:srgbClr val="4F7BF7"/>
                </a:solidFill>
                <a:latin typeface="MicrosoftYaHei"/>
              </a:rPr>
              <a:t>由一条或者多条规则（</a:t>
            </a:r>
            <a:r>
              <a:rPr lang="en-US" altLang="zh-CN" sz="2800" b="1" i="0" u="none" strike="noStrike" baseline="0" dirty="0">
                <a:solidFill>
                  <a:srgbClr val="4F7BF7"/>
                </a:solidFill>
                <a:latin typeface="MicrosoftYaHei"/>
              </a:rPr>
              <a:t>rule</a:t>
            </a:r>
            <a:r>
              <a:rPr lang="zh-CN" altLang="en-US" sz="2800" b="1" i="0" u="none" strike="noStrike" baseline="0" dirty="0">
                <a:solidFill>
                  <a:srgbClr val="4F7BF7"/>
                </a:solidFill>
                <a:latin typeface="MicrosoftYaHei"/>
              </a:rPr>
              <a:t>）组成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4F7BF7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sz="2800" b="1" i="0" u="none" strike="noStrike" baseline="0" dirty="0">
                <a:solidFill>
                  <a:srgbClr val="4F7BF7"/>
                </a:solidFill>
                <a:latin typeface="MicrosoftYaHei"/>
              </a:rPr>
              <a:t>每条规则由三要素构成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：目标，可以是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obj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文件也可以是可执行文件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•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prerequisites: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生成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target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所需要的依赖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•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command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：为了生成</a:t>
            </a:r>
            <a:r>
              <a:rPr lang="en-US" altLang="zh-CN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target </a:t>
            </a:r>
            <a:r>
              <a:rPr lang="zh-CN" altLang="en-US" sz="2400" b="1" i="0" u="none" strike="noStrike" baseline="0" dirty="0">
                <a:solidFill>
                  <a:srgbClr val="4F7B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需要执行的命令，可以有多条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800" b="1" i="0" u="none" strike="noStrike" baseline="0" dirty="0">
                <a:solidFill>
                  <a:srgbClr val="4F7BF7"/>
                </a:solidFill>
                <a:latin typeface="MicrosoftYaHei"/>
              </a:rPr>
              <a:t>一个简单的</a:t>
            </a:r>
            <a:r>
              <a:rPr lang="en-US" altLang="zh-CN" sz="2800" b="1" i="0" u="none" strike="noStrike" baseline="0" dirty="0" err="1">
                <a:solidFill>
                  <a:srgbClr val="4F7BF7"/>
                </a:solidFill>
                <a:latin typeface="MicrosoftYaHei"/>
              </a:rPr>
              <a:t>Makefile</a:t>
            </a:r>
            <a:r>
              <a:rPr lang="en-US" altLang="zh-CN" sz="2800" b="1" i="0" u="none" strike="noStrike" baseline="0" dirty="0">
                <a:solidFill>
                  <a:srgbClr val="4F7BF7"/>
                </a:solidFill>
                <a:latin typeface="MicrosoftYaHei"/>
              </a:rPr>
              <a:t> </a:t>
            </a:r>
            <a:r>
              <a:rPr lang="zh-CN" altLang="en-US" sz="2800" b="1" i="0" u="none" strike="noStrike" baseline="0" dirty="0">
                <a:solidFill>
                  <a:srgbClr val="4F7BF7"/>
                </a:solidFill>
                <a:latin typeface="MicrosoftYaHei"/>
              </a:rPr>
              <a:t>规则如下</a:t>
            </a:r>
            <a:r>
              <a:rPr lang="en-US" altLang="zh-CN" sz="2800" b="1" i="0" u="none" strike="noStrike" baseline="0" dirty="0">
                <a:solidFill>
                  <a:srgbClr val="4F7BF7"/>
                </a:solidFill>
                <a:latin typeface="MicrosoftYaHei"/>
              </a:rPr>
              <a:t>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4F7BF7"/>
              </a:solidFill>
              <a:latin typeface="MicrosoftYaHei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zh-CN" sz="2800" b="1" i="0" u="none" strike="noStrike" baseline="0" dirty="0">
              <a:solidFill>
                <a:srgbClr val="4F7BF7"/>
              </a:solidFill>
              <a:latin typeface="MicrosoftYaHei"/>
            </a:endParaRPr>
          </a:p>
          <a:p>
            <a:pPr algn="l"/>
            <a:endParaRPr lang="en-US" altLang="zh-CN" sz="2800" dirty="0">
              <a:solidFill>
                <a:srgbClr val="4F7BF7"/>
              </a:solidFill>
              <a:latin typeface="MicrosoftYaHei"/>
            </a:endParaRPr>
          </a:p>
          <a:p>
            <a:pPr algn="l"/>
            <a:endParaRPr lang="en-US" altLang="zh-CN" sz="1600" b="1" i="0" u="none" strike="noStrike" baseline="0" dirty="0">
              <a:solidFill>
                <a:srgbClr val="4F7BF7"/>
              </a:solidFill>
              <a:latin typeface="MicrosoftYaHei"/>
            </a:endParaRPr>
          </a:p>
          <a:p>
            <a:pPr algn="l"/>
            <a:r>
              <a:rPr lang="en-US" altLang="zh-CN" sz="2800" dirty="0">
                <a:solidFill>
                  <a:srgbClr val="4F7BF7"/>
                </a:solidFill>
                <a:latin typeface="MicrosoftYaHei"/>
              </a:rPr>
              <a:t>    </a:t>
            </a:r>
            <a:r>
              <a:rPr lang="zh-CN" altLang="en-US" sz="2800" dirty="0">
                <a:solidFill>
                  <a:srgbClr val="4F7BF7"/>
                </a:solidFill>
                <a:latin typeface="MicrosoftYaHei"/>
              </a:rPr>
              <a:t>例如：</a:t>
            </a:r>
            <a:endParaRPr lang="zh-CN" altLang="en-US" sz="2800" b="1" i="0" u="none" strike="noStrike" baseline="0" dirty="0">
              <a:solidFill>
                <a:srgbClr val="4F7BF7"/>
              </a:solidFill>
              <a:latin typeface="MicrosoftYa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4333F8-7067-B853-CCC1-992187F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80" y="4365104"/>
            <a:ext cx="4649259" cy="1105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DB2EF3-3174-C427-BD18-8A54188D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5818092"/>
            <a:ext cx="3912491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484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31178</TotalTime>
  <Words>639</Words>
  <Application>Microsoft Office PowerPoint</Application>
  <PresentationFormat>A4 纸张(210x297 毫米)</PresentationFormat>
  <Paragraphs>95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MicrosoftYaHei</vt:lpstr>
      <vt:lpstr>Monotype Sorts</vt:lpstr>
      <vt:lpstr>等线</vt:lpstr>
      <vt:lpstr>Arial</vt:lpstr>
      <vt:lpstr>Arial Narrow</vt:lpstr>
      <vt:lpstr>Times New Roman</vt:lpstr>
      <vt:lpstr>Wingdings</vt:lpstr>
      <vt:lpstr>通用信息 (标准)</vt:lpstr>
      <vt:lpstr>RISC-V 嵌入式开发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模拟器QEMU</vt:lpstr>
      <vt:lpstr>PowerPoint 演示文稿</vt:lpstr>
      <vt:lpstr>PowerPoint 演示文稿</vt:lpstr>
      <vt:lpstr>PowerPoint 演示文稿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exuberant forest</cp:lastModifiedBy>
  <cp:revision>3029</cp:revision>
  <cp:lastPrinted>2011-09-02T04:24:48Z</cp:lastPrinted>
  <dcterms:created xsi:type="dcterms:W3CDTF">2001-03-21T12:57:26Z</dcterms:created>
  <dcterms:modified xsi:type="dcterms:W3CDTF">2022-07-03T02:40:36Z</dcterms:modified>
</cp:coreProperties>
</file>