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Masters/slideMaster1.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theme/theme16.xml" ContentType="application/vnd.openxmlformats-officedocument.theme+xml"/>
  <Override PartName="/ppt/theme/theme17.xml" ContentType="application/vnd.openxmlformats-officedocument.theme+xml"/>
  <Override PartName="/ppt/theme/theme18.xml" ContentType="application/vnd.openxmlformats-officedocument.theme+xml"/>
  <Override PartName="/ppt/theme/theme19.xml" ContentType="application/vnd.openxmlformats-officedocument.theme+xml"/>
  <Override PartName="/ppt/theme/theme2.xml" ContentType="application/vnd.openxmlformats-officedocument.theme+xml"/>
  <Override PartName="/ppt/theme/theme20.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2" r:id="rId3"/>
    <p:sldMasterId id="2147483674" r:id="rId4"/>
    <p:sldMasterId id="2147483686" r:id="rId5"/>
    <p:sldMasterId id="2147483698" r:id="rId6"/>
    <p:sldMasterId id="2147483710" r:id="rId7"/>
    <p:sldMasterId id="2147483722" r:id="rId8"/>
    <p:sldMasterId id="2147483734" r:id="rId9"/>
    <p:sldMasterId id="2147483746" r:id="rId10"/>
    <p:sldMasterId id="2147483758" r:id="rId11"/>
    <p:sldMasterId id="2147483770" r:id="rId12"/>
    <p:sldMasterId id="2147483782" r:id="rId13"/>
    <p:sldMasterId id="2147483796" r:id="rId14"/>
    <p:sldMasterId id="2147483808" r:id="rId15"/>
    <p:sldMasterId id="2147483820" r:id="rId16"/>
    <p:sldMasterId id="2147483832" r:id="rId17"/>
    <p:sldMasterId id="2147483844" r:id="rId18"/>
    <p:sldMasterId id="2147483856" r:id="rId19"/>
    <p:sldMasterId id="2147483868" r:id="rId20"/>
  </p:sldMasterIdLst>
  <p:notesMasterIdLst>
    <p:notesMasterId r:id="rId23"/>
  </p:notesMasterIdLst>
  <p:sldIdLst>
    <p:sldId id="256" r:id="rId21"/>
    <p:sldId id="416" r:id="rId22"/>
    <p:sldId id="417" r:id="rId24"/>
    <p:sldId id="298" r:id="rId25"/>
    <p:sldId id="299" r:id="rId26"/>
    <p:sldId id="257" r:id="rId27"/>
    <p:sldId id="321" r:id="rId28"/>
    <p:sldId id="322" r:id="rId29"/>
    <p:sldId id="300" r:id="rId30"/>
    <p:sldId id="320" r:id="rId31"/>
    <p:sldId id="301" r:id="rId32"/>
    <p:sldId id="302" r:id="rId33"/>
    <p:sldId id="303" r:id="rId34"/>
    <p:sldId id="323" r:id="rId35"/>
    <p:sldId id="324" r:id="rId36"/>
    <p:sldId id="325" r:id="rId37"/>
    <p:sldId id="326" r:id="rId38"/>
    <p:sldId id="372" r:id="rId39"/>
    <p:sldId id="373" r:id="rId40"/>
    <p:sldId id="374" r:id="rId41"/>
    <p:sldId id="375" r:id="rId42"/>
    <p:sldId id="258" r:id="rId43"/>
    <p:sldId id="259" r:id="rId44"/>
    <p:sldId id="260" r:id="rId45"/>
    <p:sldId id="261" r:id="rId46"/>
    <p:sldId id="262" r:id="rId47"/>
    <p:sldId id="277" r:id="rId48"/>
    <p:sldId id="304" r:id="rId49"/>
    <p:sldId id="278" r:id="rId50"/>
    <p:sldId id="263" r:id="rId51"/>
    <p:sldId id="305" r:id="rId52"/>
    <p:sldId id="306" r:id="rId53"/>
    <p:sldId id="307" r:id="rId54"/>
    <p:sldId id="308" r:id="rId55"/>
    <p:sldId id="309" r:id="rId56"/>
    <p:sldId id="310" r:id="rId57"/>
    <p:sldId id="268" r:id="rId58"/>
    <p:sldId id="376" r:id="rId59"/>
    <p:sldId id="377" r:id="rId60"/>
    <p:sldId id="280" r:id="rId61"/>
    <p:sldId id="378" r:id="rId62"/>
    <p:sldId id="379" r:id="rId63"/>
    <p:sldId id="282" r:id="rId64"/>
    <p:sldId id="283" r:id="rId65"/>
    <p:sldId id="284" r:id="rId66"/>
    <p:sldId id="285" r:id="rId67"/>
    <p:sldId id="286" r:id="rId68"/>
    <p:sldId id="287" r:id="rId69"/>
    <p:sldId id="313" r:id="rId70"/>
    <p:sldId id="288" r:id="rId71"/>
    <p:sldId id="289" r:id="rId72"/>
    <p:sldId id="292" r:id="rId73"/>
    <p:sldId id="314" r:id="rId74"/>
    <p:sldId id="293" r:id="rId75"/>
    <p:sldId id="315" r:id="rId76"/>
    <p:sldId id="295" r:id="rId77"/>
    <p:sldId id="294" r:id="rId78"/>
    <p:sldId id="316" r:id="rId79"/>
    <p:sldId id="296" r:id="rId80"/>
    <p:sldId id="317" r:id="rId81"/>
    <p:sldId id="318" r:id="rId82"/>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an how" initials="ch" lastIdx="5"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69" d="100"/>
          <a:sy n="69" d="100"/>
        </p:scale>
        <p:origin x="-138" y="-102"/>
      </p:cViewPr>
      <p:guideLst>
        <p:guide orient="horz" pos="2160"/>
        <p:guide pos="384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Master" Target="slideMasters/slideMaster8.xml"/><Relationship Id="rId86" Type="http://schemas.openxmlformats.org/officeDocument/2006/relationships/commentAuthors" Target="commentAuthors.xml"/><Relationship Id="rId85" Type="http://schemas.openxmlformats.org/officeDocument/2006/relationships/tableStyles" Target="tableStyles.xml"/><Relationship Id="rId84" Type="http://schemas.openxmlformats.org/officeDocument/2006/relationships/viewProps" Target="viewProps.xml"/><Relationship Id="rId83" Type="http://schemas.openxmlformats.org/officeDocument/2006/relationships/presProps" Target="presProps.xml"/><Relationship Id="rId82" Type="http://schemas.openxmlformats.org/officeDocument/2006/relationships/slide" Target="slides/slide61.xml"/><Relationship Id="rId81" Type="http://schemas.openxmlformats.org/officeDocument/2006/relationships/slide" Target="slides/slide60.xml"/><Relationship Id="rId80" Type="http://schemas.openxmlformats.org/officeDocument/2006/relationships/slide" Target="slides/slide59.xml"/><Relationship Id="rId8" Type="http://schemas.openxmlformats.org/officeDocument/2006/relationships/slideMaster" Target="slideMasters/slideMaster7.xml"/><Relationship Id="rId79" Type="http://schemas.openxmlformats.org/officeDocument/2006/relationships/slide" Target="slides/slide58.xml"/><Relationship Id="rId78" Type="http://schemas.openxmlformats.org/officeDocument/2006/relationships/slide" Target="slides/slide57.xml"/><Relationship Id="rId77" Type="http://schemas.openxmlformats.org/officeDocument/2006/relationships/slide" Target="slides/slide56.xml"/><Relationship Id="rId76" Type="http://schemas.openxmlformats.org/officeDocument/2006/relationships/slide" Target="slides/slide55.xml"/><Relationship Id="rId75" Type="http://schemas.openxmlformats.org/officeDocument/2006/relationships/slide" Target="slides/slide54.xml"/><Relationship Id="rId74" Type="http://schemas.openxmlformats.org/officeDocument/2006/relationships/slide" Target="slides/slide53.xml"/><Relationship Id="rId73" Type="http://schemas.openxmlformats.org/officeDocument/2006/relationships/slide" Target="slides/slide52.xml"/><Relationship Id="rId72" Type="http://schemas.openxmlformats.org/officeDocument/2006/relationships/slide" Target="slides/slide51.xml"/><Relationship Id="rId71" Type="http://schemas.openxmlformats.org/officeDocument/2006/relationships/slide" Target="slides/slide50.xml"/><Relationship Id="rId70" Type="http://schemas.openxmlformats.org/officeDocument/2006/relationships/slide" Target="slides/slide49.xml"/><Relationship Id="rId7" Type="http://schemas.openxmlformats.org/officeDocument/2006/relationships/slideMaster" Target="slideMasters/slideMaster6.xml"/><Relationship Id="rId69" Type="http://schemas.openxmlformats.org/officeDocument/2006/relationships/slide" Target="slides/slide48.xml"/><Relationship Id="rId68" Type="http://schemas.openxmlformats.org/officeDocument/2006/relationships/slide" Target="slides/slide47.xml"/><Relationship Id="rId67" Type="http://schemas.openxmlformats.org/officeDocument/2006/relationships/slide" Target="slides/slide46.xml"/><Relationship Id="rId66" Type="http://schemas.openxmlformats.org/officeDocument/2006/relationships/slide" Target="slides/slide45.xml"/><Relationship Id="rId65" Type="http://schemas.openxmlformats.org/officeDocument/2006/relationships/slide" Target="slides/slide44.xml"/><Relationship Id="rId64" Type="http://schemas.openxmlformats.org/officeDocument/2006/relationships/slide" Target="slides/slide43.xml"/><Relationship Id="rId63" Type="http://schemas.openxmlformats.org/officeDocument/2006/relationships/slide" Target="slides/slide42.xml"/><Relationship Id="rId62" Type="http://schemas.openxmlformats.org/officeDocument/2006/relationships/slide" Target="slides/slide41.xml"/><Relationship Id="rId61" Type="http://schemas.openxmlformats.org/officeDocument/2006/relationships/slide" Target="slides/slide40.xml"/><Relationship Id="rId60" Type="http://schemas.openxmlformats.org/officeDocument/2006/relationships/slide" Target="slides/slide39.xml"/><Relationship Id="rId6" Type="http://schemas.openxmlformats.org/officeDocument/2006/relationships/slideMaster" Target="slideMasters/slideMaster5.xml"/><Relationship Id="rId59" Type="http://schemas.openxmlformats.org/officeDocument/2006/relationships/slide" Target="slides/slide38.xml"/><Relationship Id="rId58" Type="http://schemas.openxmlformats.org/officeDocument/2006/relationships/slide" Target="slides/slide37.xml"/><Relationship Id="rId57" Type="http://schemas.openxmlformats.org/officeDocument/2006/relationships/slide" Target="slides/slide36.xml"/><Relationship Id="rId56" Type="http://schemas.openxmlformats.org/officeDocument/2006/relationships/slide" Target="slides/slide35.xml"/><Relationship Id="rId55" Type="http://schemas.openxmlformats.org/officeDocument/2006/relationships/slide" Target="slides/slide34.xml"/><Relationship Id="rId54" Type="http://schemas.openxmlformats.org/officeDocument/2006/relationships/slide" Target="slides/slide33.xml"/><Relationship Id="rId53" Type="http://schemas.openxmlformats.org/officeDocument/2006/relationships/slide" Target="slides/slide32.xml"/><Relationship Id="rId52" Type="http://schemas.openxmlformats.org/officeDocument/2006/relationships/slide" Target="slides/slide31.xml"/><Relationship Id="rId51" Type="http://schemas.openxmlformats.org/officeDocument/2006/relationships/slide" Target="slides/slide30.xml"/><Relationship Id="rId50" Type="http://schemas.openxmlformats.org/officeDocument/2006/relationships/slide" Target="slides/slide29.xml"/><Relationship Id="rId5" Type="http://schemas.openxmlformats.org/officeDocument/2006/relationships/slideMaster" Target="slideMasters/slideMaster4.xml"/><Relationship Id="rId49" Type="http://schemas.openxmlformats.org/officeDocument/2006/relationships/slide" Target="slides/slide28.xml"/><Relationship Id="rId48" Type="http://schemas.openxmlformats.org/officeDocument/2006/relationships/slide" Target="slides/slide27.xml"/><Relationship Id="rId47" Type="http://schemas.openxmlformats.org/officeDocument/2006/relationships/slide" Target="slides/slide26.xml"/><Relationship Id="rId46" Type="http://schemas.openxmlformats.org/officeDocument/2006/relationships/slide" Target="slides/slide25.xml"/><Relationship Id="rId45" Type="http://schemas.openxmlformats.org/officeDocument/2006/relationships/slide" Target="slides/slide24.xml"/><Relationship Id="rId44" Type="http://schemas.openxmlformats.org/officeDocument/2006/relationships/slide" Target="slides/slide23.xml"/><Relationship Id="rId43" Type="http://schemas.openxmlformats.org/officeDocument/2006/relationships/slide" Target="slides/slide22.xml"/><Relationship Id="rId42" Type="http://schemas.openxmlformats.org/officeDocument/2006/relationships/slide" Target="slides/slide21.xml"/><Relationship Id="rId41" Type="http://schemas.openxmlformats.org/officeDocument/2006/relationships/slide" Target="slides/slide20.xml"/><Relationship Id="rId40" Type="http://schemas.openxmlformats.org/officeDocument/2006/relationships/slide" Target="slides/slide19.xml"/><Relationship Id="rId4" Type="http://schemas.openxmlformats.org/officeDocument/2006/relationships/slideMaster" Target="slideMasters/slideMaster3.xml"/><Relationship Id="rId39" Type="http://schemas.openxmlformats.org/officeDocument/2006/relationships/slide" Target="slides/slide18.xml"/><Relationship Id="rId38" Type="http://schemas.openxmlformats.org/officeDocument/2006/relationships/slide" Target="slides/slide17.xml"/><Relationship Id="rId37" Type="http://schemas.openxmlformats.org/officeDocument/2006/relationships/slide" Target="slides/slide16.xml"/><Relationship Id="rId36" Type="http://schemas.openxmlformats.org/officeDocument/2006/relationships/slide" Target="slides/slide15.xml"/><Relationship Id="rId35" Type="http://schemas.openxmlformats.org/officeDocument/2006/relationships/slide" Target="slides/slide14.xml"/><Relationship Id="rId34" Type="http://schemas.openxmlformats.org/officeDocument/2006/relationships/slide" Target="slides/slide13.xml"/><Relationship Id="rId33" Type="http://schemas.openxmlformats.org/officeDocument/2006/relationships/slide" Target="slides/slide12.xml"/><Relationship Id="rId32" Type="http://schemas.openxmlformats.org/officeDocument/2006/relationships/slide" Target="slides/slide11.xml"/><Relationship Id="rId31" Type="http://schemas.openxmlformats.org/officeDocument/2006/relationships/slide" Target="slides/slide10.xml"/><Relationship Id="rId30" Type="http://schemas.openxmlformats.org/officeDocument/2006/relationships/slide" Target="slides/slide9.xml"/><Relationship Id="rId3" Type="http://schemas.openxmlformats.org/officeDocument/2006/relationships/slideMaster" Target="slideMasters/slideMaster2.xml"/><Relationship Id="rId29" Type="http://schemas.openxmlformats.org/officeDocument/2006/relationships/slide" Target="slides/slide8.xml"/><Relationship Id="rId28" Type="http://schemas.openxmlformats.org/officeDocument/2006/relationships/slide" Target="slides/slide7.xml"/><Relationship Id="rId27" Type="http://schemas.openxmlformats.org/officeDocument/2006/relationships/slide" Target="slides/slide6.xml"/><Relationship Id="rId26" Type="http://schemas.openxmlformats.org/officeDocument/2006/relationships/slide" Target="slides/slide5.xml"/><Relationship Id="rId25" Type="http://schemas.openxmlformats.org/officeDocument/2006/relationships/slide" Target="slides/slide4.xml"/><Relationship Id="rId24" Type="http://schemas.openxmlformats.org/officeDocument/2006/relationships/slide" Target="slides/slide3.xml"/><Relationship Id="rId23" Type="http://schemas.openxmlformats.org/officeDocument/2006/relationships/notesMaster" Target="notesMasters/notesMaster1.xml"/><Relationship Id="rId22" Type="http://schemas.openxmlformats.org/officeDocument/2006/relationships/slide" Target="slides/slide2.xml"/><Relationship Id="rId21" Type="http://schemas.openxmlformats.org/officeDocument/2006/relationships/slide" Target="slides/slide1.xml"/><Relationship Id="rId20" Type="http://schemas.openxmlformats.org/officeDocument/2006/relationships/slideMaster" Target="slideMasters/slideMaster19.xml"/><Relationship Id="rId2" Type="http://schemas.openxmlformats.org/officeDocument/2006/relationships/theme" Target="theme/theme1.xml"/><Relationship Id="rId19" Type="http://schemas.openxmlformats.org/officeDocument/2006/relationships/slideMaster" Target="slideMasters/slideMaster18.xml"/><Relationship Id="rId18" Type="http://schemas.openxmlformats.org/officeDocument/2006/relationships/slideMaster" Target="slideMasters/slideMaster17.xml"/><Relationship Id="rId17" Type="http://schemas.openxmlformats.org/officeDocument/2006/relationships/slideMaster" Target="slideMasters/slideMaster16.xml"/><Relationship Id="rId16" Type="http://schemas.openxmlformats.org/officeDocument/2006/relationships/slideMaster" Target="slideMasters/slideMaster15.xml"/><Relationship Id="rId15" Type="http://schemas.openxmlformats.org/officeDocument/2006/relationships/slideMaster" Target="slideMasters/slideMaster14.xml"/><Relationship Id="rId14" Type="http://schemas.openxmlformats.org/officeDocument/2006/relationships/slideMaster" Target="slideMasters/slideMaster13.xml"/><Relationship Id="rId13" Type="http://schemas.openxmlformats.org/officeDocument/2006/relationships/slideMaster" Target="slideMasters/slideMaster12.xml"/><Relationship Id="rId12" Type="http://schemas.openxmlformats.org/officeDocument/2006/relationships/slideMaster" Target="slideMasters/slideMaster11.xml"/><Relationship Id="rId11" Type="http://schemas.openxmlformats.org/officeDocument/2006/relationships/slideMaster" Target="slideMasters/slideMaster10.xml"/><Relationship Id="rId10" Type="http://schemas.openxmlformats.org/officeDocument/2006/relationships/slideMaster" Target="slideMasters/slideMaster9.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3.xml.rels><?xml version="1.0" encoding="UTF-8" standalone="yes"?>
<Relationships xmlns="http://schemas.openxmlformats.org/package/2006/relationships"><Relationship Id="rId4" Type="http://schemas.openxmlformats.org/officeDocument/2006/relationships/image" Target="../media/image4.png"/><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9.xml"/></Relationships>
</file>

<file path=ppt/slideLayouts/_rels/slideLayout204.xml.rels><?xml version="1.0" encoding="UTF-8" standalone="yes"?>
<Relationships xmlns="http://schemas.openxmlformats.org/package/2006/relationships"><Relationship Id="rId6" Type="http://schemas.openxmlformats.org/officeDocument/2006/relationships/tags" Target="../tags/tag7.xml"/><Relationship Id="rId5" Type="http://schemas.openxmlformats.org/officeDocument/2006/relationships/tags" Target="../tags/tag6.xml"/><Relationship Id="rId4" Type="http://schemas.openxmlformats.org/officeDocument/2006/relationships/tags" Target="../tags/tag5.xml"/><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slideMaster" Target="../slideMasters/slideMaster19.xml"/></Relationships>
</file>

<file path=ppt/slideLayouts/_rels/slideLayout205.xml.rels><?xml version="1.0" encoding="UTF-8" standalone="yes"?>
<Relationships xmlns="http://schemas.openxmlformats.org/package/2006/relationships"><Relationship Id="rId7" Type="http://schemas.openxmlformats.org/officeDocument/2006/relationships/tags" Target="../tags/tag13.xml"/><Relationship Id="rId6" Type="http://schemas.openxmlformats.org/officeDocument/2006/relationships/tags" Target="../tags/tag12.xml"/><Relationship Id="rId5" Type="http://schemas.openxmlformats.org/officeDocument/2006/relationships/tags" Target="../tags/tag11.xml"/><Relationship Id="rId4" Type="http://schemas.openxmlformats.org/officeDocument/2006/relationships/tags" Target="../tags/tag10.xml"/><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slideMaster" Target="../slideMasters/slideMaster19.xml"/></Relationships>
</file>

<file path=ppt/slideLayouts/_rels/slideLayout20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9.xml"/></Relationships>
</file>

<file path=ppt/slideLayouts/_rels/slideLayout207.xml.rels><?xml version="1.0" encoding="UTF-8" standalone="yes"?>
<Relationships xmlns="http://schemas.openxmlformats.org/package/2006/relationships"><Relationship Id="rId6" Type="http://schemas.openxmlformats.org/officeDocument/2006/relationships/tags" Target="../tags/tag18.xml"/><Relationship Id="rId5" Type="http://schemas.openxmlformats.org/officeDocument/2006/relationships/tags" Target="../tags/tag17.xml"/><Relationship Id="rId4" Type="http://schemas.openxmlformats.org/officeDocument/2006/relationships/tags" Target="../tags/tag16.xml"/><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slideMaster" Target="../slideMasters/slideMaster19.xml"/></Relationships>
</file>

<file path=ppt/slideLayouts/_rels/slideLayout208.xml.rels><?xml version="1.0" encoding="UTF-8" standalone="yes"?>
<Relationships xmlns="http://schemas.openxmlformats.org/package/2006/relationships"><Relationship Id="rId7" Type="http://schemas.openxmlformats.org/officeDocument/2006/relationships/tags" Target="../tags/tag24.xml"/><Relationship Id="rId6" Type="http://schemas.openxmlformats.org/officeDocument/2006/relationships/tags" Target="../tags/tag23.xml"/><Relationship Id="rId5" Type="http://schemas.openxmlformats.org/officeDocument/2006/relationships/tags" Target="../tags/tag22.xml"/><Relationship Id="rId4" Type="http://schemas.openxmlformats.org/officeDocument/2006/relationships/tags" Target="../tags/tag21.xml"/><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slideMaster" Target="../slideMasters/slideMaster19.xml"/></Relationships>
</file>

<file path=ppt/slideLayouts/_rels/slideLayout209.xml.rels><?xml version="1.0" encoding="UTF-8" standalone="yes"?>
<Relationships xmlns="http://schemas.openxmlformats.org/package/2006/relationships"><Relationship Id="rId5" Type="http://schemas.openxmlformats.org/officeDocument/2006/relationships/tags" Target="../tags/tag28.xml"/><Relationship Id="rId4" Type="http://schemas.openxmlformats.org/officeDocument/2006/relationships/tags" Target="../tags/tag27.xml"/><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slideMaster" Target="../slideMasters/slideMaster19.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7" Type="http://schemas.openxmlformats.org/officeDocument/2006/relationships/tags" Target="../tags/tag34.xml"/><Relationship Id="rId6" Type="http://schemas.openxmlformats.org/officeDocument/2006/relationships/tags" Target="../tags/tag33.xml"/><Relationship Id="rId5" Type="http://schemas.openxmlformats.org/officeDocument/2006/relationships/tags" Target="../tags/tag32.xml"/><Relationship Id="rId4" Type="http://schemas.openxmlformats.org/officeDocument/2006/relationships/tags" Target="../tags/tag31.xml"/><Relationship Id="rId3" Type="http://schemas.openxmlformats.org/officeDocument/2006/relationships/tags" Target="../tags/tag30.xml"/><Relationship Id="rId2" Type="http://schemas.openxmlformats.org/officeDocument/2006/relationships/tags" Target="../tags/tag29.xml"/><Relationship Id="rId1" Type="http://schemas.openxmlformats.org/officeDocument/2006/relationships/slideMaster" Target="../slideMasters/slideMaster19.xml"/></Relationships>
</file>

<file path=ppt/slideLayouts/_rels/slideLayout211.xml.rels><?xml version="1.0" encoding="UTF-8" standalone="yes"?>
<Relationships xmlns="http://schemas.openxmlformats.org/package/2006/relationships"><Relationship Id="rId6" Type="http://schemas.openxmlformats.org/officeDocument/2006/relationships/tags" Target="../tags/tag39.xml"/><Relationship Id="rId5" Type="http://schemas.openxmlformats.org/officeDocument/2006/relationships/tags" Target="../tags/tag38.xml"/><Relationship Id="rId4" Type="http://schemas.openxmlformats.org/officeDocument/2006/relationships/tags" Target="../tags/tag37.xml"/><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slideMaster" Target="../slideMasters/slideMaster19.xml"/></Relationships>
</file>

<file path=ppt/slideLayouts/_rels/slideLayout212.xml.rels><?xml version="1.0" encoding="UTF-8" standalone="yes"?>
<Relationships xmlns="http://schemas.openxmlformats.org/package/2006/relationships"><Relationship Id="rId5" Type="http://schemas.openxmlformats.org/officeDocument/2006/relationships/tags" Target="../tags/tag43.xml"/><Relationship Id="rId4" Type="http://schemas.openxmlformats.org/officeDocument/2006/relationships/tags" Target="../tags/tag42.xml"/><Relationship Id="rId3" Type="http://schemas.openxmlformats.org/officeDocument/2006/relationships/tags" Target="../tags/tag41.xml"/><Relationship Id="rId2" Type="http://schemas.openxmlformats.org/officeDocument/2006/relationships/tags" Target="../tags/tag40.xml"/><Relationship Id="rId1" Type="http://schemas.openxmlformats.org/officeDocument/2006/relationships/slideMaster" Target="../slideMasters/slideMaster19.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pattFill prst="pct5">
          <a:fgClr>
            <a:srgbClr val="92D050"/>
          </a:fgClr>
          <a:bgClr>
            <a:schemeClr val="bg1"/>
          </a:bgClr>
        </a:patt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Date Placeholder 3"/>
          <p:cNvSpPr>
            <a:spLocks noGrp="1"/>
          </p:cNvSpPr>
          <p:nvPr>
            <p:ph type="dt" sz="half" idx="10"/>
          </p:nvPr>
        </p:nvSpPr>
        <p:spPr>
          <a:xfrm>
            <a:off x="609600" y="6245225"/>
            <a:ext cx="2844800" cy="476250"/>
          </a:xfrm>
          <a:prstGeom prst="rect">
            <a:avLst/>
          </a:prstGeom>
          <a:noFill/>
          <a:ln w="9525">
            <a:noFill/>
          </a:ln>
        </p:spPr>
        <p:txBody>
          <a:bodyPr/>
          <a:p>
            <a:pPr lvl="0" fontAlgn="base"/>
            <a:endParaRPr lang="zh-CN" altLang="en-US" strike="noStrike" noProof="1" dirty="0"/>
          </a:p>
        </p:txBody>
      </p:sp>
      <p:sp>
        <p:nvSpPr>
          <p:cNvPr id="5" name="Footer Placeholder 4"/>
          <p:cNvSpPr>
            <a:spLocks noGrp="1"/>
          </p:cNvSpPr>
          <p:nvPr>
            <p:ph type="ftr" sz="quarter" idx="11"/>
          </p:nvPr>
        </p:nvSpPr>
        <p:spPr>
          <a:xfrm>
            <a:off x="4165600" y="6245225"/>
            <a:ext cx="3860800" cy="476250"/>
          </a:xfrm>
          <a:prstGeom prst="rect">
            <a:avLst/>
          </a:prstGeom>
          <a:noFill/>
          <a:ln w="9525">
            <a:noFill/>
          </a:ln>
        </p:spPr>
        <p:txBody>
          <a:bodyPr/>
          <a:p>
            <a:pPr lvl="0" fontAlgn="base"/>
            <a:endParaRPr lang="zh-CN" altLang="en-US" strike="noStrike" noProof="1" dirty="0"/>
          </a:p>
        </p:txBody>
      </p:sp>
      <p:sp>
        <p:nvSpPr>
          <p:cNvPr id="6" name="Slide Number Placeholder 5"/>
          <p:cNvSpPr>
            <a:spLocks noGrp="1"/>
          </p:cNvSpPr>
          <p:nvPr>
            <p:ph type="sldNum" sz="quarter" idx="12"/>
          </p:nvPr>
        </p:nvSpPr>
        <p:spPr>
          <a:xfrm>
            <a:off x="8737600" y="6245225"/>
            <a:ext cx="2844800" cy="476250"/>
          </a:xfrm>
          <a:prstGeom prst="rect">
            <a:avLst/>
          </a:prstGeom>
          <a:noFill/>
          <a:ln w="9525">
            <a:noFill/>
          </a:ln>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09600" y="274638"/>
            <a:ext cx="8070573" cy="5851525"/>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8"/>
            <a:ext cx="105156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09600" y="1600200"/>
            <a:ext cx="5376672"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205728" y="1600200"/>
            <a:ext cx="5376672"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dirty="0"/>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1186775" y="1778438"/>
            <a:ext cx="4873575"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1186775" y="2665379"/>
            <a:ext cx="4873575"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6256939" y="1778438"/>
            <a:ext cx="4897576"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6256939" y="2665379"/>
            <a:ext cx="4897576"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endParaRPr lang="zh-CN" altLang="en-US" strike="noStrike" noProof="1" dirty="0"/>
          </a:p>
        </p:txBody>
      </p:sp>
      <p:sp>
        <p:nvSpPr>
          <p:cNvPr id="8" name="页脚占位符 7"/>
          <p:cNvSpPr>
            <a:spLocks noGrp="1"/>
          </p:cNvSpPr>
          <p:nvPr>
            <p:ph type="ftr" sz="quarter" idx="11"/>
          </p:nvPr>
        </p:nvSpPr>
        <p:spPr/>
        <p:txBody>
          <a:bodyPr/>
          <a:p>
            <a:pPr lvl="0" fontAlgn="base"/>
            <a:endParaRPr lang="zh-CN" altLang="en-US" strike="noStrike" noProof="1" dirty="0"/>
          </a:p>
        </p:txBody>
      </p:sp>
      <p:sp>
        <p:nvSpPr>
          <p:cNvPr id="9" name="灯片编号占位符 8"/>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endParaRPr lang="zh-CN" altLang="en-US" strike="noStrike" noProof="1" dirty="0"/>
          </a:p>
        </p:txBody>
      </p:sp>
      <p:sp>
        <p:nvSpPr>
          <p:cNvPr id="4" name="页脚占位符 3"/>
          <p:cNvSpPr>
            <a:spLocks noGrp="1"/>
          </p:cNvSpPr>
          <p:nvPr>
            <p:ph type="ftr" sz="quarter" idx="11"/>
          </p:nvPr>
        </p:nvSpPr>
        <p:spPr/>
        <p:txBody>
          <a:bodyPr/>
          <a:p>
            <a:pPr lvl="0" fontAlgn="base"/>
            <a:endParaRPr lang="zh-CN" altLang="en-US" strike="noStrike" noProof="1" dirty="0"/>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endParaRPr lang="zh-CN" altLang="en-US" strike="noStrike" noProof="1" dirty="0"/>
          </a:p>
        </p:txBody>
      </p:sp>
      <p:sp>
        <p:nvSpPr>
          <p:cNvPr id="3" name="页脚占位符 2"/>
          <p:cNvSpPr>
            <a:spLocks noGrp="1"/>
          </p:cNvSpPr>
          <p:nvPr>
            <p:ph type="ftr" sz="quarter" idx="11"/>
          </p:nvPr>
        </p:nvSpPr>
        <p:spPr/>
        <p:txBody>
          <a:bodyPr/>
          <a:p>
            <a:pPr lvl="0" fontAlgn="base"/>
            <a:endParaRPr lang="zh-CN" altLang="en-US" strike="noStrike" noProof="1" dirty="0"/>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09600" y="274638"/>
            <a:ext cx="8070573" cy="5851525"/>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5183188" y="457201"/>
            <a:ext cx="617220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839788" y="2057400"/>
            <a:ext cx="4165349"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09600" y="274638"/>
            <a:ext cx="8070573" cy="5851525"/>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8"/>
            <a:ext cx="105156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09600" y="1600200"/>
            <a:ext cx="5376672"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205728" y="1600200"/>
            <a:ext cx="5376672"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dirty="0"/>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1186775" y="1778438"/>
            <a:ext cx="4873575"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1186775" y="2665379"/>
            <a:ext cx="4873575"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6256939" y="1778438"/>
            <a:ext cx="4897576"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6256939" y="2665379"/>
            <a:ext cx="4897576"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endParaRPr lang="zh-CN" altLang="en-US" strike="noStrike" noProof="1" dirty="0"/>
          </a:p>
        </p:txBody>
      </p:sp>
      <p:sp>
        <p:nvSpPr>
          <p:cNvPr id="8" name="页脚占位符 7"/>
          <p:cNvSpPr>
            <a:spLocks noGrp="1"/>
          </p:cNvSpPr>
          <p:nvPr>
            <p:ph type="ftr" sz="quarter" idx="11"/>
          </p:nvPr>
        </p:nvSpPr>
        <p:spPr/>
        <p:txBody>
          <a:bodyPr/>
          <a:p>
            <a:pPr lvl="0" fontAlgn="base"/>
            <a:endParaRPr lang="zh-CN" altLang="en-US" strike="noStrike" noProof="1" dirty="0"/>
          </a:p>
        </p:txBody>
      </p:sp>
      <p:sp>
        <p:nvSpPr>
          <p:cNvPr id="9" name="灯片编号占位符 8"/>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endParaRPr lang="zh-CN" altLang="en-US" strike="noStrike" noProof="1" dirty="0"/>
          </a:p>
        </p:txBody>
      </p:sp>
      <p:sp>
        <p:nvSpPr>
          <p:cNvPr id="4" name="页脚占位符 3"/>
          <p:cNvSpPr>
            <a:spLocks noGrp="1"/>
          </p:cNvSpPr>
          <p:nvPr>
            <p:ph type="ftr" sz="quarter" idx="11"/>
          </p:nvPr>
        </p:nvSpPr>
        <p:spPr/>
        <p:txBody>
          <a:bodyPr/>
          <a:p>
            <a:pPr lvl="0" fontAlgn="base"/>
            <a:endParaRPr lang="zh-CN" altLang="en-US" strike="noStrike" noProof="1" dirty="0"/>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endParaRPr lang="zh-CN" altLang="en-US" strike="noStrike" noProof="1" dirty="0"/>
          </a:p>
        </p:txBody>
      </p:sp>
      <p:sp>
        <p:nvSpPr>
          <p:cNvPr id="3" name="页脚占位符 2"/>
          <p:cNvSpPr>
            <a:spLocks noGrp="1"/>
          </p:cNvSpPr>
          <p:nvPr>
            <p:ph type="ftr" sz="quarter" idx="11"/>
          </p:nvPr>
        </p:nvSpPr>
        <p:spPr/>
        <p:txBody>
          <a:bodyPr/>
          <a:p>
            <a:pPr lvl="0" fontAlgn="base"/>
            <a:endParaRPr lang="zh-CN" altLang="en-US" strike="noStrike" noProof="1" dirty="0"/>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838200" y="1825625"/>
            <a:ext cx="51816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172200" y="1825625"/>
            <a:ext cx="51816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dirty="0"/>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5183188" y="457201"/>
            <a:ext cx="617220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839788" y="2057400"/>
            <a:ext cx="4165349"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09600" y="274638"/>
            <a:ext cx="8070573" cy="5851525"/>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gradFill rotWithShape="0">
          <a:gsLst>
            <a:gs pos="0">
              <a:srgbClr val="000058"/>
            </a:gs>
            <a:gs pos="100000">
              <a:schemeClr val="bg1"/>
            </a:gs>
          </a:gsLst>
          <a:lin ang="2700000" scaled="1"/>
          <a:tileRect/>
        </a:gradFill>
        <a:effectLst/>
      </p:bgPr>
    </p:bg>
    <p:spTree>
      <p:nvGrpSpPr>
        <p:cNvPr id="1" name=""/>
        <p:cNvGrpSpPr/>
        <p:nvPr/>
      </p:nvGrpSpPr>
      <p:grpSpPr/>
      <p:grpSp>
        <p:nvGrpSpPr>
          <p:cNvPr id="23554" name="组合 15361"/>
          <p:cNvGrpSpPr/>
          <p:nvPr/>
        </p:nvGrpSpPr>
        <p:grpSpPr>
          <a:xfrm>
            <a:off x="0" y="0"/>
            <a:ext cx="12192000" cy="6856413"/>
            <a:chOff x="0" y="0"/>
            <a:chExt cx="5760" cy="4319"/>
          </a:xfrm>
        </p:grpSpPr>
        <p:sp>
          <p:nvSpPr>
            <p:cNvPr id="23555" name="任意多边形 15362"/>
            <p:cNvSpPr/>
            <p:nvPr/>
          </p:nvSpPr>
          <p:spPr>
            <a:xfrm>
              <a:off x="0" y="12"/>
              <a:ext cx="5758" cy="3273"/>
            </a:xfrm>
            <a:custGeom>
              <a:avLst/>
              <a:gdLst/>
              <a:ahLst/>
              <a:cxnLst/>
              <a:pathLst>
                <a:path w="5740" h="3273">
                  <a:moveTo>
                    <a:pt x="3193" y="1816"/>
                  </a:moveTo>
                  <a:lnTo>
                    <a:pt x="0" y="0"/>
                  </a:lnTo>
                  <a:lnTo>
                    <a:pt x="0" y="522"/>
                  </a:lnTo>
                  <a:lnTo>
                    <a:pt x="3037" y="1978"/>
                  </a:lnTo>
                  <a:lnTo>
                    <a:pt x="5740" y="3273"/>
                  </a:lnTo>
                  <a:lnTo>
                    <a:pt x="5740" y="3267"/>
                  </a:lnTo>
                  <a:lnTo>
                    <a:pt x="3193" y="1816"/>
                  </a:lnTo>
                  <a:lnTo>
                    <a:pt x="3193" y="1816"/>
                  </a:lnTo>
                  <a:close/>
                </a:path>
              </a:pathLst>
            </a:custGeom>
            <a:gradFill rotWithShape="0">
              <a:gsLst>
                <a:gs pos="0">
                  <a:srgbClr val="000051"/>
                </a:gs>
                <a:gs pos="100000">
                  <a:schemeClr val="bg2"/>
                </a:gs>
              </a:gsLst>
              <a:lin ang="0" scaled="1"/>
              <a:tileRect/>
            </a:gradFill>
            <a:ln w="9525">
              <a:noFill/>
            </a:ln>
          </p:spPr>
          <p:txBody>
            <a:bodyPr/>
            <a:p>
              <a:endParaRPr lang="zh-CN" altLang="en-US"/>
            </a:p>
          </p:txBody>
        </p:sp>
        <p:sp>
          <p:nvSpPr>
            <p:cNvPr id="23556" name="任意多边形 15363"/>
            <p:cNvSpPr/>
            <p:nvPr/>
          </p:nvSpPr>
          <p:spPr>
            <a:xfrm>
              <a:off x="149" y="0"/>
              <a:ext cx="5609" cy="3243"/>
            </a:xfrm>
            <a:custGeom>
              <a:avLst/>
              <a:gdLst/>
              <a:ahLst/>
              <a:cxnLst/>
              <a:pathLst>
                <a:path w="5591" h="3243">
                  <a:moveTo>
                    <a:pt x="3163" y="1714"/>
                  </a:moveTo>
                  <a:lnTo>
                    <a:pt x="431" y="0"/>
                  </a:lnTo>
                  <a:lnTo>
                    <a:pt x="0" y="0"/>
                  </a:lnTo>
                  <a:lnTo>
                    <a:pt x="3086" y="1786"/>
                  </a:lnTo>
                  <a:lnTo>
                    <a:pt x="5591" y="3243"/>
                  </a:lnTo>
                  <a:lnTo>
                    <a:pt x="5591" y="3237"/>
                  </a:lnTo>
                  <a:lnTo>
                    <a:pt x="3163" y="1714"/>
                  </a:lnTo>
                  <a:lnTo>
                    <a:pt x="3163" y="1714"/>
                  </a:lnTo>
                  <a:close/>
                </a:path>
              </a:pathLst>
            </a:custGeom>
            <a:gradFill rotWithShape="0">
              <a:gsLst>
                <a:gs pos="0">
                  <a:srgbClr val="00005D"/>
                </a:gs>
                <a:gs pos="100000">
                  <a:schemeClr val="bg1"/>
                </a:gs>
              </a:gsLst>
              <a:lin ang="2700000" scaled="1"/>
              <a:tileRect/>
            </a:gradFill>
            <a:ln w="9525">
              <a:noFill/>
            </a:ln>
          </p:spPr>
          <p:txBody>
            <a:bodyPr/>
            <a:p>
              <a:endParaRPr lang="zh-CN" altLang="en-US"/>
            </a:p>
          </p:txBody>
        </p:sp>
        <p:sp>
          <p:nvSpPr>
            <p:cNvPr id="23557" name="任意多边形 15364"/>
            <p:cNvSpPr/>
            <p:nvPr/>
          </p:nvSpPr>
          <p:spPr>
            <a:xfrm>
              <a:off x="0" y="3433"/>
              <a:ext cx="4038" cy="191"/>
            </a:xfrm>
            <a:custGeom>
              <a:avLst/>
              <a:gdLst/>
              <a:ahLst/>
              <a:cxnLst/>
              <a:pathLst>
                <a:path w="4042" h="192">
                  <a:moveTo>
                    <a:pt x="0" y="156"/>
                  </a:moveTo>
                  <a:lnTo>
                    <a:pt x="4042" y="192"/>
                  </a:lnTo>
                  <a:lnTo>
                    <a:pt x="4042" y="144"/>
                  </a:lnTo>
                  <a:lnTo>
                    <a:pt x="0" y="0"/>
                  </a:lnTo>
                  <a:lnTo>
                    <a:pt x="0" y="156"/>
                  </a:lnTo>
                  <a:lnTo>
                    <a:pt x="0" y="156"/>
                  </a:lnTo>
                  <a:close/>
                </a:path>
              </a:pathLst>
            </a:custGeom>
            <a:gradFill rotWithShape="0">
              <a:gsLst>
                <a:gs pos="0">
                  <a:srgbClr val="000061"/>
                </a:gs>
                <a:gs pos="100000">
                  <a:schemeClr val="bg2"/>
                </a:gs>
              </a:gsLst>
              <a:lin ang="0" scaled="1"/>
              <a:tileRect/>
            </a:gradFill>
            <a:ln w="9525">
              <a:noFill/>
            </a:ln>
          </p:spPr>
          <p:txBody>
            <a:bodyPr/>
            <a:p>
              <a:endParaRPr lang="zh-CN" altLang="en-US"/>
            </a:p>
          </p:txBody>
        </p:sp>
        <p:sp>
          <p:nvSpPr>
            <p:cNvPr id="23558" name="任意多边形 15365"/>
            <p:cNvSpPr/>
            <p:nvPr/>
          </p:nvSpPr>
          <p:spPr>
            <a:xfrm>
              <a:off x="4038" y="3577"/>
              <a:ext cx="1720" cy="65"/>
            </a:xfrm>
            <a:custGeom>
              <a:avLst/>
              <a:gdLst/>
              <a:ahLst/>
              <a:cxnLst/>
              <a:pathLst>
                <a:path w="1722" h="66">
                  <a:moveTo>
                    <a:pt x="1722" y="66"/>
                  </a:moveTo>
                  <a:lnTo>
                    <a:pt x="1722" y="60"/>
                  </a:lnTo>
                  <a:lnTo>
                    <a:pt x="0" y="0"/>
                  </a:lnTo>
                  <a:lnTo>
                    <a:pt x="0" y="48"/>
                  </a:lnTo>
                  <a:lnTo>
                    <a:pt x="1722" y="66"/>
                  </a:lnTo>
                  <a:lnTo>
                    <a:pt x="1722" y="66"/>
                  </a:lnTo>
                  <a:close/>
                </a:path>
              </a:pathLst>
            </a:custGeom>
            <a:gradFill rotWithShape="0">
              <a:gsLst>
                <a:gs pos="0">
                  <a:schemeClr val="bg2"/>
                </a:gs>
                <a:gs pos="100000">
                  <a:schemeClr val="bg1"/>
                </a:gs>
              </a:gsLst>
              <a:lin ang="0" scaled="1"/>
              <a:tileRect/>
            </a:gradFill>
            <a:ln w="9525">
              <a:noFill/>
            </a:ln>
          </p:spPr>
          <p:txBody>
            <a:bodyPr/>
            <a:p>
              <a:endParaRPr lang="zh-CN" altLang="en-US"/>
            </a:p>
          </p:txBody>
        </p:sp>
        <p:sp>
          <p:nvSpPr>
            <p:cNvPr id="23559" name="任意多边形 15366"/>
            <p:cNvSpPr/>
            <p:nvPr/>
          </p:nvSpPr>
          <p:spPr>
            <a:xfrm>
              <a:off x="0" y="3726"/>
              <a:ext cx="4784" cy="329"/>
            </a:xfrm>
            <a:custGeom>
              <a:avLst/>
              <a:gdLst/>
              <a:ahLst/>
              <a:cxnLst/>
              <a:pathLst>
                <a:path w="4789" h="329">
                  <a:moveTo>
                    <a:pt x="0" y="329"/>
                  </a:moveTo>
                  <a:lnTo>
                    <a:pt x="4789" y="77"/>
                  </a:lnTo>
                  <a:lnTo>
                    <a:pt x="4789" y="0"/>
                  </a:lnTo>
                  <a:lnTo>
                    <a:pt x="0" y="107"/>
                  </a:lnTo>
                  <a:lnTo>
                    <a:pt x="0" y="329"/>
                  </a:lnTo>
                  <a:lnTo>
                    <a:pt x="0" y="329"/>
                  </a:lnTo>
                  <a:close/>
                </a:path>
              </a:pathLst>
            </a:custGeom>
            <a:gradFill rotWithShape="0">
              <a:gsLst>
                <a:gs pos="0">
                  <a:srgbClr val="00007D"/>
                </a:gs>
                <a:gs pos="100000">
                  <a:schemeClr val="bg1"/>
                </a:gs>
              </a:gsLst>
              <a:lin ang="0" scaled="1"/>
              <a:tileRect/>
            </a:gradFill>
            <a:ln w="9525">
              <a:noFill/>
            </a:ln>
          </p:spPr>
          <p:txBody>
            <a:bodyPr/>
            <a:p>
              <a:endParaRPr lang="zh-CN" altLang="en-US"/>
            </a:p>
          </p:txBody>
        </p:sp>
        <p:sp>
          <p:nvSpPr>
            <p:cNvPr id="23560" name="任意多边形 15367"/>
            <p:cNvSpPr/>
            <p:nvPr/>
          </p:nvSpPr>
          <p:spPr>
            <a:xfrm>
              <a:off x="4784" y="3702"/>
              <a:ext cx="974" cy="101"/>
            </a:xfrm>
            <a:custGeom>
              <a:avLst/>
              <a:gdLst/>
              <a:ahLst/>
              <a:cxnLst/>
              <a:pathLst>
                <a:path w="975" h="101">
                  <a:moveTo>
                    <a:pt x="975" y="48"/>
                  </a:moveTo>
                  <a:lnTo>
                    <a:pt x="975" y="0"/>
                  </a:lnTo>
                  <a:lnTo>
                    <a:pt x="0" y="24"/>
                  </a:lnTo>
                  <a:lnTo>
                    <a:pt x="0" y="101"/>
                  </a:lnTo>
                  <a:lnTo>
                    <a:pt x="975" y="48"/>
                  </a:lnTo>
                  <a:lnTo>
                    <a:pt x="975" y="48"/>
                  </a:lnTo>
                  <a:close/>
                </a:path>
              </a:pathLst>
            </a:custGeom>
            <a:solidFill>
              <a:schemeClr val="bg1"/>
            </a:solidFill>
            <a:ln w="9525">
              <a:noFill/>
            </a:ln>
          </p:spPr>
          <p:txBody>
            <a:bodyPr/>
            <a:p>
              <a:endParaRPr lang="zh-CN" altLang="en-US"/>
            </a:p>
          </p:txBody>
        </p:sp>
        <p:sp>
          <p:nvSpPr>
            <p:cNvPr id="23561" name="任意多边形 15368"/>
            <p:cNvSpPr/>
            <p:nvPr/>
          </p:nvSpPr>
          <p:spPr>
            <a:xfrm>
              <a:off x="3619" y="3815"/>
              <a:ext cx="2139" cy="198"/>
            </a:xfrm>
            <a:custGeom>
              <a:avLst/>
              <a:gdLst/>
              <a:ahLst/>
              <a:cxnLst/>
              <a:pathLst>
                <a:path w="2141" h="198">
                  <a:moveTo>
                    <a:pt x="2141" y="0"/>
                  </a:moveTo>
                  <a:lnTo>
                    <a:pt x="0" y="156"/>
                  </a:lnTo>
                  <a:lnTo>
                    <a:pt x="0" y="198"/>
                  </a:lnTo>
                  <a:lnTo>
                    <a:pt x="2141" y="0"/>
                  </a:lnTo>
                  <a:lnTo>
                    <a:pt x="2141" y="0"/>
                  </a:lnTo>
                  <a:close/>
                </a:path>
              </a:pathLst>
            </a:custGeom>
            <a:solidFill>
              <a:schemeClr val="bg1"/>
            </a:solidFill>
            <a:ln w="9525">
              <a:noFill/>
            </a:ln>
          </p:spPr>
          <p:txBody>
            <a:bodyPr/>
            <a:p>
              <a:endParaRPr lang="zh-CN" altLang="en-US"/>
            </a:p>
          </p:txBody>
        </p:sp>
        <p:sp>
          <p:nvSpPr>
            <p:cNvPr id="23562" name="任意多边形 15369"/>
            <p:cNvSpPr/>
            <p:nvPr/>
          </p:nvSpPr>
          <p:spPr>
            <a:xfrm>
              <a:off x="0" y="3971"/>
              <a:ext cx="3619" cy="348"/>
            </a:xfrm>
            <a:custGeom>
              <a:avLst/>
              <a:gdLst/>
              <a:ahLst/>
              <a:cxnLst/>
              <a:pathLst>
                <a:path w="3623" h="348">
                  <a:moveTo>
                    <a:pt x="0" y="348"/>
                  </a:moveTo>
                  <a:lnTo>
                    <a:pt x="311" y="348"/>
                  </a:lnTo>
                  <a:lnTo>
                    <a:pt x="3623" y="42"/>
                  </a:lnTo>
                  <a:lnTo>
                    <a:pt x="3623" y="0"/>
                  </a:lnTo>
                  <a:lnTo>
                    <a:pt x="0" y="264"/>
                  </a:lnTo>
                  <a:lnTo>
                    <a:pt x="0" y="348"/>
                  </a:lnTo>
                  <a:lnTo>
                    <a:pt x="0" y="348"/>
                  </a:lnTo>
                  <a:close/>
                </a:path>
              </a:pathLst>
            </a:custGeom>
            <a:gradFill rotWithShape="0">
              <a:gsLst>
                <a:gs pos="0">
                  <a:srgbClr val="00006F"/>
                </a:gs>
                <a:gs pos="100000">
                  <a:schemeClr val="bg1"/>
                </a:gs>
              </a:gsLst>
              <a:lin ang="0" scaled="1"/>
              <a:tileRect/>
            </a:gradFill>
            <a:ln w="9525">
              <a:noFill/>
            </a:ln>
          </p:spPr>
          <p:txBody>
            <a:bodyPr/>
            <a:p>
              <a:endParaRPr lang="zh-CN" altLang="en-US"/>
            </a:p>
          </p:txBody>
        </p:sp>
        <p:sp>
          <p:nvSpPr>
            <p:cNvPr id="23563" name="任意多边形 15370"/>
            <p:cNvSpPr/>
            <p:nvPr/>
          </p:nvSpPr>
          <p:spPr>
            <a:xfrm>
              <a:off x="2097" y="4043"/>
              <a:ext cx="2514" cy="276"/>
            </a:xfrm>
            <a:custGeom>
              <a:avLst/>
              <a:gdLst/>
              <a:ahLst/>
              <a:cxnLst/>
              <a:pathLst>
                <a:path w="2517" h="276">
                  <a:moveTo>
                    <a:pt x="2182" y="276"/>
                  </a:moveTo>
                  <a:lnTo>
                    <a:pt x="2517" y="204"/>
                  </a:lnTo>
                  <a:lnTo>
                    <a:pt x="2260" y="0"/>
                  </a:lnTo>
                  <a:lnTo>
                    <a:pt x="0" y="276"/>
                  </a:lnTo>
                  <a:lnTo>
                    <a:pt x="2182" y="276"/>
                  </a:lnTo>
                  <a:lnTo>
                    <a:pt x="2182" y="276"/>
                  </a:lnTo>
                  <a:close/>
                </a:path>
              </a:pathLst>
            </a:custGeom>
            <a:solidFill>
              <a:schemeClr val="bg1"/>
            </a:solidFill>
            <a:ln w="9525">
              <a:noFill/>
            </a:ln>
          </p:spPr>
          <p:txBody>
            <a:bodyPr/>
            <a:p>
              <a:endParaRPr lang="zh-CN" altLang="en-US"/>
            </a:p>
          </p:txBody>
        </p:sp>
        <p:sp>
          <p:nvSpPr>
            <p:cNvPr id="23564" name="任意多边形 15371"/>
            <p:cNvSpPr/>
            <p:nvPr/>
          </p:nvSpPr>
          <p:spPr>
            <a:xfrm>
              <a:off x="4354" y="3869"/>
              <a:ext cx="1404" cy="378"/>
            </a:xfrm>
            <a:custGeom>
              <a:avLst/>
              <a:gdLst/>
              <a:ahLst/>
              <a:cxnLst/>
              <a:pathLst>
                <a:path w="1405" h="378">
                  <a:moveTo>
                    <a:pt x="1405" y="126"/>
                  </a:moveTo>
                  <a:lnTo>
                    <a:pt x="1405" y="0"/>
                  </a:lnTo>
                  <a:lnTo>
                    <a:pt x="0" y="174"/>
                  </a:lnTo>
                  <a:lnTo>
                    <a:pt x="257" y="378"/>
                  </a:lnTo>
                  <a:lnTo>
                    <a:pt x="1405" y="126"/>
                  </a:lnTo>
                  <a:lnTo>
                    <a:pt x="1405" y="126"/>
                  </a:lnTo>
                  <a:close/>
                </a:path>
              </a:pathLst>
            </a:custGeom>
            <a:gradFill rotWithShape="0">
              <a:gsLst>
                <a:gs pos="0">
                  <a:schemeClr val="bg1"/>
                </a:gs>
                <a:gs pos="100000">
                  <a:srgbClr val="08089C"/>
                </a:gs>
              </a:gsLst>
              <a:lin ang="0" scaled="1"/>
              <a:tileRect/>
            </a:gradFill>
            <a:ln w="9525">
              <a:noFill/>
            </a:ln>
          </p:spPr>
          <p:txBody>
            <a:bodyPr/>
            <a:p>
              <a:endParaRPr lang="zh-CN" altLang="en-US"/>
            </a:p>
          </p:txBody>
        </p:sp>
        <p:sp>
          <p:nvSpPr>
            <p:cNvPr id="23565" name="任意多边形 15372"/>
            <p:cNvSpPr/>
            <p:nvPr/>
          </p:nvSpPr>
          <p:spPr>
            <a:xfrm>
              <a:off x="5030" y="3151"/>
              <a:ext cx="728" cy="240"/>
            </a:xfrm>
            <a:custGeom>
              <a:avLst/>
              <a:gdLst/>
              <a:ahLst/>
              <a:cxnLst/>
              <a:pathLst>
                <a:path w="729" h="240">
                  <a:moveTo>
                    <a:pt x="729" y="240"/>
                  </a:moveTo>
                  <a:lnTo>
                    <a:pt x="0" y="0"/>
                  </a:lnTo>
                  <a:lnTo>
                    <a:pt x="0" y="6"/>
                  </a:lnTo>
                  <a:lnTo>
                    <a:pt x="729" y="240"/>
                  </a:lnTo>
                  <a:lnTo>
                    <a:pt x="729" y="240"/>
                  </a:lnTo>
                  <a:close/>
                </a:path>
              </a:pathLst>
            </a:custGeom>
            <a:solidFill>
              <a:schemeClr val="bg1"/>
            </a:solidFill>
            <a:ln w="9525">
              <a:noFill/>
            </a:ln>
          </p:spPr>
          <p:txBody>
            <a:bodyPr/>
            <a:p>
              <a:endParaRPr lang="zh-CN" altLang="en-US"/>
            </a:p>
          </p:txBody>
        </p:sp>
        <p:sp>
          <p:nvSpPr>
            <p:cNvPr id="23566" name="任意多边形 15373"/>
            <p:cNvSpPr/>
            <p:nvPr/>
          </p:nvSpPr>
          <p:spPr>
            <a:xfrm>
              <a:off x="0" y="1486"/>
              <a:ext cx="5030" cy="1671"/>
            </a:xfrm>
            <a:custGeom>
              <a:avLst/>
              <a:gdLst/>
              <a:ahLst/>
              <a:cxnLst/>
              <a:pathLst>
                <a:path w="5035" h="1672">
                  <a:moveTo>
                    <a:pt x="0" y="72"/>
                  </a:moveTo>
                  <a:lnTo>
                    <a:pt x="5035" y="1672"/>
                  </a:lnTo>
                  <a:lnTo>
                    <a:pt x="5035" y="1666"/>
                  </a:lnTo>
                  <a:lnTo>
                    <a:pt x="0" y="0"/>
                  </a:lnTo>
                  <a:lnTo>
                    <a:pt x="0" y="72"/>
                  </a:lnTo>
                  <a:lnTo>
                    <a:pt x="0" y="72"/>
                  </a:lnTo>
                  <a:close/>
                </a:path>
              </a:pathLst>
            </a:custGeom>
            <a:gradFill rotWithShape="0">
              <a:gsLst>
                <a:gs pos="0">
                  <a:srgbClr val="000053"/>
                </a:gs>
                <a:gs pos="100000">
                  <a:schemeClr val="bg1"/>
                </a:gs>
              </a:gsLst>
              <a:lin ang="2700000" scaled="1"/>
              <a:tileRect/>
            </a:gradFill>
            <a:ln w="9525">
              <a:noFill/>
            </a:ln>
          </p:spPr>
          <p:txBody>
            <a:bodyPr/>
            <a:p>
              <a:endParaRPr lang="zh-CN" altLang="en-US"/>
            </a:p>
          </p:txBody>
        </p:sp>
        <p:sp>
          <p:nvSpPr>
            <p:cNvPr id="23567" name="任意多边形 15374"/>
            <p:cNvSpPr/>
            <p:nvPr/>
          </p:nvSpPr>
          <p:spPr>
            <a:xfrm>
              <a:off x="5030" y="3049"/>
              <a:ext cx="728" cy="318"/>
            </a:xfrm>
            <a:custGeom>
              <a:avLst/>
              <a:gdLst/>
              <a:ahLst/>
              <a:cxnLst/>
              <a:pathLst>
                <a:path w="729" h="318">
                  <a:moveTo>
                    <a:pt x="729" y="318"/>
                  </a:moveTo>
                  <a:lnTo>
                    <a:pt x="729" y="312"/>
                  </a:lnTo>
                  <a:lnTo>
                    <a:pt x="0" y="0"/>
                  </a:lnTo>
                  <a:lnTo>
                    <a:pt x="0" y="54"/>
                  </a:lnTo>
                  <a:lnTo>
                    <a:pt x="729" y="318"/>
                  </a:lnTo>
                  <a:lnTo>
                    <a:pt x="729" y="318"/>
                  </a:lnTo>
                  <a:close/>
                </a:path>
              </a:pathLst>
            </a:custGeom>
            <a:gradFill rotWithShape="0">
              <a:gsLst>
                <a:gs pos="0">
                  <a:schemeClr val="bg2"/>
                </a:gs>
                <a:gs pos="100000">
                  <a:schemeClr val="bg1"/>
                </a:gs>
              </a:gsLst>
              <a:lin ang="0" scaled="1"/>
              <a:tileRect/>
            </a:gradFill>
            <a:ln w="9525">
              <a:noFill/>
            </a:ln>
          </p:spPr>
          <p:txBody>
            <a:bodyPr/>
            <a:p>
              <a:endParaRPr lang="zh-CN" altLang="en-US"/>
            </a:p>
          </p:txBody>
        </p:sp>
        <p:sp>
          <p:nvSpPr>
            <p:cNvPr id="23568" name="任意多边形 15375"/>
            <p:cNvSpPr/>
            <p:nvPr/>
          </p:nvSpPr>
          <p:spPr>
            <a:xfrm>
              <a:off x="0" y="916"/>
              <a:ext cx="5030" cy="2187"/>
            </a:xfrm>
            <a:custGeom>
              <a:avLst/>
              <a:gdLst/>
              <a:ahLst/>
              <a:cxnLst/>
              <a:pathLst>
                <a:path w="5035" h="2188">
                  <a:moveTo>
                    <a:pt x="0" y="396"/>
                  </a:moveTo>
                  <a:lnTo>
                    <a:pt x="5035" y="2188"/>
                  </a:lnTo>
                  <a:lnTo>
                    <a:pt x="5035" y="2134"/>
                  </a:lnTo>
                  <a:lnTo>
                    <a:pt x="0" y="0"/>
                  </a:lnTo>
                  <a:lnTo>
                    <a:pt x="0" y="396"/>
                  </a:lnTo>
                  <a:lnTo>
                    <a:pt x="0" y="396"/>
                  </a:lnTo>
                  <a:close/>
                </a:path>
              </a:pathLst>
            </a:custGeom>
            <a:gradFill rotWithShape="0">
              <a:gsLst>
                <a:gs pos="0">
                  <a:srgbClr val="000055"/>
                </a:gs>
                <a:gs pos="100000">
                  <a:schemeClr val="bg2"/>
                </a:gs>
              </a:gsLst>
              <a:lin ang="0" scaled="1"/>
              <a:tileRect/>
            </a:gradFill>
            <a:ln w="9525">
              <a:noFill/>
            </a:ln>
          </p:spPr>
          <p:txBody>
            <a:bodyPr/>
            <a:p>
              <a:endParaRPr lang="zh-CN" altLang="en-US"/>
            </a:p>
          </p:txBody>
        </p:sp>
        <p:sp>
          <p:nvSpPr>
            <p:cNvPr id="23569" name="任意多边形 15376"/>
            <p:cNvSpPr/>
            <p:nvPr/>
          </p:nvSpPr>
          <p:spPr>
            <a:xfrm>
              <a:off x="2294" y="0"/>
              <a:ext cx="3159" cy="2725"/>
            </a:xfrm>
            <a:custGeom>
              <a:avLst/>
              <a:gdLst/>
              <a:ahLst/>
              <a:cxnLst/>
              <a:pathLst>
                <a:path w="3163" h="2727">
                  <a:moveTo>
                    <a:pt x="0" y="0"/>
                  </a:moveTo>
                  <a:lnTo>
                    <a:pt x="3145" y="2727"/>
                  </a:lnTo>
                  <a:lnTo>
                    <a:pt x="3163" y="2704"/>
                  </a:lnTo>
                  <a:lnTo>
                    <a:pt x="102" y="0"/>
                  </a:lnTo>
                  <a:lnTo>
                    <a:pt x="0" y="0"/>
                  </a:lnTo>
                  <a:lnTo>
                    <a:pt x="0" y="0"/>
                  </a:lnTo>
                  <a:close/>
                </a:path>
              </a:pathLst>
            </a:custGeom>
            <a:gradFill rotWithShape="0">
              <a:gsLst>
                <a:gs pos="0">
                  <a:srgbClr val="00006B"/>
                </a:gs>
                <a:gs pos="100000">
                  <a:schemeClr val="bg1"/>
                </a:gs>
              </a:gsLst>
              <a:lin ang="2700000" scaled="1"/>
              <a:tileRect/>
            </a:gradFill>
            <a:ln w="9525">
              <a:noFill/>
            </a:ln>
          </p:spPr>
          <p:txBody>
            <a:bodyPr/>
            <a:p>
              <a:endParaRPr lang="zh-CN" altLang="en-US"/>
            </a:p>
          </p:txBody>
        </p:sp>
        <p:sp>
          <p:nvSpPr>
            <p:cNvPr id="23570" name="任意多边形 15377"/>
            <p:cNvSpPr/>
            <p:nvPr/>
          </p:nvSpPr>
          <p:spPr>
            <a:xfrm>
              <a:off x="5435" y="2702"/>
              <a:ext cx="323" cy="299"/>
            </a:xfrm>
            <a:custGeom>
              <a:avLst/>
              <a:gdLst/>
              <a:ahLst/>
              <a:cxnLst/>
              <a:pathLst>
                <a:path w="323" h="299">
                  <a:moveTo>
                    <a:pt x="323" y="299"/>
                  </a:moveTo>
                  <a:lnTo>
                    <a:pt x="323" y="263"/>
                  </a:lnTo>
                  <a:lnTo>
                    <a:pt x="18" y="0"/>
                  </a:lnTo>
                  <a:lnTo>
                    <a:pt x="0" y="23"/>
                  </a:lnTo>
                  <a:lnTo>
                    <a:pt x="323" y="299"/>
                  </a:lnTo>
                  <a:lnTo>
                    <a:pt x="323" y="299"/>
                  </a:lnTo>
                  <a:close/>
                </a:path>
              </a:pathLst>
            </a:custGeom>
            <a:gradFill rotWithShape="0">
              <a:gsLst>
                <a:gs pos="0">
                  <a:schemeClr val="bg1"/>
                </a:gs>
                <a:gs pos="100000">
                  <a:srgbClr val="0F0F9F"/>
                </a:gs>
              </a:gsLst>
              <a:lin ang="2700000" scaled="1"/>
              <a:tileRect/>
            </a:gradFill>
            <a:ln w="9525">
              <a:noFill/>
            </a:ln>
          </p:spPr>
          <p:txBody>
            <a:bodyPr/>
            <a:p>
              <a:endParaRPr lang="zh-CN" altLang="en-US"/>
            </a:p>
          </p:txBody>
        </p:sp>
        <p:sp>
          <p:nvSpPr>
            <p:cNvPr id="23571" name="任意多边形 15378"/>
            <p:cNvSpPr/>
            <p:nvPr/>
          </p:nvSpPr>
          <p:spPr>
            <a:xfrm>
              <a:off x="5477" y="2588"/>
              <a:ext cx="281" cy="335"/>
            </a:xfrm>
            <a:custGeom>
              <a:avLst/>
              <a:gdLst/>
              <a:ahLst/>
              <a:cxnLst/>
              <a:pathLst>
                <a:path w="281" h="335">
                  <a:moveTo>
                    <a:pt x="281" y="335"/>
                  </a:moveTo>
                  <a:lnTo>
                    <a:pt x="281" y="173"/>
                  </a:lnTo>
                  <a:lnTo>
                    <a:pt x="96" y="0"/>
                  </a:lnTo>
                  <a:lnTo>
                    <a:pt x="0" y="90"/>
                  </a:lnTo>
                  <a:lnTo>
                    <a:pt x="281" y="335"/>
                  </a:lnTo>
                  <a:lnTo>
                    <a:pt x="281" y="335"/>
                  </a:lnTo>
                  <a:close/>
                </a:path>
              </a:pathLst>
            </a:custGeom>
            <a:solidFill>
              <a:schemeClr val="bg1"/>
            </a:solidFill>
            <a:ln w="9525">
              <a:noFill/>
            </a:ln>
          </p:spPr>
          <p:txBody>
            <a:bodyPr/>
            <a:p>
              <a:endParaRPr lang="zh-CN" altLang="en-US"/>
            </a:p>
          </p:txBody>
        </p:sp>
        <p:sp>
          <p:nvSpPr>
            <p:cNvPr id="23572" name="任意多边形 15379"/>
            <p:cNvSpPr/>
            <p:nvPr/>
          </p:nvSpPr>
          <p:spPr>
            <a:xfrm>
              <a:off x="2454" y="0"/>
              <a:ext cx="3119" cy="2678"/>
            </a:xfrm>
            <a:custGeom>
              <a:avLst/>
              <a:gdLst/>
              <a:ahLst/>
              <a:cxnLst/>
              <a:pathLst>
                <a:path w="3122" h="2680">
                  <a:moveTo>
                    <a:pt x="0" y="0"/>
                  </a:moveTo>
                  <a:lnTo>
                    <a:pt x="3026" y="2680"/>
                  </a:lnTo>
                  <a:lnTo>
                    <a:pt x="3122" y="2590"/>
                  </a:lnTo>
                  <a:lnTo>
                    <a:pt x="383" y="0"/>
                  </a:lnTo>
                  <a:lnTo>
                    <a:pt x="0" y="0"/>
                  </a:lnTo>
                  <a:lnTo>
                    <a:pt x="0" y="0"/>
                  </a:lnTo>
                  <a:close/>
                </a:path>
              </a:pathLst>
            </a:custGeom>
            <a:gradFill rotWithShape="0">
              <a:gsLst>
                <a:gs pos="0">
                  <a:srgbClr val="000047"/>
                </a:gs>
                <a:gs pos="100000">
                  <a:schemeClr val="bg1"/>
                </a:gs>
              </a:gsLst>
              <a:lin ang="2700000" scaled="1"/>
              <a:tileRect/>
            </a:gradFill>
            <a:ln w="9525">
              <a:noFill/>
            </a:ln>
          </p:spPr>
          <p:txBody>
            <a:bodyPr/>
            <a:p>
              <a:endParaRPr lang="zh-CN" altLang="en-US"/>
            </a:p>
          </p:txBody>
        </p:sp>
        <p:sp>
          <p:nvSpPr>
            <p:cNvPr id="23573" name="任意多边形 15380"/>
            <p:cNvSpPr/>
            <p:nvPr/>
          </p:nvSpPr>
          <p:spPr>
            <a:xfrm>
              <a:off x="5626" y="2534"/>
              <a:ext cx="132" cy="132"/>
            </a:xfrm>
            <a:custGeom>
              <a:avLst/>
              <a:gdLst/>
              <a:ahLst/>
              <a:cxnLst/>
              <a:pathLst>
                <a:path w="132" h="132">
                  <a:moveTo>
                    <a:pt x="132" y="132"/>
                  </a:moveTo>
                  <a:lnTo>
                    <a:pt x="0" y="0"/>
                  </a:lnTo>
                  <a:lnTo>
                    <a:pt x="0" y="0"/>
                  </a:lnTo>
                  <a:lnTo>
                    <a:pt x="132" y="132"/>
                  </a:lnTo>
                  <a:lnTo>
                    <a:pt x="132" y="132"/>
                  </a:lnTo>
                  <a:close/>
                </a:path>
              </a:pathLst>
            </a:custGeom>
            <a:solidFill>
              <a:srgbClr val="FF9999"/>
            </a:solidFill>
            <a:ln w="9525">
              <a:noFill/>
            </a:ln>
          </p:spPr>
          <p:txBody>
            <a:bodyPr/>
            <a:p>
              <a:endParaRPr lang="zh-CN" altLang="en-US"/>
            </a:p>
          </p:txBody>
        </p:sp>
        <p:sp>
          <p:nvSpPr>
            <p:cNvPr id="23574" name="任意多边形 15381"/>
            <p:cNvSpPr/>
            <p:nvPr/>
          </p:nvSpPr>
          <p:spPr>
            <a:xfrm>
              <a:off x="3112" y="0"/>
              <a:ext cx="2514" cy="2534"/>
            </a:xfrm>
            <a:custGeom>
              <a:avLst/>
              <a:gdLst/>
              <a:ahLst/>
              <a:cxnLst/>
              <a:pathLst>
                <a:path w="2517" h="2536">
                  <a:moveTo>
                    <a:pt x="0" y="0"/>
                  </a:moveTo>
                  <a:lnTo>
                    <a:pt x="2517" y="2536"/>
                  </a:lnTo>
                  <a:lnTo>
                    <a:pt x="2517" y="2536"/>
                  </a:lnTo>
                  <a:lnTo>
                    <a:pt x="66" y="0"/>
                  </a:lnTo>
                  <a:lnTo>
                    <a:pt x="0" y="0"/>
                  </a:lnTo>
                  <a:lnTo>
                    <a:pt x="0" y="0"/>
                  </a:lnTo>
                  <a:close/>
                </a:path>
              </a:pathLst>
            </a:custGeom>
            <a:gradFill rotWithShape="0">
              <a:gsLst>
                <a:gs pos="0">
                  <a:srgbClr val="00004F"/>
                </a:gs>
                <a:gs pos="100000">
                  <a:schemeClr val="bg1"/>
                </a:gs>
              </a:gsLst>
              <a:lin ang="2700000" scaled="1"/>
              <a:tileRect/>
            </a:gradFill>
            <a:ln w="9525">
              <a:noFill/>
            </a:ln>
          </p:spPr>
          <p:txBody>
            <a:bodyPr/>
            <a:p>
              <a:endParaRPr lang="zh-CN" altLang="en-US"/>
            </a:p>
          </p:txBody>
        </p:sp>
        <p:sp>
          <p:nvSpPr>
            <p:cNvPr id="23575" name="任意多边形 15382"/>
            <p:cNvSpPr/>
            <p:nvPr/>
          </p:nvSpPr>
          <p:spPr>
            <a:xfrm>
              <a:off x="3488" y="0"/>
              <a:ext cx="2198" cy="2480"/>
            </a:xfrm>
            <a:custGeom>
              <a:avLst/>
              <a:gdLst/>
              <a:ahLst/>
              <a:cxnLst/>
              <a:pathLst>
                <a:path w="2200" h="2482">
                  <a:moveTo>
                    <a:pt x="0" y="0"/>
                  </a:moveTo>
                  <a:lnTo>
                    <a:pt x="2188" y="2482"/>
                  </a:lnTo>
                  <a:lnTo>
                    <a:pt x="2200" y="2476"/>
                  </a:lnTo>
                  <a:lnTo>
                    <a:pt x="317" y="0"/>
                  </a:lnTo>
                  <a:lnTo>
                    <a:pt x="0" y="0"/>
                  </a:lnTo>
                  <a:lnTo>
                    <a:pt x="0" y="0"/>
                  </a:lnTo>
                  <a:close/>
                </a:path>
              </a:pathLst>
            </a:custGeom>
            <a:gradFill rotWithShape="0">
              <a:gsLst>
                <a:gs pos="0">
                  <a:srgbClr val="000065"/>
                </a:gs>
                <a:gs pos="100000">
                  <a:schemeClr val="bg2"/>
                </a:gs>
              </a:gsLst>
              <a:lin ang="5400000" scaled="1"/>
              <a:tileRect/>
            </a:gradFill>
            <a:ln w="9525">
              <a:noFill/>
            </a:ln>
          </p:spPr>
          <p:txBody>
            <a:bodyPr/>
            <a:p>
              <a:endParaRPr lang="zh-CN" altLang="en-US"/>
            </a:p>
          </p:txBody>
        </p:sp>
        <p:sp>
          <p:nvSpPr>
            <p:cNvPr id="23576" name="任意多边形 15383"/>
            <p:cNvSpPr/>
            <p:nvPr/>
          </p:nvSpPr>
          <p:spPr>
            <a:xfrm>
              <a:off x="5674" y="2474"/>
              <a:ext cx="84" cy="96"/>
            </a:xfrm>
            <a:custGeom>
              <a:avLst/>
              <a:gdLst/>
              <a:ahLst/>
              <a:cxnLst/>
              <a:pathLst>
                <a:path w="84" h="96">
                  <a:moveTo>
                    <a:pt x="84" y="96"/>
                  </a:moveTo>
                  <a:lnTo>
                    <a:pt x="84" y="90"/>
                  </a:lnTo>
                  <a:lnTo>
                    <a:pt x="12" y="0"/>
                  </a:lnTo>
                  <a:lnTo>
                    <a:pt x="0" y="6"/>
                  </a:lnTo>
                  <a:lnTo>
                    <a:pt x="84" y="96"/>
                  </a:lnTo>
                  <a:lnTo>
                    <a:pt x="84" y="96"/>
                  </a:lnTo>
                  <a:close/>
                </a:path>
              </a:pathLst>
            </a:custGeom>
            <a:gradFill rotWithShape="0">
              <a:gsLst>
                <a:gs pos="0">
                  <a:schemeClr val="bg1"/>
                </a:gs>
                <a:gs pos="100000">
                  <a:srgbClr val="1717A2"/>
                </a:gs>
              </a:gsLst>
              <a:lin ang="2700000" scaled="1"/>
              <a:tileRect/>
            </a:gradFill>
            <a:ln w="9525">
              <a:noFill/>
            </a:ln>
          </p:spPr>
          <p:txBody>
            <a:bodyPr/>
            <a:p>
              <a:endParaRPr lang="zh-CN" altLang="en-US"/>
            </a:p>
          </p:txBody>
        </p:sp>
        <p:sp>
          <p:nvSpPr>
            <p:cNvPr id="23577" name="任意多边形 15384"/>
            <p:cNvSpPr/>
            <p:nvPr/>
          </p:nvSpPr>
          <p:spPr>
            <a:xfrm>
              <a:off x="5603" y="850"/>
              <a:ext cx="155" cy="516"/>
            </a:xfrm>
            <a:custGeom>
              <a:avLst/>
              <a:gdLst/>
              <a:ahLst/>
              <a:cxnLst/>
              <a:pathLst>
                <a:path w="155" h="516">
                  <a:moveTo>
                    <a:pt x="155" y="516"/>
                  </a:moveTo>
                  <a:lnTo>
                    <a:pt x="155" y="204"/>
                  </a:lnTo>
                  <a:lnTo>
                    <a:pt x="77" y="0"/>
                  </a:lnTo>
                  <a:lnTo>
                    <a:pt x="0" y="192"/>
                  </a:lnTo>
                  <a:lnTo>
                    <a:pt x="155" y="516"/>
                  </a:lnTo>
                  <a:lnTo>
                    <a:pt x="155" y="516"/>
                  </a:lnTo>
                  <a:close/>
                </a:path>
              </a:pathLst>
            </a:custGeom>
            <a:solidFill>
              <a:schemeClr val="bg2"/>
            </a:solidFill>
            <a:ln w="9525">
              <a:noFill/>
            </a:ln>
          </p:spPr>
          <p:txBody>
            <a:bodyPr/>
            <a:p>
              <a:endParaRPr lang="zh-CN" altLang="en-US"/>
            </a:p>
          </p:txBody>
        </p:sp>
        <p:sp>
          <p:nvSpPr>
            <p:cNvPr id="23578" name="任意多边形 15385"/>
            <p:cNvSpPr/>
            <p:nvPr/>
          </p:nvSpPr>
          <p:spPr>
            <a:xfrm>
              <a:off x="5107" y="0"/>
              <a:ext cx="573" cy="1042"/>
            </a:xfrm>
            <a:custGeom>
              <a:avLst/>
              <a:gdLst/>
              <a:ahLst/>
              <a:cxnLst/>
              <a:pathLst>
                <a:path w="574" h="1043">
                  <a:moveTo>
                    <a:pt x="0" y="0"/>
                  </a:moveTo>
                  <a:lnTo>
                    <a:pt x="497" y="1043"/>
                  </a:lnTo>
                  <a:lnTo>
                    <a:pt x="574" y="851"/>
                  </a:lnTo>
                  <a:lnTo>
                    <a:pt x="251" y="0"/>
                  </a:lnTo>
                  <a:lnTo>
                    <a:pt x="0" y="0"/>
                  </a:lnTo>
                  <a:lnTo>
                    <a:pt x="0" y="0"/>
                  </a:lnTo>
                  <a:close/>
                </a:path>
              </a:pathLst>
            </a:custGeom>
            <a:gradFill rotWithShape="0">
              <a:gsLst>
                <a:gs pos="0">
                  <a:srgbClr val="000055"/>
                </a:gs>
                <a:gs pos="100000">
                  <a:schemeClr val="bg2"/>
                </a:gs>
              </a:gsLst>
              <a:lin ang="5400000" scaled="1"/>
              <a:tileRect/>
            </a:gradFill>
            <a:ln w="9525">
              <a:noFill/>
            </a:ln>
          </p:spPr>
          <p:txBody>
            <a:bodyPr/>
            <a:p>
              <a:endParaRPr lang="zh-CN" altLang="en-US"/>
            </a:p>
          </p:txBody>
        </p:sp>
        <p:sp>
          <p:nvSpPr>
            <p:cNvPr id="23579" name="任意多边形 15386"/>
            <p:cNvSpPr/>
            <p:nvPr/>
          </p:nvSpPr>
          <p:spPr>
            <a:xfrm>
              <a:off x="5411" y="0"/>
              <a:ext cx="341" cy="796"/>
            </a:xfrm>
            <a:custGeom>
              <a:avLst/>
              <a:gdLst/>
              <a:ahLst/>
              <a:cxnLst/>
              <a:pathLst>
                <a:path w="341" h="797">
                  <a:moveTo>
                    <a:pt x="144" y="0"/>
                  </a:moveTo>
                  <a:lnTo>
                    <a:pt x="0" y="0"/>
                  </a:lnTo>
                  <a:lnTo>
                    <a:pt x="287" y="797"/>
                  </a:lnTo>
                  <a:lnTo>
                    <a:pt x="341" y="653"/>
                  </a:lnTo>
                  <a:lnTo>
                    <a:pt x="144" y="0"/>
                  </a:lnTo>
                  <a:lnTo>
                    <a:pt x="144" y="0"/>
                  </a:lnTo>
                  <a:close/>
                </a:path>
              </a:pathLst>
            </a:custGeom>
            <a:gradFill rotWithShape="0">
              <a:gsLst>
                <a:gs pos="0">
                  <a:srgbClr val="000059"/>
                </a:gs>
                <a:gs pos="100000">
                  <a:schemeClr val="bg2"/>
                </a:gs>
              </a:gsLst>
              <a:lin ang="5400000" scaled="1"/>
              <a:tileRect/>
            </a:gradFill>
            <a:ln w="9525">
              <a:noFill/>
            </a:ln>
          </p:spPr>
          <p:txBody>
            <a:bodyPr/>
            <a:p>
              <a:endParaRPr lang="zh-CN" altLang="en-US"/>
            </a:p>
          </p:txBody>
        </p:sp>
        <p:sp>
          <p:nvSpPr>
            <p:cNvPr id="23580" name="任意多边形 15387"/>
            <p:cNvSpPr/>
            <p:nvPr/>
          </p:nvSpPr>
          <p:spPr>
            <a:xfrm>
              <a:off x="5698" y="653"/>
              <a:ext cx="60" cy="311"/>
            </a:xfrm>
            <a:custGeom>
              <a:avLst/>
              <a:gdLst/>
              <a:ahLst/>
              <a:cxnLst/>
              <a:pathLst>
                <a:path w="60" h="312">
                  <a:moveTo>
                    <a:pt x="0" y="144"/>
                  </a:moveTo>
                  <a:lnTo>
                    <a:pt x="60" y="312"/>
                  </a:lnTo>
                  <a:lnTo>
                    <a:pt x="60" y="6"/>
                  </a:lnTo>
                  <a:lnTo>
                    <a:pt x="54" y="0"/>
                  </a:lnTo>
                  <a:lnTo>
                    <a:pt x="0" y="144"/>
                  </a:lnTo>
                  <a:lnTo>
                    <a:pt x="0" y="144"/>
                  </a:lnTo>
                  <a:close/>
                </a:path>
              </a:pathLst>
            </a:custGeom>
            <a:solidFill>
              <a:schemeClr val="bg2"/>
            </a:solidFill>
            <a:ln w="9525">
              <a:noFill/>
            </a:ln>
          </p:spPr>
          <p:txBody>
            <a:bodyPr/>
            <a:p>
              <a:endParaRPr lang="zh-CN" altLang="en-US"/>
            </a:p>
          </p:txBody>
        </p:sp>
        <p:sp>
          <p:nvSpPr>
            <p:cNvPr id="23581" name="任意多边形 15388"/>
            <p:cNvSpPr/>
            <p:nvPr/>
          </p:nvSpPr>
          <p:spPr>
            <a:xfrm>
              <a:off x="2" y="1601"/>
              <a:ext cx="5752" cy="1864"/>
            </a:xfrm>
            <a:custGeom>
              <a:avLst/>
              <a:gdLst/>
              <a:ahLst/>
              <a:cxnLst/>
              <a:pathLst>
                <a:path w="5740" h="1864">
                  <a:moveTo>
                    <a:pt x="0" y="371"/>
                  </a:moveTo>
                  <a:lnTo>
                    <a:pt x="5740" y="1864"/>
                  </a:lnTo>
                  <a:lnTo>
                    <a:pt x="5740" y="1834"/>
                  </a:lnTo>
                  <a:lnTo>
                    <a:pt x="0" y="0"/>
                  </a:lnTo>
                  <a:lnTo>
                    <a:pt x="0" y="371"/>
                  </a:lnTo>
                  <a:lnTo>
                    <a:pt x="0" y="371"/>
                  </a:lnTo>
                  <a:close/>
                </a:path>
              </a:pathLst>
            </a:custGeom>
            <a:gradFill rotWithShape="0">
              <a:gsLst>
                <a:gs pos="0">
                  <a:srgbClr val="000061"/>
                </a:gs>
                <a:gs pos="100000">
                  <a:schemeClr val="bg1"/>
                </a:gs>
              </a:gsLst>
              <a:lin ang="2700000" scaled="1"/>
              <a:tileRect/>
            </a:gradFill>
            <a:ln w="9525">
              <a:noFill/>
            </a:ln>
          </p:spPr>
          <p:txBody>
            <a:bodyPr/>
            <a:p>
              <a:endParaRPr lang="zh-CN" altLang="en-US"/>
            </a:p>
          </p:txBody>
        </p:sp>
        <p:sp>
          <p:nvSpPr>
            <p:cNvPr id="23582" name="任意多边形 15389"/>
            <p:cNvSpPr/>
            <p:nvPr/>
          </p:nvSpPr>
          <p:spPr>
            <a:xfrm>
              <a:off x="5754" y="3483"/>
              <a:ext cx="6" cy="6"/>
            </a:xfrm>
            <a:custGeom>
              <a:avLst/>
              <a:gdLst/>
              <a:ahLst/>
              <a:cxnLst/>
              <a:pathLst>
                <a:path w="6" h="6">
                  <a:moveTo>
                    <a:pt x="6" y="6"/>
                  </a:moveTo>
                  <a:lnTo>
                    <a:pt x="0" y="0"/>
                  </a:lnTo>
                  <a:lnTo>
                    <a:pt x="0" y="6"/>
                  </a:lnTo>
                  <a:lnTo>
                    <a:pt x="6" y="6"/>
                  </a:lnTo>
                  <a:lnTo>
                    <a:pt x="6" y="6"/>
                  </a:lnTo>
                  <a:close/>
                </a:path>
              </a:pathLst>
            </a:custGeom>
            <a:solidFill>
              <a:srgbClr val="18FF00"/>
            </a:solidFill>
            <a:ln w="9525">
              <a:noFill/>
            </a:ln>
          </p:spPr>
          <p:txBody>
            <a:bodyPr/>
            <a:p>
              <a:endParaRPr lang="zh-CN" altLang="en-US"/>
            </a:p>
          </p:txBody>
        </p:sp>
        <p:sp>
          <p:nvSpPr>
            <p:cNvPr id="23583" name="任意多边形 15390"/>
            <p:cNvSpPr/>
            <p:nvPr/>
          </p:nvSpPr>
          <p:spPr>
            <a:xfrm>
              <a:off x="2" y="2152"/>
              <a:ext cx="5752" cy="1337"/>
            </a:xfrm>
            <a:custGeom>
              <a:avLst/>
              <a:gdLst/>
              <a:ahLst/>
              <a:cxnLst/>
              <a:pathLst>
                <a:path w="5740" h="1337">
                  <a:moveTo>
                    <a:pt x="0" y="366"/>
                  </a:moveTo>
                  <a:lnTo>
                    <a:pt x="5740" y="1337"/>
                  </a:lnTo>
                  <a:lnTo>
                    <a:pt x="5740" y="1331"/>
                  </a:lnTo>
                  <a:lnTo>
                    <a:pt x="0" y="0"/>
                  </a:lnTo>
                  <a:lnTo>
                    <a:pt x="0" y="366"/>
                  </a:lnTo>
                  <a:lnTo>
                    <a:pt x="0" y="366"/>
                  </a:lnTo>
                  <a:close/>
                </a:path>
              </a:pathLst>
            </a:custGeom>
            <a:gradFill rotWithShape="0">
              <a:gsLst>
                <a:gs pos="0">
                  <a:srgbClr val="00005D"/>
                </a:gs>
                <a:gs pos="100000">
                  <a:schemeClr val="bg1"/>
                </a:gs>
              </a:gsLst>
              <a:lin ang="2700000" scaled="1"/>
              <a:tileRect/>
            </a:gradFill>
            <a:ln w="9525">
              <a:noFill/>
            </a:ln>
          </p:spPr>
          <p:txBody>
            <a:bodyPr/>
            <a:p>
              <a:endParaRPr lang="zh-CN" altLang="en-US"/>
            </a:p>
          </p:txBody>
        </p:sp>
        <p:sp>
          <p:nvSpPr>
            <p:cNvPr id="23584" name="任意多边形 15391"/>
            <p:cNvSpPr/>
            <p:nvPr/>
          </p:nvSpPr>
          <p:spPr>
            <a:xfrm>
              <a:off x="2" y="3177"/>
              <a:ext cx="5752" cy="414"/>
            </a:xfrm>
            <a:custGeom>
              <a:avLst/>
              <a:gdLst/>
              <a:ahLst/>
              <a:cxnLst/>
              <a:pathLst>
                <a:path w="5740" h="414">
                  <a:moveTo>
                    <a:pt x="0" y="48"/>
                  </a:moveTo>
                  <a:lnTo>
                    <a:pt x="5740" y="414"/>
                  </a:lnTo>
                  <a:lnTo>
                    <a:pt x="5740" y="402"/>
                  </a:lnTo>
                  <a:lnTo>
                    <a:pt x="0" y="0"/>
                  </a:lnTo>
                  <a:lnTo>
                    <a:pt x="0" y="48"/>
                  </a:lnTo>
                  <a:lnTo>
                    <a:pt x="0" y="48"/>
                  </a:lnTo>
                  <a:close/>
                </a:path>
              </a:pathLst>
            </a:custGeom>
            <a:gradFill rotWithShape="0">
              <a:gsLst>
                <a:gs pos="0">
                  <a:srgbClr val="000082"/>
                </a:gs>
                <a:gs pos="100000">
                  <a:schemeClr val="bg1"/>
                </a:gs>
              </a:gsLst>
              <a:lin ang="0" scaled="1"/>
              <a:tileRect/>
            </a:gradFill>
            <a:ln w="9525">
              <a:noFill/>
            </a:ln>
          </p:spPr>
          <p:txBody>
            <a:bodyPr/>
            <a:p>
              <a:endParaRPr lang="zh-CN" altLang="en-US"/>
            </a:p>
          </p:txBody>
        </p:sp>
        <p:sp>
          <p:nvSpPr>
            <p:cNvPr id="23585" name="任意多边形 15392"/>
            <p:cNvSpPr/>
            <p:nvPr/>
          </p:nvSpPr>
          <p:spPr>
            <a:xfrm>
              <a:off x="1297" y="0"/>
              <a:ext cx="4457" cy="3177"/>
            </a:xfrm>
            <a:custGeom>
              <a:avLst/>
              <a:gdLst/>
              <a:ahLst/>
              <a:cxnLst/>
              <a:pathLst>
                <a:path w="4448" h="3177">
                  <a:moveTo>
                    <a:pt x="0" y="0"/>
                  </a:moveTo>
                  <a:lnTo>
                    <a:pt x="4448" y="3177"/>
                  </a:lnTo>
                  <a:lnTo>
                    <a:pt x="4448" y="3153"/>
                  </a:lnTo>
                  <a:lnTo>
                    <a:pt x="125" y="0"/>
                  </a:lnTo>
                  <a:lnTo>
                    <a:pt x="0" y="0"/>
                  </a:lnTo>
                  <a:lnTo>
                    <a:pt x="0" y="0"/>
                  </a:lnTo>
                  <a:close/>
                </a:path>
              </a:pathLst>
            </a:custGeom>
            <a:gradFill rotWithShape="0">
              <a:gsLst>
                <a:gs pos="0">
                  <a:srgbClr val="00004A"/>
                </a:gs>
                <a:gs pos="100000">
                  <a:schemeClr val="bg1"/>
                </a:gs>
              </a:gsLst>
              <a:lin ang="2700000" scaled="1"/>
              <a:tileRect/>
            </a:gradFill>
            <a:ln w="9525">
              <a:noFill/>
            </a:ln>
          </p:spPr>
          <p:txBody>
            <a:bodyPr/>
            <a:p>
              <a:endParaRPr lang="zh-CN" altLang="en-US"/>
            </a:p>
          </p:txBody>
        </p:sp>
        <p:sp>
          <p:nvSpPr>
            <p:cNvPr id="23586" name="任意多边形 15393"/>
            <p:cNvSpPr/>
            <p:nvPr/>
          </p:nvSpPr>
          <p:spPr>
            <a:xfrm>
              <a:off x="3321" y="0"/>
              <a:ext cx="2433" cy="2614"/>
            </a:xfrm>
            <a:custGeom>
              <a:avLst/>
              <a:gdLst/>
              <a:ahLst/>
              <a:cxnLst/>
              <a:pathLst>
                <a:path w="2428" h="2614">
                  <a:moveTo>
                    <a:pt x="0" y="0"/>
                  </a:moveTo>
                  <a:lnTo>
                    <a:pt x="2428" y="2614"/>
                  </a:lnTo>
                  <a:lnTo>
                    <a:pt x="2428" y="2608"/>
                  </a:lnTo>
                  <a:lnTo>
                    <a:pt x="66" y="0"/>
                  </a:lnTo>
                  <a:lnTo>
                    <a:pt x="0" y="0"/>
                  </a:lnTo>
                  <a:lnTo>
                    <a:pt x="0" y="0"/>
                  </a:lnTo>
                  <a:close/>
                </a:path>
              </a:pathLst>
            </a:custGeom>
            <a:gradFill rotWithShape="0">
              <a:gsLst>
                <a:gs pos="0">
                  <a:srgbClr val="000082"/>
                </a:gs>
                <a:gs pos="100000">
                  <a:schemeClr val="bg1"/>
                </a:gs>
              </a:gsLst>
              <a:lin ang="2700000" scaled="1"/>
              <a:tileRect/>
            </a:gradFill>
            <a:ln w="9525">
              <a:noFill/>
            </a:ln>
          </p:spPr>
          <p:txBody>
            <a:bodyPr/>
            <a:p>
              <a:endParaRPr lang="zh-CN" altLang="en-US"/>
            </a:p>
          </p:txBody>
        </p:sp>
        <p:sp>
          <p:nvSpPr>
            <p:cNvPr id="23587" name="任意多边形 15394"/>
            <p:cNvSpPr/>
            <p:nvPr/>
          </p:nvSpPr>
          <p:spPr>
            <a:xfrm>
              <a:off x="3950" y="0"/>
              <a:ext cx="1804" cy="2464"/>
            </a:xfrm>
            <a:custGeom>
              <a:avLst/>
              <a:gdLst/>
              <a:ahLst/>
              <a:cxnLst/>
              <a:pathLst>
                <a:path w="1800" h="2464">
                  <a:moveTo>
                    <a:pt x="485" y="0"/>
                  </a:moveTo>
                  <a:lnTo>
                    <a:pt x="0" y="0"/>
                  </a:lnTo>
                  <a:lnTo>
                    <a:pt x="1800" y="2464"/>
                  </a:lnTo>
                  <a:lnTo>
                    <a:pt x="1800" y="2248"/>
                  </a:lnTo>
                  <a:lnTo>
                    <a:pt x="1794" y="2248"/>
                  </a:lnTo>
                  <a:lnTo>
                    <a:pt x="485" y="0"/>
                  </a:lnTo>
                  <a:lnTo>
                    <a:pt x="485" y="0"/>
                  </a:lnTo>
                  <a:close/>
                </a:path>
              </a:pathLst>
            </a:custGeom>
            <a:gradFill rotWithShape="0">
              <a:gsLst>
                <a:gs pos="0">
                  <a:srgbClr val="000065"/>
                </a:gs>
                <a:gs pos="100000">
                  <a:schemeClr val="bg2"/>
                </a:gs>
              </a:gsLst>
              <a:lin ang="5400000" scaled="1"/>
              <a:tileRect/>
            </a:gradFill>
            <a:ln w="9525">
              <a:noFill/>
            </a:ln>
          </p:spPr>
          <p:txBody>
            <a:bodyPr/>
            <a:p>
              <a:endParaRPr lang="zh-CN" altLang="en-US"/>
            </a:p>
          </p:txBody>
        </p:sp>
        <p:sp>
          <p:nvSpPr>
            <p:cNvPr id="23588" name="任意多边形 15395"/>
            <p:cNvSpPr/>
            <p:nvPr/>
          </p:nvSpPr>
          <p:spPr>
            <a:xfrm>
              <a:off x="4519" y="0"/>
              <a:ext cx="1235" cy="2074"/>
            </a:xfrm>
            <a:custGeom>
              <a:avLst/>
              <a:gdLst/>
              <a:ahLst/>
              <a:cxnLst/>
              <a:pathLst>
                <a:path w="1232" h="2074">
                  <a:moveTo>
                    <a:pt x="0" y="0"/>
                  </a:moveTo>
                  <a:lnTo>
                    <a:pt x="1232" y="2074"/>
                  </a:lnTo>
                  <a:lnTo>
                    <a:pt x="1232" y="2038"/>
                  </a:lnTo>
                  <a:lnTo>
                    <a:pt x="42" y="0"/>
                  </a:lnTo>
                  <a:lnTo>
                    <a:pt x="0" y="0"/>
                  </a:lnTo>
                  <a:lnTo>
                    <a:pt x="0" y="0"/>
                  </a:lnTo>
                  <a:close/>
                </a:path>
              </a:pathLst>
            </a:custGeom>
            <a:gradFill rotWithShape="0">
              <a:gsLst>
                <a:gs pos="0">
                  <a:srgbClr val="000058"/>
                </a:gs>
                <a:gs pos="100000">
                  <a:schemeClr val="bg1"/>
                </a:gs>
              </a:gsLst>
              <a:lin ang="2700000" scaled="1"/>
              <a:tileRect/>
            </a:gradFill>
            <a:ln w="9525">
              <a:noFill/>
            </a:ln>
          </p:spPr>
          <p:txBody>
            <a:bodyPr/>
            <a:p>
              <a:endParaRPr lang="zh-CN" altLang="en-US"/>
            </a:p>
          </p:txBody>
        </p:sp>
        <p:sp>
          <p:nvSpPr>
            <p:cNvPr id="23589" name="任意多边形 15396"/>
            <p:cNvSpPr/>
            <p:nvPr/>
          </p:nvSpPr>
          <p:spPr>
            <a:xfrm>
              <a:off x="4694" y="0"/>
              <a:ext cx="1060" cy="1936"/>
            </a:xfrm>
            <a:custGeom>
              <a:avLst/>
              <a:gdLst/>
              <a:ahLst/>
              <a:cxnLst/>
              <a:pathLst>
                <a:path w="1058" h="1936">
                  <a:moveTo>
                    <a:pt x="0" y="0"/>
                  </a:moveTo>
                  <a:lnTo>
                    <a:pt x="1058" y="1936"/>
                  </a:lnTo>
                  <a:lnTo>
                    <a:pt x="1058" y="1930"/>
                  </a:lnTo>
                  <a:lnTo>
                    <a:pt x="54" y="0"/>
                  </a:lnTo>
                  <a:lnTo>
                    <a:pt x="0" y="0"/>
                  </a:lnTo>
                  <a:lnTo>
                    <a:pt x="0" y="0"/>
                  </a:lnTo>
                  <a:close/>
                </a:path>
              </a:pathLst>
            </a:custGeom>
            <a:gradFill rotWithShape="0">
              <a:gsLst>
                <a:gs pos="0">
                  <a:srgbClr val="00006F"/>
                </a:gs>
                <a:gs pos="100000">
                  <a:schemeClr val="bg1"/>
                </a:gs>
              </a:gsLst>
              <a:lin ang="2700000" scaled="1"/>
              <a:tileRect/>
            </a:gradFill>
            <a:ln w="9525">
              <a:noFill/>
            </a:ln>
          </p:spPr>
          <p:txBody>
            <a:bodyPr/>
            <a:p>
              <a:endParaRPr lang="zh-CN" altLang="en-US"/>
            </a:p>
          </p:txBody>
        </p:sp>
        <p:sp>
          <p:nvSpPr>
            <p:cNvPr id="23590" name="任意多边形 15397"/>
            <p:cNvSpPr/>
            <p:nvPr/>
          </p:nvSpPr>
          <p:spPr>
            <a:xfrm>
              <a:off x="4981" y="0"/>
              <a:ext cx="773" cy="1487"/>
            </a:xfrm>
            <a:custGeom>
              <a:avLst/>
              <a:gdLst/>
              <a:ahLst/>
              <a:cxnLst/>
              <a:pathLst>
                <a:path w="771" h="1487">
                  <a:moveTo>
                    <a:pt x="771" y="1433"/>
                  </a:moveTo>
                  <a:lnTo>
                    <a:pt x="42" y="0"/>
                  </a:lnTo>
                  <a:lnTo>
                    <a:pt x="0" y="0"/>
                  </a:lnTo>
                  <a:lnTo>
                    <a:pt x="771" y="1487"/>
                  </a:lnTo>
                  <a:lnTo>
                    <a:pt x="771" y="1433"/>
                  </a:lnTo>
                  <a:lnTo>
                    <a:pt x="771" y="1433"/>
                  </a:lnTo>
                  <a:close/>
                </a:path>
              </a:pathLst>
            </a:custGeom>
            <a:gradFill rotWithShape="0">
              <a:gsLst>
                <a:gs pos="0">
                  <a:srgbClr val="000079"/>
                </a:gs>
                <a:gs pos="100000">
                  <a:schemeClr val="bg1"/>
                </a:gs>
              </a:gsLst>
              <a:lin ang="2700000" scaled="1"/>
              <a:tileRect/>
            </a:gradFill>
            <a:ln w="9525">
              <a:noFill/>
            </a:ln>
          </p:spPr>
          <p:txBody>
            <a:bodyPr/>
            <a:p>
              <a:endParaRPr lang="zh-CN" altLang="en-US"/>
            </a:p>
          </p:txBody>
        </p:sp>
        <p:grpSp>
          <p:nvGrpSpPr>
            <p:cNvPr id="23591" name="组合 15398"/>
            <p:cNvGrpSpPr/>
            <p:nvPr userDrawn="1"/>
          </p:nvGrpSpPr>
          <p:grpSpPr>
            <a:xfrm>
              <a:off x="0" y="1632"/>
              <a:ext cx="5758" cy="1858"/>
              <a:chOff x="0" y="0"/>
              <a:chExt cx="5758" cy="1858"/>
            </a:xfrm>
          </p:grpSpPr>
          <p:sp>
            <p:nvSpPr>
              <p:cNvPr id="23592" name="任意多边形 15399"/>
              <p:cNvSpPr/>
              <p:nvPr/>
            </p:nvSpPr>
            <p:spPr>
              <a:xfrm>
                <a:off x="0" y="0"/>
                <a:ext cx="3670" cy="1313"/>
              </a:xfrm>
              <a:custGeom>
                <a:avLst/>
                <a:gdLst/>
                <a:ahLst/>
                <a:cxnLst/>
                <a:pathLst>
                  <a:path w="3659" h="1313">
                    <a:moveTo>
                      <a:pt x="0" y="0"/>
                    </a:moveTo>
                    <a:lnTo>
                      <a:pt x="0" y="366"/>
                    </a:lnTo>
                    <a:lnTo>
                      <a:pt x="3635" y="1313"/>
                    </a:lnTo>
                    <a:lnTo>
                      <a:pt x="3647" y="1235"/>
                    </a:lnTo>
                    <a:lnTo>
                      <a:pt x="3659" y="1163"/>
                    </a:lnTo>
                    <a:lnTo>
                      <a:pt x="0" y="0"/>
                    </a:lnTo>
                    <a:lnTo>
                      <a:pt x="0" y="0"/>
                    </a:lnTo>
                    <a:close/>
                  </a:path>
                </a:pathLst>
              </a:custGeom>
              <a:gradFill rotWithShape="0">
                <a:gsLst>
                  <a:gs pos="0">
                    <a:srgbClr val="00006F"/>
                  </a:gs>
                  <a:gs pos="100000">
                    <a:schemeClr val="bg1"/>
                  </a:gs>
                </a:gsLst>
                <a:lin ang="0" scaled="1"/>
                <a:tileRect/>
              </a:gradFill>
              <a:ln w="9525">
                <a:noFill/>
              </a:ln>
            </p:spPr>
            <p:txBody>
              <a:bodyPr/>
              <a:p>
                <a:endParaRPr lang="zh-CN" altLang="en-US"/>
              </a:p>
            </p:txBody>
          </p:sp>
          <p:sp>
            <p:nvSpPr>
              <p:cNvPr id="23593" name="任意多边形 15400"/>
              <p:cNvSpPr/>
              <p:nvPr/>
            </p:nvSpPr>
            <p:spPr>
              <a:xfrm>
                <a:off x="3646" y="1163"/>
                <a:ext cx="2112" cy="695"/>
              </a:xfrm>
              <a:custGeom>
                <a:avLst/>
                <a:gdLst/>
                <a:ahLst/>
                <a:cxnLst/>
                <a:pathLst>
                  <a:path w="2105" h="695">
                    <a:moveTo>
                      <a:pt x="2105" y="665"/>
                    </a:moveTo>
                    <a:lnTo>
                      <a:pt x="24" y="0"/>
                    </a:lnTo>
                    <a:lnTo>
                      <a:pt x="12" y="72"/>
                    </a:lnTo>
                    <a:lnTo>
                      <a:pt x="0" y="150"/>
                    </a:lnTo>
                    <a:lnTo>
                      <a:pt x="2105" y="695"/>
                    </a:lnTo>
                    <a:lnTo>
                      <a:pt x="2105" y="665"/>
                    </a:lnTo>
                    <a:lnTo>
                      <a:pt x="2105" y="665"/>
                    </a:lnTo>
                    <a:close/>
                  </a:path>
                </a:pathLst>
              </a:custGeom>
              <a:gradFill rotWithShape="0">
                <a:gsLst>
                  <a:gs pos="0">
                    <a:schemeClr val="bg1"/>
                  </a:gs>
                  <a:gs pos="100000">
                    <a:srgbClr val="1717A2"/>
                  </a:gs>
                </a:gsLst>
                <a:lin ang="0" scaled="1"/>
                <a:tileRect/>
              </a:gradFill>
              <a:ln w="9525">
                <a:noFill/>
              </a:ln>
            </p:spPr>
            <p:txBody>
              <a:bodyPr/>
              <a:p>
                <a:endParaRPr lang="zh-CN" altLang="en-US"/>
              </a:p>
            </p:txBody>
          </p:sp>
        </p:grpSp>
      </p:grpSp>
      <p:sp>
        <p:nvSpPr>
          <p:cNvPr id="15402" name="标题 15401"/>
          <p:cNvSpPr>
            <a:spLocks noGrp="1"/>
          </p:cNvSpPr>
          <p:nvPr>
            <p:ph type="ctrTitle" sz="quarter"/>
          </p:nvPr>
        </p:nvSpPr>
        <p:spPr>
          <a:xfrm>
            <a:off x="609600" y="1600200"/>
            <a:ext cx="10972800" cy="1828800"/>
          </a:xfrm>
          <a:prstGeom prst="rect">
            <a:avLst/>
          </a:prstGeom>
          <a:noFill/>
          <a:ln w="9525">
            <a:noFill/>
          </a:ln>
        </p:spPr>
        <p:txBody>
          <a:bodyPr anchor="ctr"/>
          <a:lstStyle>
            <a:lvl1pPr lvl="0">
              <a:defRPr sz="4800" kern="1200"/>
            </a:lvl1pPr>
          </a:lstStyle>
          <a:p>
            <a:pPr lvl="0" fontAlgn="base"/>
            <a:r>
              <a:rPr lang="zh-CN" altLang="en-US" strike="noStrike" noProof="1"/>
              <a:t>单击此处编辑母版标题样式</a:t>
            </a:r>
            <a:endParaRPr lang="zh-CN" altLang="en-US" strike="noStrike" noProof="1"/>
          </a:p>
        </p:txBody>
      </p:sp>
      <p:sp>
        <p:nvSpPr>
          <p:cNvPr id="15403" name="副标题 15402"/>
          <p:cNvSpPr>
            <a:spLocks noGrp="1"/>
          </p:cNvSpPr>
          <p:nvPr>
            <p:ph type="subTitle" sz="quarter" idx="1"/>
          </p:nvPr>
        </p:nvSpPr>
        <p:spPr>
          <a:xfrm>
            <a:off x="1828800" y="3886200"/>
            <a:ext cx="8534400" cy="1752600"/>
          </a:xfrm>
          <a:prstGeom prst="rect">
            <a:avLst/>
          </a:prstGeom>
          <a:noFill/>
          <a:ln w="9525">
            <a:noFill/>
          </a:ln>
        </p:spPr>
        <p:txBody>
          <a:bodyPr anchor="t"/>
          <a:lstStyle>
            <a:lvl1pPr marL="0" lvl="0" indent="0" algn="ctr">
              <a:buNone/>
              <a:defRPr sz="3600" kern="1200"/>
            </a:lvl1pPr>
            <a:lvl2pPr marL="457200" lvl="1" indent="-457200" algn="ctr">
              <a:buNone/>
              <a:defRPr sz="3600" kern="1200"/>
            </a:lvl2pPr>
            <a:lvl3pPr marL="914400" lvl="2" indent="-914400" algn="ctr">
              <a:buNone/>
              <a:defRPr sz="3600" kern="1200"/>
            </a:lvl3pPr>
            <a:lvl4pPr marL="1371600" lvl="3" indent="-1371600" algn="ctr">
              <a:buNone/>
              <a:defRPr sz="3600" kern="1200"/>
            </a:lvl4pPr>
            <a:lvl5pPr marL="1828800" lvl="4" indent="-1828800" algn="ctr">
              <a:buNone/>
              <a:defRPr sz="3600" kern="1200"/>
            </a:lvl5pPr>
          </a:lstStyle>
          <a:p>
            <a:pPr lvl="0" fontAlgn="base"/>
            <a:r>
              <a:rPr lang="zh-CN" altLang="en-US" strike="noStrike" noProof="1"/>
              <a:t>单击此处编辑母版副标题样式</a:t>
            </a:r>
            <a:endParaRPr lang="zh-CN" altLang="en-US" strike="noStrike" noProof="1"/>
          </a:p>
        </p:txBody>
      </p:sp>
      <p:sp>
        <p:nvSpPr>
          <p:cNvPr id="15404" name="日期占位符 15403"/>
          <p:cNvSpPr>
            <a:spLocks noGrp="1"/>
          </p:cNvSpPr>
          <p:nvPr>
            <p:ph type="dt" sz="quarter" idx="2"/>
          </p:nvPr>
        </p:nvSpPr>
        <p:spPr>
          <a:xfrm>
            <a:off x="609600" y="6243638"/>
            <a:ext cx="2844800" cy="457200"/>
          </a:xfrm>
          <a:prstGeom prst="rect">
            <a:avLst/>
          </a:prstGeom>
          <a:noFill/>
          <a:ln w="9525">
            <a:noFill/>
          </a:ln>
        </p:spPr>
        <p:txBody>
          <a:bodyPr anchor="b"/>
          <a:lstStyle>
            <a:lvl1pPr>
              <a:defRPr>
                <a:effectLst/>
              </a:defRPr>
            </a:lvl1pPr>
          </a:lstStyle>
          <a:p>
            <a:pPr fontAlgn="base"/>
            <a:endParaRPr lang="zh-CN" altLang="en-US" strike="noStrike" noProof="1" dirty="0"/>
          </a:p>
        </p:txBody>
      </p:sp>
      <p:sp>
        <p:nvSpPr>
          <p:cNvPr id="15405" name="页脚占位符 15404"/>
          <p:cNvSpPr>
            <a:spLocks noGrp="1"/>
          </p:cNvSpPr>
          <p:nvPr>
            <p:ph type="ftr" sz="quarter" idx="3"/>
          </p:nvPr>
        </p:nvSpPr>
        <p:spPr>
          <a:xfrm>
            <a:off x="4165600" y="6248400"/>
            <a:ext cx="3860800" cy="457200"/>
          </a:xfrm>
          <a:prstGeom prst="rect">
            <a:avLst/>
          </a:prstGeom>
          <a:noFill/>
          <a:ln w="9525">
            <a:noFill/>
          </a:ln>
        </p:spPr>
        <p:txBody>
          <a:bodyPr anchor="b"/>
          <a:lstStyle>
            <a:lvl1pPr>
              <a:defRPr>
                <a:effectLst/>
              </a:defRPr>
            </a:lvl1pPr>
          </a:lstStyle>
          <a:p>
            <a:pPr fontAlgn="base"/>
            <a:endParaRPr lang="zh-CN" altLang="en-US" strike="noStrike" noProof="1" dirty="0"/>
          </a:p>
        </p:txBody>
      </p:sp>
      <p:sp>
        <p:nvSpPr>
          <p:cNvPr id="15406" name="灯片编号占位符 15405"/>
          <p:cNvSpPr>
            <a:spLocks noGrp="1"/>
          </p:cNvSpPr>
          <p:nvPr>
            <p:ph type="sldNum" sz="quarter" idx="4"/>
          </p:nvPr>
        </p:nvSpPr>
        <p:spPr>
          <a:xfrm>
            <a:off x="8737600" y="6243638"/>
            <a:ext cx="2844800" cy="457200"/>
          </a:xfrm>
          <a:prstGeom prst="rect">
            <a:avLst/>
          </a:prstGeom>
          <a:noFill/>
          <a:ln w="9525">
            <a:noFill/>
          </a:ln>
        </p:spPr>
        <p:txBody>
          <a:bodyPr anchor="b"/>
          <a:lstStyle>
            <a:lvl1pPr>
              <a:defRPr>
                <a:effectLst/>
              </a:defRPr>
            </a:lvl1pPr>
          </a:lstStyle>
          <a:p>
            <a:pPr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sldNum="0" hdr="0" ftr="0" dt="0"/>
</p:sldLayout>
</file>

<file path=ppt/slideLayouts/slideLayout1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8"/>
            <a:ext cx="105156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09600" y="1600200"/>
            <a:ext cx="5376672" cy="453072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205728" y="1600200"/>
            <a:ext cx="5376672" cy="453072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dirty="0"/>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1186775" y="1778438"/>
            <a:ext cx="4873575"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1186775" y="2665379"/>
            <a:ext cx="4873575"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6256939" y="1778438"/>
            <a:ext cx="4897576"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6256939" y="2665379"/>
            <a:ext cx="4897576"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endParaRPr lang="zh-CN" altLang="en-US" strike="noStrike" noProof="1" dirty="0"/>
          </a:p>
        </p:txBody>
      </p:sp>
      <p:sp>
        <p:nvSpPr>
          <p:cNvPr id="8" name="页脚占位符 7"/>
          <p:cNvSpPr>
            <a:spLocks noGrp="1"/>
          </p:cNvSpPr>
          <p:nvPr>
            <p:ph type="ftr" sz="quarter" idx="11"/>
          </p:nvPr>
        </p:nvSpPr>
        <p:spPr/>
        <p:txBody>
          <a:bodyPr/>
          <a:p>
            <a:pPr lvl="0" fontAlgn="base"/>
            <a:endParaRPr lang="zh-CN" altLang="en-US" strike="noStrike" noProof="1" dirty="0"/>
          </a:p>
        </p:txBody>
      </p:sp>
      <p:sp>
        <p:nvSpPr>
          <p:cNvPr id="9" name="灯片编号占位符 8"/>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endParaRPr lang="zh-CN" altLang="en-US" strike="noStrike" noProof="1" dirty="0"/>
          </a:p>
        </p:txBody>
      </p:sp>
      <p:sp>
        <p:nvSpPr>
          <p:cNvPr id="4" name="页脚占位符 3"/>
          <p:cNvSpPr>
            <a:spLocks noGrp="1"/>
          </p:cNvSpPr>
          <p:nvPr>
            <p:ph type="ftr" sz="quarter" idx="11"/>
          </p:nvPr>
        </p:nvSpPr>
        <p:spPr/>
        <p:txBody>
          <a:bodyPr/>
          <a:p>
            <a:pPr lvl="0" fontAlgn="base"/>
            <a:endParaRPr lang="zh-CN" altLang="en-US" strike="noStrike" noProof="1" dirty="0"/>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表格占位符 2"/>
          <p:cNvSpPr>
            <a:spLocks noGrp="1"/>
          </p:cNvSpPr>
          <p:nvPr>
            <p:ph type="tbl" idx="1"/>
          </p:nvPr>
        </p:nvSpPr>
        <p:spPr/>
        <p:txBody>
          <a:bodyPr/>
          <a:lstStyle/>
          <a:p>
            <a:pPr fontAlgn="base"/>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endParaRPr lang="zh-CN" altLang="en-US" strike="noStrike" noProof="1" dirty="0"/>
          </a:p>
        </p:txBody>
      </p:sp>
      <p:sp>
        <p:nvSpPr>
          <p:cNvPr id="3" name="页脚占位符 2"/>
          <p:cNvSpPr>
            <a:spLocks noGrp="1"/>
          </p:cNvSpPr>
          <p:nvPr>
            <p:ph type="ftr" sz="quarter" idx="11"/>
          </p:nvPr>
        </p:nvSpPr>
        <p:spPr/>
        <p:txBody>
          <a:bodyPr/>
          <a:p>
            <a:pPr lvl="0" fontAlgn="base"/>
            <a:endParaRPr lang="zh-CN" altLang="en-US" strike="noStrike" noProof="1" dirty="0"/>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5183188" y="457201"/>
            <a:ext cx="617220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839788" y="2057400"/>
            <a:ext cx="4165349"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7813"/>
            <a:ext cx="2743200" cy="5853112"/>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09600" y="277813"/>
            <a:ext cx="8070573" cy="5853112"/>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838200" y="1825625"/>
            <a:ext cx="51816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172200" y="1825625"/>
            <a:ext cx="51816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dirty="0"/>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表格占位符 2"/>
          <p:cNvSpPr>
            <a:spLocks noGrp="1"/>
          </p:cNvSpPr>
          <p:nvPr>
            <p:ph type="tbl" idx="1"/>
          </p:nvPr>
        </p:nvSpPr>
        <p:spPr/>
        <p:txBody>
          <a:bodyPr/>
          <a:lstStyle/>
          <a:p>
            <a:pPr fontAlgn="base"/>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8"/>
            <a:ext cx="105156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09600" y="1600200"/>
            <a:ext cx="5376672"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205728" y="1600200"/>
            <a:ext cx="5376672"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dirty="0"/>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1186775" y="1778438"/>
            <a:ext cx="4873575"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1186775" y="2665379"/>
            <a:ext cx="4873575"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6256939" y="1778438"/>
            <a:ext cx="4897576"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6256939" y="2665379"/>
            <a:ext cx="4897576"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endParaRPr lang="zh-CN" altLang="en-US" strike="noStrike" noProof="1" dirty="0"/>
          </a:p>
        </p:txBody>
      </p:sp>
      <p:sp>
        <p:nvSpPr>
          <p:cNvPr id="8" name="页脚占位符 7"/>
          <p:cNvSpPr>
            <a:spLocks noGrp="1"/>
          </p:cNvSpPr>
          <p:nvPr>
            <p:ph type="ftr" sz="quarter" idx="11"/>
          </p:nvPr>
        </p:nvSpPr>
        <p:spPr/>
        <p:txBody>
          <a:bodyPr/>
          <a:p>
            <a:pPr lvl="0" fontAlgn="base"/>
            <a:endParaRPr lang="zh-CN" altLang="en-US" strike="noStrike" noProof="1" dirty="0"/>
          </a:p>
        </p:txBody>
      </p:sp>
      <p:sp>
        <p:nvSpPr>
          <p:cNvPr id="9" name="灯片编号占位符 8"/>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endParaRPr lang="zh-CN" altLang="en-US" strike="noStrike" noProof="1" dirty="0"/>
          </a:p>
        </p:txBody>
      </p:sp>
      <p:sp>
        <p:nvSpPr>
          <p:cNvPr id="4" name="页脚占位符 3"/>
          <p:cNvSpPr>
            <a:spLocks noGrp="1"/>
          </p:cNvSpPr>
          <p:nvPr>
            <p:ph type="ftr" sz="quarter" idx="11"/>
          </p:nvPr>
        </p:nvSpPr>
        <p:spPr/>
        <p:txBody>
          <a:bodyPr/>
          <a:p>
            <a:pPr lvl="0" fontAlgn="base"/>
            <a:endParaRPr lang="zh-CN" altLang="en-US" strike="noStrike" noProof="1" dirty="0"/>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endParaRPr lang="zh-CN" altLang="en-US" strike="noStrike" noProof="1" dirty="0"/>
          </a:p>
        </p:txBody>
      </p:sp>
      <p:sp>
        <p:nvSpPr>
          <p:cNvPr id="3" name="页脚占位符 2"/>
          <p:cNvSpPr>
            <a:spLocks noGrp="1"/>
          </p:cNvSpPr>
          <p:nvPr>
            <p:ph type="ftr" sz="quarter" idx="11"/>
          </p:nvPr>
        </p:nvSpPr>
        <p:spPr/>
        <p:txBody>
          <a:bodyPr/>
          <a:p>
            <a:pPr lvl="0" fontAlgn="base"/>
            <a:endParaRPr lang="zh-CN" altLang="en-US" strike="noStrike" noProof="1" dirty="0"/>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5183188" y="457201"/>
            <a:ext cx="617220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839788" y="2057400"/>
            <a:ext cx="4165349"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09600" y="274638"/>
            <a:ext cx="8070573" cy="5851525"/>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8"/>
            <a:ext cx="105156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09600" y="1600200"/>
            <a:ext cx="5376672"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205728" y="1600200"/>
            <a:ext cx="5376672"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dirty="0"/>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1186775" y="1778438"/>
            <a:ext cx="4873575"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1186775" y="2665379"/>
            <a:ext cx="4873575"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6256939" y="1778438"/>
            <a:ext cx="4897576"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6256939" y="2665379"/>
            <a:ext cx="4897576"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endParaRPr lang="zh-CN" altLang="en-US" strike="noStrike" noProof="1" dirty="0"/>
          </a:p>
        </p:txBody>
      </p:sp>
      <p:sp>
        <p:nvSpPr>
          <p:cNvPr id="8" name="页脚占位符 7"/>
          <p:cNvSpPr>
            <a:spLocks noGrp="1"/>
          </p:cNvSpPr>
          <p:nvPr>
            <p:ph type="ftr" sz="quarter" idx="11"/>
          </p:nvPr>
        </p:nvSpPr>
        <p:spPr/>
        <p:txBody>
          <a:bodyPr/>
          <a:p>
            <a:pPr lvl="0" fontAlgn="base"/>
            <a:endParaRPr lang="zh-CN" altLang="en-US" strike="noStrike" noProof="1" dirty="0"/>
          </a:p>
        </p:txBody>
      </p:sp>
      <p:sp>
        <p:nvSpPr>
          <p:cNvPr id="9" name="灯片编号占位符 8"/>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endParaRPr lang="zh-CN" altLang="en-US" strike="noStrike" noProof="1" dirty="0"/>
          </a:p>
        </p:txBody>
      </p:sp>
      <p:sp>
        <p:nvSpPr>
          <p:cNvPr id="4" name="页脚占位符 3"/>
          <p:cNvSpPr>
            <a:spLocks noGrp="1"/>
          </p:cNvSpPr>
          <p:nvPr>
            <p:ph type="ftr" sz="quarter" idx="11"/>
          </p:nvPr>
        </p:nvSpPr>
        <p:spPr/>
        <p:txBody>
          <a:bodyPr/>
          <a:p>
            <a:pPr lvl="0" fontAlgn="base"/>
            <a:endParaRPr lang="zh-CN" altLang="en-US" strike="noStrike" noProof="1" dirty="0"/>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endParaRPr lang="zh-CN" altLang="en-US" strike="noStrike" noProof="1" dirty="0"/>
          </a:p>
        </p:txBody>
      </p:sp>
      <p:sp>
        <p:nvSpPr>
          <p:cNvPr id="3" name="页脚占位符 2"/>
          <p:cNvSpPr>
            <a:spLocks noGrp="1"/>
          </p:cNvSpPr>
          <p:nvPr>
            <p:ph type="ftr" sz="quarter" idx="11"/>
          </p:nvPr>
        </p:nvSpPr>
        <p:spPr/>
        <p:txBody>
          <a:bodyPr/>
          <a:p>
            <a:pPr lvl="0" fontAlgn="base"/>
            <a:endParaRPr lang="zh-CN" altLang="en-US" strike="noStrike" noProof="1" dirty="0"/>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5183188" y="457201"/>
            <a:ext cx="617220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839788" y="2057400"/>
            <a:ext cx="4165349"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09600" y="274638"/>
            <a:ext cx="8070573" cy="5851525"/>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gradFill rotWithShape="0">
          <a:gsLst>
            <a:gs pos="0">
              <a:srgbClr val="000058"/>
            </a:gs>
            <a:gs pos="100000">
              <a:schemeClr val="bg1"/>
            </a:gs>
          </a:gsLst>
          <a:lin ang="2700000" scaled="1"/>
          <a:tileRect/>
        </a:gradFill>
        <a:effectLst/>
      </p:bgPr>
    </p:bg>
    <p:spTree>
      <p:nvGrpSpPr>
        <p:cNvPr id="1" name=""/>
        <p:cNvGrpSpPr/>
        <p:nvPr/>
      </p:nvGrpSpPr>
      <p:grpSpPr/>
      <p:grpSp>
        <p:nvGrpSpPr>
          <p:cNvPr id="24578" name="组合 19457"/>
          <p:cNvGrpSpPr/>
          <p:nvPr/>
        </p:nvGrpSpPr>
        <p:grpSpPr>
          <a:xfrm>
            <a:off x="0" y="0"/>
            <a:ext cx="12192000" cy="6856413"/>
            <a:chOff x="0" y="0"/>
            <a:chExt cx="5760" cy="4319"/>
          </a:xfrm>
        </p:grpSpPr>
        <p:sp>
          <p:nvSpPr>
            <p:cNvPr id="24579" name="任意多边形 19458"/>
            <p:cNvSpPr/>
            <p:nvPr/>
          </p:nvSpPr>
          <p:spPr>
            <a:xfrm>
              <a:off x="0" y="12"/>
              <a:ext cx="5758" cy="3273"/>
            </a:xfrm>
            <a:custGeom>
              <a:avLst/>
              <a:gdLst/>
              <a:ahLst/>
              <a:cxnLst/>
              <a:pathLst>
                <a:path w="5740" h="3273">
                  <a:moveTo>
                    <a:pt x="3193" y="1816"/>
                  </a:moveTo>
                  <a:lnTo>
                    <a:pt x="0" y="0"/>
                  </a:lnTo>
                  <a:lnTo>
                    <a:pt x="0" y="522"/>
                  </a:lnTo>
                  <a:lnTo>
                    <a:pt x="3037" y="1978"/>
                  </a:lnTo>
                  <a:lnTo>
                    <a:pt x="5740" y="3273"/>
                  </a:lnTo>
                  <a:lnTo>
                    <a:pt x="5740" y="3267"/>
                  </a:lnTo>
                  <a:lnTo>
                    <a:pt x="3193" y="1816"/>
                  </a:lnTo>
                  <a:lnTo>
                    <a:pt x="3193" y="1816"/>
                  </a:lnTo>
                  <a:close/>
                </a:path>
              </a:pathLst>
            </a:custGeom>
            <a:gradFill rotWithShape="0">
              <a:gsLst>
                <a:gs pos="0">
                  <a:srgbClr val="000051"/>
                </a:gs>
                <a:gs pos="100000">
                  <a:schemeClr val="bg2"/>
                </a:gs>
              </a:gsLst>
              <a:lin ang="0" scaled="1"/>
              <a:tileRect/>
            </a:gradFill>
            <a:ln w="9525">
              <a:noFill/>
            </a:ln>
          </p:spPr>
          <p:txBody>
            <a:bodyPr/>
            <a:p>
              <a:endParaRPr lang="zh-CN" altLang="en-US"/>
            </a:p>
          </p:txBody>
        </p:sp>
        <p:sp>
          <p:nvSpPr>
            <p:cNvPr id="24580" name="任意多边形 19459"/>
            <p:cNvSpPr/>
            <p:nvPr/>
          </p:nvSpPr>
          <p:spPr>
            <a:xfrm>
              <a:off x="149" y="0"/>
              <a:ext cx="5609" cy="3243"/>
            </a:xfrm>
            <a:custGeom>
              <a:avLst/>
              <a:gdLst/>
              <a:ahLst/>
              <a:cxnLst/>
              <a:pathLst>
                <a:path w="5591" h="3243">
                  <a:moveTo>
                    <a:pt x="3163" y="1714"/>
                  </a:moveTo>
                  <a:lnTo>
                    <a:pt x="431" y="0"/>
                  </a:lnTo>
                  <a:lnTo>
                    <a:pt x="0" y="0"/>
                  </a:lnTo>
                  <a:lnTo>
                    <a:pt x="3086" y="1786"/>
                  </a:lnTo>
                  <a:lnTo>
                    <a:pt x="5591" y="3243"/>
                  </a:lnTo>
                  <a:lnTo>
                    <a:pt x="5591" y="3237"/>
                  </a:lnTo>
                  <a:lnTo>
                    <a:pt x="3163" y="1714"/>
                  </a:lnTo>
                  <a:lnTo>
                    <a:pt x="3163" y="1714"/>
                  </a:lnTo>
                  <a:close/>
                </a:path>
              </a:pathLst>
            </a:custGeom>
            <a:gradFill rotWithShape="0">
              <a:gsLst>
                <a:gs pos="0">
                  <a:srgbClr val="00005D"/>
                </a:gs>
                <a:gs pos="100000">
                  <a:schemeClr val="bg1"/>
                </a:gs>
              </a:gsLst>
              <a:lin ang="2700000" scaled="1"/>
              <a:tileRect/>
            </a:gradFill>
            <a:ln w="9525">
              <a:noFill/>
            </a:ln>
          </p:spPr>
          <p:txBody>
            <a:bodyPr/>
            <a:p>
              <a:endParaRPr lang="zh-CN" altLang="en-US"/>
            </a:p>
          </p:txBody>
        </p:sp>
        <p:sp>
          <p:nvSpPr>
            <p:cNvPr id="24581" name="任意多边形 19460"/>
            <p:cNvSpPr/>
            <p:nvPr/>
          </p:nvSpPr>
          <p:spPr>
            <a:xfrm>
              <a:off x="0" y="3433"/>
              <a:ext cx="4038" cy="191"/>
            </a:xfrm>
            <a:custGeom>
              <a:avLst/>
              <a:gdLst/>
              <a:ahLst/>
              <a:cxnLst/>
              <a:pathLst>
                <a:path w="4042" h="192">
                  <a:moveTo>
                    <a:pt x="0" y="156"/>
                  </a:moveTo>
                  <a:lnTo>
                    <a:pt x="4042" y="192"/>
                  </a:lnTo>
                  <a:lnTo>
                    <a:pt x="4042" y="144"/>
                  </a:lnTo>
                  <a:lnTo>
                    <a:pt x="0" y="0"/>
                  </a:lnTo>
                  <a:lnTo>
                    <a:pt x="0" y="156"/>
                  </a:lnTo>
                  <a:lnTo>
                    <a:pt x="0" y="156"/>
                  </a:lnTo>
                  <a:close/>
                </a:path>
              </a:pathLst>
            </a:custGeom>
            <a:gradFill rotWithShape="0">
              <a:gsLst>
                <a:gs pos="0">
                  <a:srgbClr val="000061"/>
                </a:gs>
                <a:gs pos="100000">
                  <a:schemeClr val="bg2"/>
                </a:gs>
              </a:gsLst>
              <a:lin ang="0" scaled="1"/>
              <a:tileRect/>
            </a:gradFill>
            <a:ln w="9525">
              <a:noFill/>
            </a:ln>
          </p:spPr>
          <p:txBody>
            <a:bodyPr/>
            <a:p>
              <a:endParaRPr lang="zh-CN" altLang="en-US"/>
            </a:p>
          </p:txBody>
        </p:sp>
        <p:sp>
          <p:nvSpPr>
            <p:cNvPr id="24582" name="任意多边形 19461"/>
            <p:cNvSpPr/>
            <p:nvPr/>
          </p:nvSpPr>
          <p:spPr>
            <a:xfrm>
              <a:off x="4038" y="3577"/>
              <a:ext cx="1720" cy="65"/>
            </a:xfrm>
            <a:custGeom>
              <a:avLst/>
              <a:gdLst/>
              <a:ahLst/>
              <a:cxnLst/>
              <a:pathLst>
                <a:path w="1722" h="66">
                  <a:moveTo>
                    <a:pt x="1722" y="66"/>
                  </a:moveTo>
                  <a:lnTo>
                    <a:pt x="1722" y="60"/>
                  </a:lnTo>
                  <a:lnTo>
                    <a:pt x="0" y="0"/>
                  </a:lnTo>
                  <a:lnTo>
                    <a:pt x="0" y="48"/>
                  </a:lnTo>
                  <a:lnTo>
                    <a:pt x="1722" y="66"/>
                  </a:lnTo>
                  <a:lnTo>
                    <a:pt x="1722" y="66"/>
                  </a:lnTo>
                  <a:close/>
                </a:path>
              </a:pathLst>
            </a:custGeom>
            <a:gradFill rotWithShape="0">
              <a:gsLst>
                <a:gs pos="0">
                  <a:schemeClr val="bg2"/>
                </a:gs>
                <a:gs pos="100000">
                  <a:schemeClr val="bg1"/>
                </a:gs>
              </a:gsLst>
              <a:lin ang="0" scaled="1"/>
              <a:tileRect/>
            </a:gradFill>
            <a:ln w="9525">
              <a:noFill/>
            </a:ln>
          </p:spPr>
          <p:txBody>
            <a:bodyPr/>
            <a:p>
              <a:endParaRPr lang="zh-CN" altLang="en-US"/>
            </a:p>
          </p:txBody>
        </p:sp>
        <p:sp>
          <p:nvSpPr>
            <p:cNvPr id="24583" name="任意多边形 19462"/>
            <p:cNvSpPr/>
            <p:nvPr/>
          </p:nvSpPr>
          <p:spPr>
            <a:xfrm>
              <a:off x="0" y="3726"/>
              <a:ext cx="4784" cy="329"/>
            </a:xfrm>
            <a:custGeom>
              <a:avLst/>
              <a:gdLst/>
              <a:ahLst/>
              <a:cxnLst/>
              <a:pathLst>
                <a:path w="4789" h="329">
                  <a:moveTo>
                    <a:pt x="0" y="329"/>
                  </a:moveTo>
                  <a:lnTo>
                    <a:pt x="4789" y="77"/>
                  </a:lnTo>
                  <a:lnTo>
                    <a:pt x="4789" y="0"/>
                  </a:lnTo>
                  <a:lnTo>
                    <a:pt x="0" y="107"/>
                  </a:lnTo>
                  <a:lnTo>
                    <a:pt x="0" y="329"/>
                  </a:lnTo>
                  <a:lnTo>
                    <a:pt x="0" y="329"/>
                  </a:lnTo>
                  <a:close/>
                </a:path>
              </a:pathLst>
            </a:custGeom>
            <a:gradFill rotWithShape="0">
              <a:gsLst>
                <a:gs pos="0">
                  <a:srgbClr val="00007D"/>
                </a:gs>
                <a:gs pos="100000">
                  <a:schemeClr val="bg1"/>
                </a:gs>
              </a:gsLst>
              <a:lin ang="0" scaled="1"/>
              <a:tileRect/>
            </a:gradFill>
            <a:ln w="9525">
              <a:noFill/>
            </a:ln>
          </p:spPr>
          <p:txBody>
            <a:bodyPr/>
            <a:p>
              <a:endParaRPr lang="zh-CN" altLang="en-US"/>
            </a:p>
          </p:txBody>
        </p:sp>
        <p:sp>
          <p:nvSpPr>
            <p:cNvPr id="24584" name="任意多边形 19463"/>
            <p:cNvSpPr/>
            <p:nvPr/>
          </p:nvSpPr>
          <p:spPr>
            <a:xfrm>
              <a:off x="4784" y="3702"/>
              <a:ext cx="974" cy="101"/>
            </a:xfrm>
            <a:custGeom>
              <a:avLst/>
              <a:gdLst/>
              <a:ahLst/>
              <a:cxnLst/>
              <a:pathLst>
                <a:path w="975" h="101">
                  <a:moveTo>
                    <a:pt x="975" y="48"/>
                  </a:moveTo>
                  <a:lnTo>
                    <a:pt x="975" y="0"/>
                  </a:lnTo>
                  <a:lnTo>
                    <a:pt x="0" y="24"/>
                  </a:lnTo>
                  <a:lnTo>
                    <a:pt x="0" y="101"/>
                  </a:lnTo>
                  <a:lnTo>
                    <a:pt x="975" y="48"/>
                  </a:lnTo>
                  <a:lnTo>
                    <a:pt x="975" y="48"/>
                  </a:lnTo>
                  <a:close/>
                </a:path>
              </a:pathLst>
            </a:custGeom>
            <a:solidFill>
              <a:schemeClr val="bg1"/>
            </a:solidFill>
            <a:ln w="9525">
              <a:noFill/>
            </a:ln>
          </p:spPr>
          <p:txBody>
            <a:bodyPr/>
            <a:p>
              <a:endParaRPr lang="zh-CN" altLang="en-US"/>
            </a:p>
          </p:txBody>
        </p:sp>
        <p:sp>
          <p:nvSpPr>
            <p:cNvPr id="24585" name="任意多边形 19464"/>
            <p:cNvSpPr/>
            <p:nvPr/>
          </p:nvSpPr>
          <p:spPr>
            <a:xfrm>
              <a:off x="3619" y="3815"/>
              <a:ext cx="2139" cy="198"/>
            </a:xfrm>
            <a:custGeom>
              <a:avLst/>
              <a:gdLst/>
              <a:ahLst/>
              <a:cxnLst/>
              <a:pathLst>
                <a:path w="2141" h="198">
                  <a:moveTo>
                    <a:pt x="2141" y="0"/>
                  </a:moveTo>
                  <a:lnTo>
                    <a:pt x="0" y="156"/>
                  </a:lnTo>
                  <a:lnTo>
                    <a:pt x="0" y="198"/>
                  </a:lnTo>
                  <a:lnTo>
                    <a:pt x="2141" y="0"/>
                  </a:lnTo>
                  <a:lnTo>
                    <a:pt x="2141" y="0"/>
                  </a:lnTo>
                  <a:close/>
                </a:path>
              </a:pathLst>
            </a:custGeom>
            <a:solidFill>
              <a:schemeClr val="bg1"/>
            </a:solidFill>
            <a:ln w="9525">
              <a:noFill/>
            </a:ln>
          </p:spPr>
          <p:txBody>
            <a:bodyPr/>
            <a:p>
              <a:endParaRPr lang="zh-CN" altLang="en-US"/>
            </a:p>
          </p:txBody>
        </p:sp>
        <p:sp>
          <p:nvSpPr>
            <p:cNvPr id="24586" name="任意多边形 19465"/>
            <p:cNvSpPr/>
            <p:nvPr/>
          </p:nvSpPr>
          <p:spPr>
            <a:xfrm>
              <a:off x="0" y="3971"/>
              <a:ext cx="3619" cy="348"/>
            </a:xfrm>
            <a:custGeom>
              <a:avLst/>
              <a:gdLst/>
              <a:ahLst/>
              <a:cxnLst/>
              <a:pathLst>
                <a:path w="3623" h="348">
                  <a:moveTo>
                    <a:pt x="0" y="348"/>
                  </a:moveTo>
                  <a:lnTo>
                    <a:pt x="311" y="348"/>
                  </a:lnTo>
                  <a:lnTo>
                    <a:pt x="3623" y="42"/>
                  </a:lnTo>
                  <a:lnTo>
                    <a:pt x="3623" y="0"/>
                  </a:lnTo>
                  <a:lnTo>
                    <a:pt x="0" y="264"/>
                  </a:lnTo>
                  <a:lnTo>
                    <a:pt x="0" y="348"/>
                  </a:lnTo>
                  <a:lnTo>
                    <a:pt x="0" y="348"/>
                  </a:lnTo>
                  <a:close/>
                </a:path>
              </a:pathLst>
            </a:custGeom>
            <a:gradFill rotWithShape="0">
              <a:gsLst>
                <a:gs pos="0">
                  <a:srgbClr val="00006F"/>
                </a:gs>
                <a:gs pos="100000">
                  <a:schemeClr val="bg1"/>
                </a:gs>
              </a:gsLst>
              <a:lin ang="0" scaled="1"/>
              <a:tileRect/>
            </a:gradFill>
            <a:ln w="9525">
              <a:noFill/>
            </a:ln>
          </p:spPr>
          <p:txBody>
            <a:bodyPr/>
            <a:p>
              <a:endParaRPr lang="zh-CN" altLang="en-US"/>
            </a:p>
          </p:txBody>
        </p:sp>
        <p:sp>
          <p:nvSpPr>
            <p:cNvPr id="24587" name="任意多边形 19466"/>
            <p:cNvSpPr/>
            <p:nvPr/>
          </p:nvSpPr>
          <p:spPr>
            <a:xfrm>
              <a:off x="2097" y="4043"/>
              <a:ext cx="2514" cy="276"/>
            </a:xfrm>
            <a:custGeom>
              <a:avLst/>
              <a:gdLst/>
              <a:ahLst/>
              <a:cxnLst/>
              <a:pathLst>
                <a:path w="2517" h="276">
                  <a:moveTo>
                    <a:pt x="2182" y="276"/>
                  </a:moveTo>
                  <a:lnTo>
                    <a:pt x="2517" y="204"/>
                  </a:lnTo>
                  <a:lnTo>
                    <a:pt x="2260" y="0"/>
                  </a:lnTo>
                  <a:lnTo>
                    <a:pt x="0" y="276"/>
                  </a:lnTo>
                  <a:lnTo>
                    <a:pt x="2182" y="276"/>
                  </a:lnTo>
                  <a:lnTo>
                    <a:pt x="2182" y="276"/>
                  </a:lnTo>
                  <a:close/>
                </a:path>
              </a:pathLst>
            </a:custGeom>
            <a:solidFill>
              <a:schemeClr val="bg1"/>
            </a:solidFill>
            <a:ln w="9525">
              <a:noFill/>
            </a:ln>
          </p:spPr>
          <p:txBody>
            <a:bodyPr/>
            <a:p>
              <a:endParaRPr lang="zh-CN" altLang="en-US"/>
            </a:p>
          </p:txBody>
        </p:sp>
        <p:sp>
          <p:nvSpPr>
            <p:cNvPr id="24588" name="任意多边形 19467"/>
            <p:cNvSpPr/>
            <p:nvPr/>
          </p:nvSpPr>
          <p:spPr>
            <a:xfrm>
              <a:off x="4354" y="3869"/>
              <a:ext cx="1404" cy="378"/>
            </a:xfrm>
            <a:custGeom>
              <a:avLst/>
              <a:gdLst/>
              <a:ahLst/>
              <a:cxnLst/>
              <a:pathLst>
                <a:path w="1405" h="378">
                  <a:moveTo>
                    <a:pt x="1405" y="126"/>
                  </a:moveTo>
                  <a:lnTo>
                    <a:pt x="1405" y="0"/>
                  </a:lnTo>
                  <a:lnTo>
                    <a:pt x="0" y="174"/>
                  </a:lnTo>
                  <a:lnTo>
                    <a:pt x="257" y="378"/>
                  </a:lnTo>
                  <a:lnTo>
                    <a:pt x="1405" y="126"/>
                  </a:lnTo>
                  <a:lnTo>
                    <a:pt x="1405" y="126"/>
                  </a:lnTo>
                  <a:close/>
                </a:path>
              </a:pathLst>
            </a:custGeom>
            <a:gradFill rotWithShape="0">
              <a:gsLst>
                <a:gs pos="0">
                  <a:schemeClr val="bg1"/>
                </a:gs>
                <a:gs pos="100000">
                  <a:srgbClr val="08089C"/>
                </a:gs>
              </a:gsLst>
              <a:lin ang="0" scaled="1"/>
              <a:tileRect/>
            </a:gradFill>
            <a:ln w="9525">
              <a:noFill/>
            </a:ln>
          </p:spPr>
          <p:txBody>
            <a:bodyPr/>
            <a:p>
              <a:endParaRPr lang="zh-CN" altLang="en-US"/>
            </a:p>
          </p:txBody>
        </p:sp>
        <p:sp>
          <p:nvSpPr>
            <p:cNvPr id="24589" name="任意多边形 19468"/>
            <p:cNvSpPr/>
            <p:nvPr/>
          </p:nvSpPr>
          <p:spPr>
            <a:xfrm>
              <a:off x="5030" y="3151"/>
              <a:ext cx="728" cy="240"/>
            </a:xfrm>
            <a:custGeom>
              <a:avLst/>
              <a:gdLst/>
              <a:ahLst/>
              <a:cxnLst/>
              <a:pathLst>
                <a:path w="729" h="240">
                  <a:moveTo>
                    <a:pt x="729" y="240"/>
                  </a:moveTo>
                  <a:lnTo>
                    <a:pt x="0" y="0"/>
                  </a:lnTo>
                  <a:lnTo>
                    <a:pt x="0" y="6"/>
                  </a:lnTo>
                  <a:lnTo>
                    <a:pt x="729" y="240"/>
                  </a:lnTo>
                  <a:lnTo>
                    <a:pt x="729" y="240"/>
                  </a:lnTo>
                  <a:close/>
                </a:path>
              </a:pathLst>
            </a:custGeom>
            <a:solidFill>
              <a:schemeClr val="bg1"/>
            </a:solidFill>
            <a:ln w="9525">
              <a:noFill/>
            </a:ln>
          </p:spPr>
          <p:txBody>
            <a:bodyPr/>
            <a:p>
              <a:endParaRPr lang="zh-CN" altLang="en-US"/>
            </a:p>
          </p:txBody>
        </p:sp>
        <p:sp>
          <p:nvSpPr>
            <p:cNvPr id="24590" name="任意多边形 19469"/>
            <p:cNvSpPr/>
            <p:nvPr/>
          </p:nvSpPr>
          <p:spPr>
            <a:xfrm>
              <a:off x="0" y="1486"/>
              <a:ext cx="5030" cy="1671"/>
            </a:xfrm>
            <a:custGeom>
              <a:avLst/>
              <a:gdLst/>
              <a:ahLst/>
              <a:cxnLst/>
              <a:pathLst>
                <a:path w="5035" h="1672">
                  <a:moveTo>
                    <a:pt x="0" y="72"/>
                  </a:moveTo>
                  <a:lnTo>
                    <a:pt x="5035" y="1672"/>
                  </a:lnTo>
                  <a:lnTo>
                    <a:pt x="5035" y="1666"/>
                  </a:lnTo>
                  <a:lnTo>
                    <a:pt x="0" y="0"/>
                  </a:lnTo>
                  <a:lnTo>
                    <a:pt x="0" y="72"/>
                  </a:lnTo>
                  <a:lnTo>
                    <a:pt x="0" y="72"/>
                  </a:lnTo>
                  <a:close/>
                </a:path>
              </a:pathLst>
            </a:custGeom>
            <a:gradFill rotWithShape="0">
              <a:gsLst>
                <a:gs pos="0">
                  <a:srgbClr val="000053"/>
                </a:gs>
                <a:gs pos="100000">
                  <a:schemeClr val="bg1"/>
                </a:gs>
              </a:gsLst>
              <a:lin ang="2700000" scaled="1"/>
              <a:tileRect/>
            </a:gradFill>
            <a:ln w="9525">
              <a:noFill/>
            </a:ln>
          </p:spPr>
          <p:txBody>
            <a:bodyPr/>
            <a:p>
              <a:endParaRPr lang="zh-CN" altLang="en-US"/>
            </a:p>
          </p:txBody>
        </p:sp>
        <p:sp>
          <p:nvSpPr>
            <p:cNvPr id="24591" name="任意多边形 19470"/>
            <p:cNvSpPr/>
            <p:nvPr/>
          </p:nvSpPr>
          <p:spPr>
            <a:xfrm>
              <a:off x="5030" y="3049"/>
              <a:ext cx="728" cy="318"/>
            </a:xfrm>
            <a:custGeom>
              <a:avLst/>
              <a:gdLst/>
              <a:ahLst/>
              <a:cxnLst/>
              <a:pathLst>
                <a:path w="729" h="318">
                  <a:moveTo>
                    <a:pt x="729" y="318"/>
                  </a:moveTo>
                  <a:lnTo>
                    <a:pt x="729" y="312"/>
                  </a:lnTo>
                  <a:lnTo>
                    <a:pt x="0" y="0"/>
                  </a:lnTo>
                  <a:lnTo>
                    <a:pt x="0" y="54"/>
                  </a:lnTo>
                  <a:lnTo>
                    <a:pt x="729" y="318"/>
                  </a:lnTo>
                  <a:lnTo>
                    <a:pt x="729" y="318"/>
                  </a:lnTo>
                  <a:close/>
                </a:path>
              </a:pathLst>
            </a:custGeom>
            <a:gradFill rotWithShape="0">
              <a:gsLst>
                <a:gs pos="0">
                  <a:schemeClr val="bg2"/>
                </a:gs>
                <a:gs pos="100000">
                  <a:schemeClr val="bg1"/>
                </a:gs>
              </a:gsLst>
              <a:lin ang="0" scaled="1"/>
              <a:tileRect/>
            </a:gradFill>
            <a:ln w="9525">
              <a:noFill/>
            </a:ln>
          </p:spPr>
          <p:txBody>
            <a:bodyPr/>
            <a:p>
              <a:endParaRPr lang="zh-CN" altLang="en-US"/>
            </a:p>
          </p:txBody>
        </p:sp>
        <p:sp>
          <p:nvSpPr>
            <p:cNvPr id="24592" name="任意多边形 19471"/>
            <p:cNvSpPr/>
            <p:nvPr/>
          </p:nvSpPr>
          <p:spPr>
            <a:xfrm>
              <a:off x="0" y="916"/>
              <a:ext cx="5030" cy="2187"/>
            </a:xfrm>
            <a:custGeom>
              <a:avLst/>
              <a:gdLst/>
              <a:ahLst/>
              <a:cxnLst/>
              <a:pathLst>
                <a:path w="5035" h="2188">
                  <a:moveTo>
                    <a:pt x="0" y="396"/>
                  </a:moveTo>
                  <a:lnTo>
                    <a:pt x="5035" y="2188"/>
                  </a:lnTo>
                  <a:lnTo>
                    <a:pt x="5035" y="2134"/>
                  </a:lnTo>
                  <a:lnTo>
                    <a:pt x="0" y="0"/>
                  </a:lnTo>
                  <a:lnTo>
                    <a:pt x="0" y="396"/>
                  </a:lnTo>
                  <a:lnTo>
                    <a:pt x="0" y="396"/>
                  </a:lnTo>
                  <a:close/>
                </a:path>
              </a:pathLst>
            </a:custGeom>
            <a:gradFill rotWithShape="0">
              <a:gsLst>
                <a:gs pos="0">
                  <a:srgbClr val="000055"/>
                </a:gs>
                <a:gs pos="100000">
                  <a:schemeClr val="bg2"/>
                </a:gs>
              </a:gsLst>
              <a:lin ang="0" scaled="1"/>
              <a:tileRect/>
            </a:gradFill>
            <a:ln w="9525">
              <a:noFill/>
            </a:ln>
          </p:spPr>
          <p:txBody>
            <a:bodyPr/>
            <a:p>
              <a:endParaRPr lang="zh-CN" altLang="en-US"/>
            </a:p>
          </p:txBody>
        </p:sp>
        <p:sp>
          <p:nvSpPr>
            <p:cNvPr id="24593" name="任意多边形 19472"/>
            <p:cNvSpPr/>
            <p:nvPr/>
          </p:nvSpPr>
          <p:spPr>
            <a:xfrm>
              <a:off x="2294" y="0"/>
              <a:ext cx="3159" cy="2725"/>
            </a:xfrm>
            <a:custGeom>
              <a:avLst/>
              <a:gdLst/>
              <a:ahLst/>
              <a:cxnLst/>
              <a:pathLst>
                <a:path w="3163" h="2727">
                  <a:moveTo>
                    <a:pt x="0" y="0"/>
                  </a:moveTo>
                  <a:lnTo>
                    <a:pt x="3145" y="2727"/>
                  </a:lnTo>
                  <a:lnTo>
                    <a:pt x="3163" y="2704"/>
                  </a:lnTo>
                  <a:lnTo>
                    <a:pt x="102" y="0"/>
                  </a:lnTo>
                  <a:lnTo>
                    <a:pt x="0" y="0"/>
                  </a:lnTo>
                  <a:lnTo>
                    <a:pt x="0" y="0"/>
                  </a:lnTo>
                  <a:close/>
                </a:path>
              </a:pathLst>
            </a:custGeom>
            <a:gradFill rotWithShape="0">
              <a:gsLst>
                <a:gs pos="0">
                  <a:srgbClr val="00006B"/>
                </a:gs>
                <a:gs pos="100000">
                  <a:schemeClr val="bg1"/>
                </a:gs>
              </a:gsLst>
              <a:lin ang="2700000" scaled="1"/>
              <a:tileRect/>
            </a:gradFill>
            <a:ln w="9525">
              <a:noFill/>
            </a:ln>
          </p:spPr>
          <p:txBody>
            <a:bodyPr/>
            <a:p>
              <a:endParaRPr lang="zh-CN" altLang="en-US"/>
            </a:p>
          </p:txBody>
        </p:sp>
        <p:sp>
          <p:nvSpPr>
            <p:cNvPr id="24594" name="任意多边形 19473"/>
            <p:cNvSpPr/>
            <p:nvPr/>
          </p:nvSpPr>
          <p:spPr>
            <a:xfrm>
              <a:off x="5435" y="2702"/>
              <a:ext cx="323" cy="299"/>
            </a:xfrm>
            <a:custGeom>
              <a:avLst/>
              <a:gdLst/>
              <a:ahLst/>
              <a:cxnLst/>
              <a:pathLst>
                <a:path w="323" h="299">
                  <a:moveTo>
                    <a:pt x="323" y="299"/>
                  </a:moveTo>
                  <a:lnTo>
                    <a:pt x="323" y="263"/>
                  </a:lnTo>
                  <a:lnTo>
                    <a:pt x="18" y="0"/>
                  </a:lnTo>
                  <a:lnTo>
                    <a:pt x="0" y="23"/>
                  </a:lnTo>
                  <a:lnTo>
                    <a:pt x="323" y="299"/>
                  </a:lnTo>
                  <a:lnTo>
                    <a:pt x="323" y="299"/>
                  </a:lnTo>
                  <a:close/>
                </a:path>
              </a:pathLst>
            </a:custGeom>
            <a:gradFill rotWithShape="0">
              <a:gsLst>
                <a:gs pos="0">
                  <a:schemeClr val="bg1"/>
                </a:gs>
                <a:gs pos="100000">
                  <a:srgbClr val="0F0F9F"/>
                </a:gs>
              </a:gsLst>
              <a:lin ang="2700000" scaled="1"/>
              <a:tileRect/>
            </a:gradFill>
            <a:ln w="9525">
              <a:noFill/>
            </a:ln>
          </p:spPr>
          <p:txBody>
            <a:bodyPr/>
            <a:p>
              <a:endParaRPr lang="zh-CN" altLang="en-US"/>
            </a:p>
          </p:txBody>
        </p:sp>
        <p:sp>
          <p:nvSpPr>
            <p:cNvPr id="24595" name="任意多边形 19474"/>
            <p:cNvSpPr/>
            <p:nvPr/>
          </p:nvSpPr>
          <p:spPr>
            <a:xfrm>
              <a:off x="5477" y="2588"/>
              <a:ext cx="281" cy="335"/>
            </a:xfrm>
            <a:custGeom>
              <a:avLst/>
              <a:gdLst/>
              <a:ahLst/>
              <a:cxnLst/>
              <a:pathLst>
                <a:path w="281" h="335">
                  <a:moveTo>
                    <a:pt x="281" y="335"/>
                  </a:moveTo>
                  <a:lnTo>
                    <a:pt x="281" y="173"/>
                  </a:lnTo>
                  <a:lnTo>
                    <a:pt x="96" y="0"/>
                  </a:lnTo>
                  <a:lnTo>
                    <a:pt x="0" y="90"/>
                  </a:lnTo>
                  <a:lnTo>
                    <a:pt x="281" y="335"/>
                  </a:lnTo>
                  <a:lnTo>
                    <a:pt x="281" y="335"/>
                  </a:lnTo>
                  <a:close/>
                </a:path>
              </a:pathLst>
            </a:custGeom>
            <a:solidFill>
              <a:schemeClr val="bg1"/>
            </a:solidFill>
            <a:ln w="9525">
              <a:noFill/>
            </a:ln>
          </p:spPr>
          <p:txBody>
            <a:bodyPr/>
            <a:p>
              <a:endParaRPr lang="zh-CN" altLang="en-US"/>
            </a:p>
          </p:txBody>
        </p:sp>
        <p:sp>
          <p:nvSpPr>
            <p:cNvPr id="24596" name="任意多边形 19475"/>
            <p:cNvSpPr/>
            <p:nvPr/>
          </p:nvSpPr>
          <p:spPr>
            <a:xfrm>
              <a:off x="2454" y="0"/>
              <a:ext cx="3119" cy="2678"/>
            </a:xfrm>
            <a:custGeom>
              <a:avLst/>
              <a:gdLst/>
              <a:ahLst/>
              <a:cxnLst/>
              <a:pathLst>
                <a:path w="3122" h="2680">
                  <a:moveTo>
                    <a:pt x="0" y="0"/>
                  </a:moveTo>
                  <a:lnTo>
                    <a:pt x="3026" y="2680"/>
                  </a:lnTo>
                  <a:lnTo>
                    <a:pt x="3122" y="2590"/>
                  </a:lnTo>
                  <a:lnTo>
                    <a:pt x="383" y="0"/>
                  </a:lnTo>
                  <a:lnTo>
                    <a:pt x="0" y="0"/>
                  </a:lnTo>
                  <a:lnTo>
                    <a:pt x="0" y="0"/>
                  </a:lnTo>
                  <a:close/>
                </a:path>
              </a:pathLst>
            </a:custGeom>
            <a:gradFill rotWithShape="0">
              <a:gsLst>
                <a:gs pos="0">
                  <a:srgbClr val="000047"/>
                </a:gs>
                <a:gs pos="100000">
                  <a:schemeClr val="bg1"/>
                </a:gs>
              </a:gsLst>
              <a:lin ang="2700000" scaled="1"/>
              <a:tileRect/>
            </a:gradFill>
            <a:ln w="9525">
              <a:noFill/>
            </a:ln>
          </p:spPr>
          <p:txBody>
            <a:bodyPr/>
            <a:p>
              <a:endParaRPr lang="zh-CN" altLang="en-US"/>
            </a:p>
          </p:txBody>
        </p:sp>
        <p:sp>
          <p:nvSpPr>
            <p:cNvPr id="24597" name="任意多边形 19476"/>
            <p:cNvSpPr/>
            <p:nvPr/>
          </p:nvSpPr>
          <p:spPr>
            <a:xfrm>
              <a:off x="5626" y="2534"/>
              <a:ext cx="132" cy="132"/>
            </a:xfrm>
            <a:custGeom>
              <a:avLst/>
              <a:gdLst/>
              <a:ahLst/>
              <a:cxnLst/>
              <a:pathLst>
                <a:path w="132" h="132">
                  <a:moveTo>
                    <a:pt x="132" y="132"/>
                  </a:moveTo>
                  <a:lnTo>
                    <a:pt x="0" y="0"/>
                  </a:lnTo>
                  <a:lnTo>
                    <a:pt x="0" y="0"/>
                  </a:lnTo>
                  <a:lnTo>
                    <a:pt x="132" y="132"/>
                  </a:lnTo>
                  <a:lnTo>
                    <a:pt x="132" y="132"/>
                  </a:lnTo>
                  <a:close/>
                </a:path>
              </a:pathLst>
            </a:custGeom>
            <a:solidFill>
              <a:srgbClr val="FF9999"/>
            </a:solidFill>
            <a:ln w="9525">
              <a:noFill/>
            </a:ln>
          </p:spPr>
          <p:txBody>
            <a:bodyPr/>
            <a:p>
              <a:endParaRPr lang="zh-CN" altLang="en-US"/>
            </a:p>
          </p:txBody>
        </p:sp>
        <p:sp>
          <p:nvSpPr>
            <p:cNvPr id="24598" name="任意多边形 19477"/>
            <p:cNvSpPr/>
            <p:nvPr/>
          </p:nvSpPr>
          <p:spPr>
            <a:xfrm>
              <a:off x="3112" y="0"/>
              <a:ext cx="2514" cy="2534"/>
            </a:xfrm>
            <a:custGeom>
              <a:avLst/>
              <a:gdLst/>
              <a:ahLst/>
              <a:cxnLst/>
              <a:pathLst>
                <a:path w="2517" h="2536">
                  <a:moveTo>
                    <a:pt x="0" y="0"/>
                  </a:moveTo>
                  <a:lnTo>
                    <a:pt x="2517" y="2536"/>
                  </a:lnTo>
                  <a:lnTo>
                    <a:pt x="2517" y="2536"/>
                  </a:lnTo>
                  <a:lnTo>
                    <a:pt x="66" y="0"/>
                  </a:lnTo>
                  <a:lnTo>
                    <a:pt x="0" y="0"/>
                  </a:lnTo>
                  <a:lnTo>
                    <a:pt x="0" y="0"/>
                  </a:lnTo>
                  <a:close/>
                </a:path>
              </a:pathLst>
            </a:custGeom>
            <a:gradFill rotWithShape="0">
              <a:gsLst>
                <a:gs pos="0">
                  <a:srgbClr val="00004F"/>
                </a:gs>
                <a:gs pos="100000">
                  <a:schemeClr val="bg1"/>
                </a:gs>
              </a:gsLst>
              <a:lin ang="2700000" scaled="1"/>
              <a:tileRect/>
            </a:gradFill>
            <a:ln w="9525">
              <a:noFill/>
            </a:ln>
          </p:spPr>
          <p:txBody>
            <a:bodyPr/>
            <a:p>
              <a:endParaRPr lang="zh-CN" altLang="en-US"/>
            </a:p>
          </p:txBody>
        </p:sp>
        <p:sp>
          <p:nvSpPr>
            <p:cNvPr id="24599" name="任意多边形 19478"/>
            <p:cNvSpPr/>
            <p:nvPr/>
          </p:nvSpPr>
          <p:spPr>
            <a:xfrm>
              <a:off x="3488" y="0"/>
              <a:ext cx="2198" cy="2480"/>
            </a:xfrm>
            <a:custGeom>
              <a:avLst/>
              <a:gdLst/>
              <a:ahLst/>
              <a:cxnLst/>
              <a:pathLst>
                <a:path w="2200" h="2482">
                  <a:moveTo>
                    <a:pt x="0" y="0"/>
                  </a:moveTo>
                  <a:lnTo>
                    <a:pt x="2188" y="2482"/>
                  </a:lnTo>
                  <a:lnTo>
                    <a:pt x="2200" y="2476"/>
                  </a:lnTo>
                  <a:lnTo>
                    <a:pt x="317" y="0"/>
                  </a:lnTo>
                  <a:lnTo>
                    <a:pt x="0" y="0"/>
                  </a:lnTo>
                  <a:lnTo>
                    <a:pt x="0" y="0"/>
                  </a:lnTo>
                  <a:close/>
                </a:path>
              </a:pathLst>
            </a:custGeom>
            <a:gradFill rotWithShape="0">
              <a:gsLst>
                <a:gs pos="0">
                  <a:srgbClr val="000065"/>
                </a:gs>
                <a:gs pos="100000">
                  <a:schemeClr val="bg2"/>
                </a:gs>
              </a:gsLst>
              <a:lin ang="5400000" scaled="1"/>
              <a:tileRect/>
            </a:gradFill>
            <a:ln w="9525">
              <a:noFill/>
            </a:ln>
          </p:spPr>
          <p:txBody>
            <a:bodyPr/>
            <a:p>
              <a:endParaRPr lang="zh-CN" altLang="en-US"/>
            </a:p>
          </p:txBody>
        </p:sp>
        <p:sp>
          <p:nvSpPr>
            <p:cNvPr id="24600" name="任意多边形 19479"/>
            <p:cNvSpPr/>
            <p:nvPr/>
          </p:nvSpPr>
          <p:spPr>
            <a:xfrm>
              <a:off x="5674" y="2474"/>
              <a:ext cx="84" cy="96"/>
            </a:xfrm>
            <a:custGeom>
              <a:avLst/>
              <a:gdLst/>
              <a:ahLst/>
              <a:cxnLst/>
              <a:pathLst>
                <a:path w="84" h="96">
                  <a:moveTo>
                    <a:pt x="84" y="96"/>
                  </a:moveTo>
                  <a:lnTo>
                    <a:pt x="84" y="90"/>
                  </a:lnTo>
                  <a:lnTo>
                    <a:pt x="12" y="0"/>
                  </a:lnTo>
                  <a:lnTo>
                    <a:pt x="0" y="6"/>
                  </a:lnTo>
                  <a:lnTo>
                    <a:pt x="84" y="96"/>
                  </a:lnTo>
                  <a:lnTo>
                    <a:pt x="84" y="96"/>
                  </a:lnTo>
                  <a:close/>
                </a:path>
              </a:pathLst>
            </a:custGeom>
            <a:gradFill rotWithShape="0">
              <a:gsLst>
                <a:gs pos="0">
                  <a:schemeClr val="bg1"/>
                </a:gs>
                <a:gs pos="100000">
                  <a:srgbClr val="1717A2"/>
                </a:gs>
              </a:gsLst>
              <a:lin ang="2700000" scaled="1"/>
              <a:tileRect/>
            </a:gradFill>
            <a:ln w="9525">
              <a:noFill/>
            </a:ln>
          </p:spPr>
          <p:txBody>
            <a:bodyPr/>
            <a:p>
              <a:endParaRPr lang="zh-CN" altLang="en-US"/>
            </a:p>
          </p:txBody>
        </p:sp>
        <p:sp>
          <p:nvSpPr>
            <p:cNvPr id="24601" name="任意多边形 19480"/>
            <p:cNvSpPr/>
            <p:nvPr/>
          </p:nvSpPr>
          <p:spPr>
            <a:xfrm>
              <a:off x="5603" y="850"/>
              <a:ext cx="155" cy="516"/>
            </a:xfrm>
            <a:custGeom>
              <a:avLst/>
              <a:gdLst/>
              <a:ahLst/>
              <a:cxnLst/>
              <a:pathLst>
                <a:path w="155" h="516">
                  <a:moveTo>
                    <a:pt x="155" y="516"/>
                  </a:moveTo>
                  <a:lnTo>
                    <a:pt x="155" y="204"/>
                  </a:lnTo>
                  <a:lnTo>
                    <a:pt x="77" y="0"/>
                  </a:lnTo>
                  <a:lnTo>
                    <a:pt x="0" y="192"/>
                  </a:lnTo>
                  <a:lnTo>
                    <a:pt x="155" y="516"/>
                  </a:lnTo>
                  <a:lnTo>
                    <a:pt x="155" y="516"/>
                  </a:lnTo>
                  <a:close/>
                </a:path>
              </a:pathLst>
            </a:custGeom>
            <a:solidFill>
              <a:schemeClr val="bg2"/>
            </a:solidFill>
            <a:ln w="9525">
              <a:noFill/>
            </a:ln>
          </p:spPr>
          <p:txBody>
            <a:bodyPr/>
            <a:p>
              <a:endParaRPr lang="zh-CN" altLang="en-US"/>
            </a:p>
          </p:txBody>
        </p:sp>
        <p:sp>
          <p:nvSpPr>
            <p:cNvPr id="24602" name="任意多边形 19481"/>
            <p:cNvSpPr/>
            <p:nvPr/>
          </p:nvSpPr>
          <p:spPr>
            <a:xfrm>
              <a:off x="5107" y="0"/>
              <a:ext cx="573" cy="1042"/>
            </a:xfrm>
            <a:custGeom>
              <a:avLst/>
              <a:gdLst/>
              <a:ahLst/>
              <a:cxnLst/>
              <a:pathLst>
                <a:path w="574" h="1043">
                  <a:moveTo>
                    <a:pt x="0" y="0"/>
                  </a:moveTo>
                  <a:lnTo>
                    <a:pt x="497" y="1043"/>
                  </a:lnTo>
                  <a:lnTo>
                    <a:pt x="574" y="851"/>
                  </a:lnTo>
                  <a:lnTo>
                    <a:pt x="251" y="0"/>
                  </a:lnTo>
                  <a:lnTo>
                    <a:pt x="0" y="0"/>
                  </a:lnTo>
                  <a:lnTo>
                    <a:pt x="0" y="0"/>
                  </a:lnTo>
                  <a:close/>
                </a:path>
              </a:pathLst>
            </a:custGeom>
            <a:gradFill rotWithShape="0">
              <a:gsLst>
                <a:gs pos="0">
                  <a:srgbClr val="000055"/>
                </a:gs>
                <a:gs pos="100000">
                  <a:schemeClr val="bg2"/>
                </a:gs>
              </a:gsLst>
              <a:lin ang="5400000" scaled="1"/>
              <a:tileRect/>
            </a:gradFill>
            <a:ln w="9525">
              <a:noFill/>
            </a:ln>
          </p:spPr>
          <p:txBody>
            <a:bodyPr/>
            <a:p>
              <a:endParaRPr lang="zh-CN" altLang="en-US"/>
            </a:p>
          </p:txBody>
        </p:sp>
        <p:sp>
          <p:nvSpPr>
            <p:cNvPr id="24603" name="任意多边形 19482"/>
            <p:cNvSpPr/>
            <p:nvPr/>
          </p:nvSpPr>
          <p:spPr>
            <a:xfrm>
              <a:off x="5411" y="0"/>
              <a:ext cx="341" cy="796"/>
            </a:xfrm>
            <a:custGeom>
              <a:avLst/>
              <a:gdLst/>
              <a:ahLst/>
              <a:cxnLst/>
              <a:pathLst>
                <a:path w="341" h="797">
                  <a:moveTo>
                    <a:pt x="144" y="0"/>
                  </a:moveTo>
                  <a:lnTo>
                    <a:pt x="0" y="0"/>
                  </a:lnTo>
                  <a:lnTo>
                    <a:pt x="287" y="797"/>
                  </a:lnTo>
                  <a:lnTo>
                    <a:pt x="341" y="653"/>
                  </a:lnTo>
                  <a:lnTo>
                    <a:pt x="144" y="0"/>
                  </a:lnTo>
                  <a:lnTo>
                    <a:pt x="144" y="0"/>
                  </a:lnTo>
                  <a:close/>
                </a:path>
              </a:pathLst>
            </a:custGeom>
            <a:gradFill rotWithShape="0">
              <a:gsLst>
                <a:gs pos="0">
                  <a:srgbClr val="000059"/>
                </a:gs>
                <a:gs pos="100000">
                  <a:schemeClr val="bg2"/>
                </a:gs>
              </a:gsLst>
              <a:lin ang="5400000" scaled="1"/>
              <a:tileRect/>
            </a:gradFill>
            <a:ln w="9525">
              <a:noFill/>
            </a:ln>
          </p:spPr>
          <p:txBody>
            <a:bodyPr/>
            <a:p>
              <a:endParaRPr lang="zh-CN" altLang="en-US"/>
            </a:p>
          </p:txBody>
        </p:sp>
        <p:sp>
          <p:nvSpPr>
            <p:cNvPr id="24604" name="任意多边形 19483"/>
            <p:cNvSpPr/>
            <p:nvPr/>
          </p:nvSpPr>
          <p:spPr>
            <a:xfrm>
              <a:off x="5698" y="653"/>
              <a:ext cx="60" cy="311"/>
            </a:xfrm>
            <a:custGeom>
              <a:avLst/>
              <a:gdLst/>
              <a:ahLst/>
              <a:cxnLst/>
              <a:pathLst>
                <a:path w="60" h="312">
                  <a:moveTo>
                    <a:pt x="0" y="144"/>
                  </a:moveTo>
                  <a:lnTo>
                    <a:pt x="60" y="312"/>
                  </a:lnTo>
                  <a:lnTo>
                    <a:pt x="60" y="6"/>
                  </a:lnTo>
                  <a:lnTo>
                    <a:pt x="54" y="0"/>
                  </a:lnTo>
                  <a:lnTo>
                    <a:pt x="0" y="144"/>
                  </a:lnTo>
                  <a:lnTo>
                    <a:pt x="0" y="144"/>
                  </a:lnTo>
                  <a:close/>
                </a:path>
              </a:pathLst>
            </a:custGeom>
            <a:solidFill>
              <a:schemeClr val="bg2"/>
            </a:solidFill>
            <a:ln w="9525">
              <a:noFill/>
            </a:ln>
          </p:spPr>
          <p:txBody>
            <a:bodyPr/>
            <a:p>
              <a:endParaRPr lang="zh-CN" altLang="en-US"/>
            </a:p>
          </p:txBody>
        </p:sp>
        <p:sp>
          <p:nvSpPr>
            <p:cNvPr id="24605" name="任意多边形 19484"/>
            <p:cNvSpPr/>
            <p:nvPr/>
          </p:nvSpPr>
          <p:spPr>
            <a:xfrm>
              <a:off x="2" y="1601"/>
              <a:ext cx="5752" cy="1864"/>
            </a:xfrm>
            <a:custGeom>
              <a:avLst/>
              <a:gdLst/>
              <a:ahLst/>
              <a:cxnLst/>
              <a:pathLst>
                <a:path w="5740" h="1864">
                  <a:moveTo>
                    <a:pt x="0" y="371"/>
                  </a:moveTo>
                  <a:lnTo>
                    <a:pt x="5740" y="1864"/>
                  </a:lnTo>
                  <a:lnTo>
                    <a:pt x="5740" y="1834"/>
                  </a:lnTo>
                  <a:lnTo>
                    <a:pt x="0" y="0"/>
                  </a:lnTo>
                  <a:lnTo>
                    <a:pt x="0" y="371"/>
                  </a:lnTo>
                  <a:lnTo>
                    <a:pt x="0" y="371"/>
                  </a:lnTo>
                  <a:close/>
                </a:path>
              </a:pathLst>
            </a:custGeom>
            <a:gradFill rotWithShape="0">
              <a:gsLst>
                <a:gs pos="0">
                  <a:srgbClr val="000061"/>
                </a:gs>
                <a:gs pos="100000">
                  <a:schemeClr val="bg1"/>
                </a:gs>
              </a:gsLst>
              <a:lin ang="2700000" scaled="1"/>
              <a:tileRect/>
            </a:gradFill>
            <a:ln w="9525">
              <a:noFill/>
            </a:ln>
          </p:spPr>
          <p:txBody>
            <a:bodyPr/>
            <a:p>
              <a:endParaRPr lang="zh-CN" altLang="en-US"/>
            </a:p>
          </p:txBody>
        </p:sp>
        <p:sp>
          <p:nvSpPr>
            <p:cNvPr id="24606" name="任意多边形 19485"/>
            <p:cNvSpPr/>
            <p:nvPr/>
          </p:nvSpPr>
          <p:spPr>
            <a:xfrm>
              <a:off x="5754" y="3483"/>
              <a:ext cx="6" cy="6"/>
            </a:xfrm>
            <a:custGeom>
              <a:avLst/>
              <a:gdLst/>
              <a:ahLst/>
              <a:cxnLst/>
              <a:pathLst>
                <a:path w="6" h="6">
                  <a:moveTo>
                    <a:pt x="6" y="6"/>
                  </a:moveTo>
                  <a:lnTo>
                    <a:pt x="0" y="0"/>
                  </a:lnTo>
                  <a:lnTo>
                    <a:pt x="0" y="6"/>
                  </a:lnTo>
                  <a:lnTo>
                    <a:pt x="6" y="6"/>
                  </a:lnTo>
                  <a:lnTo>
                    <a:pt x="6" y="6"/>
                  </a:lnTo>
                  <a:close/>
                </a:path>
              </a:pathLst>
            </a:custGeom>
            <a:solidFill>
              <a:srgbClr val="18FF00"/>
            </a:solidFill>
            <a:ln w="9525">
              <a:noFill/>
            </a:ln>
          </p:spPr>
          <p:txBody>
            <a:bodyPr/>
            <a:p>
              <a:endParaRPr lang="zh-CN" altLang="en-US"/>
            </a:p>
          </p:txBody>
        </p:sp>
        <p:sp>
          <p:nvSpPr>
            <p:cNvPr id="24607" name="任意多边形 19486"/>
            <p:cNvSpPr/>
            <p:nvPr/>
          </p:nvSpPr>
          <p:spPr>
            <a:xfrm>
              <a:off x="2" y="2152"/>
              <a:ext cx="5752" cy="1337"/>
            </a:xfrm>
            <a:custGeom>
              <a:avLst/>
              <a:gdLst/>
              <a:ahLst/>
              <a:cxnLst/>
              <a:pathLst>
                <a:path w="5740" h="1337">
                  <a:moveTo>
                    <a:pt x="0" y="366"/>
                  </a:moveTo>
                  <a:lnTo>
                    <a:pt x="5740" y="1337"/>
                  </a:lnTo>
                  <a:lnTo>
                    <a:pt x="5740" y="1331"/>
                  </a:lnTo>
                  <a:lnTo>
                    <a:pt x="0" y="0"/>
                  </a:lnTo>
                  <a:lnTo>
                    <a:pt x="0" y="366"/>
                  </a:lnTo>
                  <a:lnTo>
                    <a:pt x="0" y="366"/>
                  </a:lnTo>
                  <a:close/>
                </a:path>
              </a:pathLst>
            </a:custGeom>
            <a:gradFill rotWithShape="0">
              <a:gsLst>
                <a:gs pos="0">
                  <a:srgbClr val="00005D"/>
                </a:gs>
                <a:gs pos="100000">
                  <a:schemeClr val="bg1"/>
                </a:gs>
              </a:gsLst>
              <a:lin ang="2700000" scaled="1"/>
              <a:tileRect/>
            </a:gradFill>
            <a:ln w="9525">
              <a:noFill/>
            </a:ln>
          </p:spPr>
          <p:txBody>
            <a:bodyPr/>
            <a:p>
              <a:endParaRPr lang="zh-CN" altLang="en-US"/>
            </a:p>
          </p:txBody>
        </p:sp>
        <p:sp>
          <p:nvSpPr>
            <p:cNvPr id="24608" name="任意多边形 19487"/>
            <p:cNvSpPr/>
            <p:nvPr/>
          </p:nvSpPr>
          <p:spPr>
            <a:xfrm>
              <a:off x="2" y="3177"/>
              <a:ext cx="5752" cy="414"/>
            </a:xfrm>
            <a:custGeom>
              <a:avLst/>
              <a:gdLst/>
              <a:ahLst/>
              <a:cxnLst/>
              <a:pathLst>
                <a:path w="5740" h="414">
                  <a:moveTo>
                    <a:pt x="0" y="48"/>
                  </a:moveTo>
                  <a:lnTo>
                    <a:pt x="5740" y="414"/>
                  </a:lnTo>
                  <a:lnTo>
                    <a:pt x="5740" y="402"/>
                  </a:lnTo>
                  <a:lnTo>
                    <a:pt x="0" y="0"/>
                  </a:lnTo>
                  <a:lnTo>
                    <a:pt x="0" y="48"/>
                  </a:lnTo>
                  <a:lnTo>
                    <a:pt x="0" y="48"/>
                  </a:lnTo>
                  <a:close/>
                </a:path>
              </a:pathLst>
            </a:custGeom>
            <a:gradFill rotWithShape="0">
              <a:gsLst>
                <a:gs pos="0">
                  <a:srgbClr val="000082"/>
                </a:gs>
                <a:gs pos="100000">
                  <a:schemeClr val="bg1"/>
                </a:gs>
              </a:gsLst>
              <a:lin ang="0" scaled="1"/>
              <a:tileRect/>
            </a:gradFill>
            <a:ln w="9525">
              <a:noFill/>
            </a:ln>
          </p:spPr>
          <p:txBody>
            <a:bodyPr/>
            <a:p>
              <a:endParaRPr lang="zh-CN" altLang="en-US"/>
            </a:p>
          </p:txBody>
        </p:sp>
        <p:sp>
          <p:nvSpPr>
            <p:cNvPr id="24609" name="任意多边形 19488"/>
            <p:cNvSpPr/>
            <p:nvPr/>
          </p:nvSpPr>
          <p:spPr>
            <a:xfrm>
              <a:off x="1297" y="0"/>
              <a:ext cx="4457" cy="3177"/>
            </a:xfrm>
            <a:custGeom>
              <a:avLst/>
              <a:gdLst/>
              <a:ahLst/>
              <a:cxnLst/>
              <a:pathLst>
                <a:path w="4448" h="3177">
                  <a:moveTo>
                    <a:pt x="0" y="0"/>
                  </a:moveTo>
                  <a:lnTo>
                    <a:pt x="4448" y="3177"/>
                  </a:lnTo>
                  <a:lnTo>
                    <a:pt x="4448" y="3153"/>
                  </a:lnTo>
                  <a:lnTo>
                    <a:pt x="125" y="0"/>
                  </a:lnTo>
                  <a:lnTo>
                    <a:pt x="0" y="0"/>
                  </a:lnTo>
                  <a:lnTo>
                    <a:pt x="0" y="0"/>
                  </a:lnTo>
                  <a:close/>
                </a:path>
              </a:pathLst>
            </a:custGeom>
            <a:gradFill rotWithShape="0">
              <a:gsLst>
                <a:gs pos="0">
                  <a:srgbClr val="00004A"/>
                </a:gs>
                <a:gs pos="100000">
                  <a:schemeClr val="bg1"/>
                </a:gs>
              </a:gsLst>
              <a:lin ang="2700000" scaled="1"/>
              <a:tileRect/>
            </a:gradFill>
            <a:ln w="9525">
              <a:noFill/>
            </a:ln>
          </p:spPr>
          <p:txBody>
            <a:bodyPr/>
            <a:p>
              <a:endParaRPr lang="zh-CN" altLang="en-US"/>
            </a:p>
          </p:txBody>
        </p:sp>
        <p:sp>
          <p:nvSpPr>
            <p:cNvPr id="24610" name="任意多边形 19489"/>
            <p:cNvSpPr/>
            <p:nvPr/>
          </p:nvSpPr>
          <p:spPr>
            <a:xfrm>
              <a:off x="3321" y="0"/>
              <a:ext cx="2433" cy="2614"/>
            </a:xfrm>
            <a:custGeom>
              <a:avLst/>
              <a:gdLst/>
              <a:ahLst/>
              <a:cxnLst/>
              <a:pathLst>
                <a:path w="2428" h="2614">
                  <a:moveTo>
                    <a:pt x="0" y="0"/>
                  </a:moveTo>
                  <a:lnTo>
                    <a:pt x="2428" y="2614"/>
                  </a:lnTo>
                  <a:lnTo>
                    <a:pt x="2428" y="2608"/>
                  </a:lnTo>
                  <a:lnTo>
                    <a:pt x="66" y="0"/>
                  </a:lnTo>
                  <a:lnTo>
                    <a:pt x="0" y="0"/>
                  </a:lnTo>
                  <a:lnTo>
                    <a:pt x="0" y="0"/>
                  </a:lnTo>
                  <a:close/>
                </a:path>
              </a:pathLst>
            </a:custGeom>
            <a:gradFill rotWithShape="0">
              <a:gsLst>
                <a:gs pos="0">
                  <a:srgbClr val="000082"/>
                </a:gs>
                <a:gs pos="100000">
                  <a:schemeClr val="bg1"/>
                </a:gs>
              </a:gsLst>
              <a:lin ang="2700000" scaled="1"/>
              <a:tileRect/>
            </a:gradFill>
            <a:ln w="9525">
              <a:noFill/>
            </a:ln>
          </p:spPr>
          <p:txBody>
            <a:bodyPr/>
            <a:p>
              <a:endParaRPr lang="zh-CN" altLang="en-US"/>
            </a:p>
          </p:txBody>
        </p:sp>
        <p:sp>
          <p:nvSpPr>
            <p:cNvPr id="24611" name="任意多边形 19490"/>
            <p:cNvSpPr/>
            <p:nvPr/>
          </p:nvSpPr>
          <p:spPr>
            <a:xfrm>
              <a:off x="3950" y="0"/>
              <a:ext cx="1804" cy="2464"/>
            </a:xfrm>
            <a:custGeom>
              <a:avLst/>
              <a:gdLst/>
              <a:ahLst/>
              <a:cxnLst/>
              <a:pathLst>
                <a:path w="1800" h="2464">
                  <a:moveTo>
                    <a:pt x="485" y="0"/>
                  </a:moveTo>
                  <a:lnTo>
                    <a:pt x="0" y="0"/>
                  </a:lnTo>
                  <a:lnTo>
                    <a:pt x="1800" y="2464"/>
                  </a:lnTo>
                  <a:lnTo>
                    <a:pt x="1800" y="2248"/>
                  </a:lnTo>
                  <a:lnTo>
                    <a:pt x="1794" y="2248"/>
                  </a:lnTo>
                  <a:lnTo>
                    <a:pt x="485" y="0"/>
                  </a:lnTo>
                  <a:lnTo>
                    <a:pt x="485" y="0"/>
                  </a:lnTo>
                  <a:close/>
                </a:path>
              </a:pathLst>
            </a:custGeom>
            <a:gradFill rotWithShape="0">
              <a:gsLst>
                <a:gs pos="0">
                  <a:srgbClr val="000065"/>
                </a:gs>
                <a:gs pos="100000">
                  <a:schemeClr val="bg2"/>
                </a:gs>
              </a:gsLst>
              <a:lin ang="5400000" scaled="1"/>
              <a:tileRect/>
            </a:gradFill>
            <a:ln w="9525">
              <a:noFill/>
            </a:ln>
          </p:spPr>
          <p:txBody>
            <a:bodyPr/>
            <a:p>
              <a:endParaRPr lang="zh-CN" altLang="en-US"/>
            </a:p>
          </p:txBody>
        </p:sp>
        <p:sp>
          <p:nvSpPr>
            <p:cNvPr id="24612" name="任意多边形 19491"/>
            <p:cNvSpPr/>
            <p:nvPr/>
          </p:nvSpPr>
          <p:spPr>
            <a:xfrm>
              <a:off x="4519" y="0"/>
              <a:ext cx="1235" cy="2074"/>
            </a:xfrm>
            <a:custGeom>
              <a:avLst/>
              <a:gdLst/>
              <a:ahLst/>
              <a:cxnLst/>
              <a:pathLst>
                <a:path w="1232" h="2074">
                  <a:moveTo>
                    <a:pt x="0" y="0"/>
                  </a:moveTo>
                  <a:lnTo>
                    <a:pt x="1232" y="2074"/>
                  </a:lnTo>
                  <a:lnTo>
                    <a:pt x="1232" y="2038"/>
                  </a:lnTo>
                  <a:lnTo>
                    <a:pt x="42" y="0"/>
                  </a:lnTo>
                  <a:lnTo>
                    <a:pt x="0" y="0"/>
                  </a:lnTo>
                  <a:lnTo>
                    <a:pt x="0" y="0"/>
                  </a:lnTo>
                  <a:close/>
                </a:path>
              </a:pathLst>
            </a:custGeom>
            <a:gradFill rotWithShape="0">
              <a:gsLst>
                <a:gs pos="0">
                  <a:srgbClr val="000058"/>
                </a:gs>
                <a:gs pos="100000">
                  <a:schemeClr val="bg1"/>
                </a:gs>
              </a:gsLst>
              <a:lin ang="2700000" scaled="1"/>
              <a:tileRect/>
            </a:gradFill>
            <a:ln w="9525">
              <a:noFill/>
            </a:ln>
          </p:spPr>
          <p:txBody>
            <a:bodyPr/>
            <a:p>
              <a:endParaRPr lang="zh-CN" altLang="en-US"/>
            </a:p>
          </p:txBody>
        </p:sp>
        <p:sp>
          <p:nvSpPr>
            <p:cNvPr id="24613" name="任意多边形 19492"/>
            <p:cNvSpPr/>
            <p:nvPr/>
          </p:nvSpPr>
          <p:spPr>
            <a:xfrm>
              <a:off x="4694" y="0"/>
              <a:ext cx="1060" cy="1936"/>
            </a:xfrm>
            <a:custGeom>
              <a:avLst/>
              <a:gdLst/>
              <a:ahLst/>
              <a:cxnLst/>
              <a:pathLst>
                <a:path w="1058" h="1936">
                  <a:moveTo>
                    <a:pt x="0" y="0"/>
                  </a:moveTo>
                  <a:lnTo>
                    <a:pt x="1058" y="1936"/>
                  </a:lnTo>
                  <a:lnTo>
                    <a:pt x="1058" y="1930"/>
                  </a:lnTo>
                  <a:lnTo>
                    <a:pt x="54" y="0"/>
                  </a:lnTo>
                  <a:lnTo>
                    <a:pt x="0" y="0"/>
                  </a:lnTo>
                  <a:lnTo>
                    <a:pt x="0" y="0"/>
                  </a:lnTo>
                  <a:close/>
                </a:path>
              </a:pathLst>
            </a:custGeom>
            <a:gradFill rotWithShape="0">
              <a:gsLst>
                <a:gs pos="0">
                  <a:srgbClr val="00006F"/>
                </a:gs>
                <a:gs pos="100000">
                  <a:schemeClr val="bg1"/>
                </a:gs>
              </a:gsLst>
              <a:lin ang="2700000" scaled="1"/>
              <a:tileRect/>
            </a:gradFill>
            <a:ln w="9525">
              <a:noFill/>
            </a:ln>
          </p:spPr>
          <p:txBody>
            <a:bodyPr/>
            <a:p>
              <a:endParaRPr lang="zh-CN" altLang="en-US"/>
            </a:p>
          </p:txBody>
        </p:sp>
        <p:sp>
          <p:nvSpPr>
            <p:cNvPr id="24614" name="任意多边形 19493"/>
            <p:cNvSpPr/>
            <p:nvPr/>
          </p:nvSpPr>
          <p:spPr>
            <a:xfrm>
              <a:off x="4981" y="0"/>
              <a:ext cx="773" cy="1487"/>
            </a:xfrm>
            <a:custGeom>
              <a:avLst/>
              <a:gdLst/>
              <a:ahLst/>
              <a:cxnLst/>
              <a:pathLst>
                <a:path w="771" h="1487">
                  <a:moveTo>
                    <a:pt x="771" y="1433"/>
                  </a:moveTo>
                  <a:lnTo>
                    <a:pt x="42" y="0"/>
                  </a:lnTo>
                  <a:lnTo>
                    <a:pt x="0" y="0"/>
                  </a:lnTo>
                  <a:lnTo>
                    <a:pt x="771" y="1487"/>
                  </a:lnTo>
                  <a:lnTo>
                    <a:pt x="771" y="1433"/>
                  </a:lnTo>
                  <a:lnTo>
                    <a:pt x="771" y="1433"/>
                  </a:lnTo>
                  <a:close/>
                </a:path>
              </a:pathLst>
            </a:custGeom>
            <a:gradFill rotWithShape="0">
              <a:gsLst>
                <a:gs pos="0">
                  <a:srgbClr val="000079"/>
                </a:gs>
                <a:gs pos="100000">
                  <a:schemeClr val="bg1"/>
                </a:gs>
              </a:gsLst>
              <a:lin ang="2700000" scaled="1"/>
              <a:tileRect/>
            </a:gradFill>
            <a:ln w="9525">
              <a:noFill/>
            </a:ln>
          </p:spPr>
          <p:txBody>
            <a:bodyPr/>
            <a:p>
              <a:endParaRPr lang="zh-CN" altLang="en-US"/>
            </a:p>
          </p:txBody>
        </p:sp>
        <p:grpSp>
          <p:nvGrpSpPr>
            <p:cNvPr id="24615" name="组合 19494"/>
            <p:cNvGrpSpPr/>
            <p:nvPr userDrawn="1"/>
          </p:nvGrpSpPr>
          <p:grpSpPr>
            <a:xfrm>
              <a:off x="0" y="1632"/>
              <a:ext cx="5758" cy="1858"/>
              <a:chOff x="0" y="0"/>
              <a:chExt cx="5758" cy="1858"/>
            </a:xfrm>
          </p:grpSpPr>
          <p:sp>
            <p:nvSpPr>
              <p:cNvPr id="24616" name="任意多边形 19495"/>
              <p:cNvSpPr/>
              <p:nvPr/>
            </p:nvSpPr>
            <p:spPr>
              <a:xfrm>
                <a:off x="0" y="0"/>
                <a:ext cx="3670" cy="1313"/>
              </a:xfrm>
              <a:custGeom>
                <a:avLst/>
                <a:gdLst/>
                <a:ahLst/>
                <a:cxnLst/>
                <a:pathLst>
                  <a:path w="3659" h="1313">
                    <a:moveTo>
                      <a:pt x="0" y="0"/>
                    </a:moveTo>
                    <a:lnTo>
                      <a:pt x="0" y="366"/>
                    </a:lnTo>
                    <a:lnTo>
                      <a:pt x="3635" y="1313"/>
                    </a:lnTo>
                    <a:lnTo>
                      <a:pt x="3647" y="1235"/>
                    </a:lnTo>
                    <a:lnTo>
                      <a:pt x="3659" y="1163"/>
                    </a:lnTo>
                    <a:lnTo>
                      <a:pt x="0" y="0"/>
                    </a:lnTo>
                    <a:lnTo>
                      <a:pt x="0" y="0"/>
                    </a:lnTo>
                    <a:close/>
                  </a:path>
                </a:pathLst>
              </a:custGeom>
              <a:gradFill rotWithShape="0">
                <a:gsLst>
                  <a:gs pos="0">
                    <a:srgbClr val="00006F"/>
                  </a:gs>
                  <a:gs pos="100000">
                    <a:schemeClr val="bg1"/>
                  </a:gs>
                </a:gsLst>
                <a:lin ang="0" scaled="1"/>
                <a:tileRect/>
              </a:gradFill>
              <a:ln w="9525">
                <a:noFill/>
              </a:ln>
            </p:spPr>
            <p:txBody>
              <a:bodyPr/>
              <a:p>
                <a:endParaRPr lang="zh-CN" altLang="en-US"/>
              </a:p>
            </p:txBody>
          </p:sp>
          <p:sp>
            <p:nvSpPr>
              <p:cNvPr id="24617" name="任意多边形 19496"/>
              <p:cNvSpPr/>
              <p:nvPr/>
            </p:nvSpPr>
            <p:spPr>
              <a:xfrm>
                <a:off x="3646" y="1163"/>
                <a:ext cx="2112" cy="695"/>
              </a:xfrm>
              <a:custGeom>
                <a:avLst/>
                <a:gdLst/>
                <a:ahLst/>
                <a:cxnLst/>
                <a:pathLst>
                  <a:path w="2105" h="695">
                    <a:moveTo>
                      <a:pt x="2105" y="665"/>
                    </a:moveTo>
                    <a:lnTo>
                      <a:pt x="24" y="0"/>
                    </a:lnTo>
                    <a:lnTo>
                      <a:pt x="12" y="72"/>
                    </a:lnTo>
                    <a:lnTo>
                      <a:pt x="0" y="150"/>
                    </a:lnTo>
                    <a:lnTo>
                      <a:pt x="2105" y="695"/>
                    </a:lnTo>
                    <a:lnTo>
                      <a:pt x="2105" y="665"/>
                    </a:lnTo>
                    <a:lnTo>
                      <a:pt x="2105" y="665"/>
                    </a:lnTo>
                    <a:close/>
                  </a:path>
                </a:pathLst>
              </a:custGeom>
              <a:gradFill rotWithShape="0">
                <a:gsLst>
                  <a:gs pos="0">
                    <a:schemeClr val="bg1"/>
                  </a:gs>
                  <a:gs pos="100000">
                    <a:srgbClr val="1717A2"/>
                  </a:gs>
                </a:gsLst>
                <a:lin ang="0" scaled="1"/>
                <a:tileRect/>
              </a:gradFill>
              <a:ln w="9525">
                <a:noFill/>
              </a:ln>
            </p:spPr>
            <p:txBody>
              <a:bodyPr/>
              <a:p>
                <a:endParaRPr lang="zh-CN" altLang="en-US"/>
              </a:p>
            </p:txBody>
          </p:sp>
        </p:grpSp>
      </p:grpSp>
      <p:sp>
        <p:nvSpPr>
          <p:cNvPr id="19498" name="标题 19497"/>
          <p:cNvSpPr>
            <a:spLocks noGrp="1"/>
          </p:cNvSpPr>
          <p:nvPr>
            <p:ph type="ctrTitle" sz="quarter"/>
          </p:nvPr>
        </p:nvSpPr>
        <p:spPr>
          <a:xfrm>
            <a:off x="609600" y="1600200"/>
            <a:ext cx="10972800" cy="1828800"/>
          </a:xfrm>
          <a:prstGeom prst="rect">
            <a:avLst/>
          </a:prstGeom>
          <a:noFill/>
          <a:ln w="9525">
            <a:noFill/>
          </a:ln>
        </p:spPr>
        <p:txBody>
          <a:bodyPr anchor="ctr"/>
          <a:lstStyle>
            <a:lvl1pPr lvl="0">
              <a:defRPr sz="4800" kern="1200"/>
            </a:lvl1pPr>
          </a:lstStyle>
          <a:p>
            <a:pPr lvl="0" fontAlgn="base"/>
            <a:r>
              <a:rPr lang="zh-CN" altLang="en-US" strike="noStrike" noProof="1"/>
              <a:t>单击此处编辑母版标题样式</a:t>
            </a:r>
            <a:endParaRPr lang="zh-CN" altLang="en-US" strike="noStrike" noProof="1"/>
          </a:p>
        </p:txBody>
      </p:sp>
      <p:sp>
        <p:nvSpPr>
          <p:cNvPr id="19499" name="副标题 19498"/>
          <p:cNvSpPr>
            <a:spLocks noGrp="1"/>
          </p:cNvSpPr>
          <p:nvPr>
            <p:ph type="subTitle" sz="quarter" idx="1"/>
          </p:nvPr>
        </p:nvSpPr>
        <p:spPr>
          <a:xfrm>
            <a:off x="1828800" y="3886200"/>
            <a:ext cx="8534400" cy="1752600"/>
          </a:xfrm>
          <a:prstGeom prst="rect">
            <a:avLst/>
          </a:prstGeom>
          <a:noFill/>
          <a:ln w="9525">
            <a:noFill/>
          </a:ln>
        </p:spPr>
        <p:txBody>
          <a:bodyPr anchor="t"/>
          <a:lstStyle>
            <a:lvl1pPr marL="0" lvl="0" indent="0" algn="ctr">
              <a:buNone/>
              <a:defRPr sz="3600" kern="1200"/>
            </a:lvl1pPr>
            <a:lvl2pPr marL="457200" lvl="1" indent="-457200" algn="ctr">
              <a:buNone/>
              <a:defRPr sz="3600" kern="1200"/>
            </a:lvl2pPr>
            <a:lvl3pPr marL="914400" lvl="2" indent="-914400" algn="ctr">
              <a:buNone/>
              <a:defRPr sz="3600" kern="1200"/>
            </a:lvl3pPr>
            <a:lvl4pPr marL="1371600" lvl="3" indent="-1371600" algn="ctr">
              <a:buNone/>
              <a:defRPr sz="3600" kern="1200"/>
            </a:lvl4pPr>
            <a:lvl5pPr marL="1828800" lvl="4" indent="-1828800" algn="ctr">
              <a:buNone/>
              <a:defRPr sz="3600" kern="1200"/>
            </a:lvl5pPr>
          </a:lstStyle>
          <a:p>
            <a:pPr lvl="0" fontAlgn="base"/>
            <a:r>
              <a:rPr lang="zh-CN" altLang="en-US" strike="noStrike" noProof="1"/>
              <a:t>单击此处编辑母版副标题样式</a:t>
            </a:r>
            <a:endParaRPr lang="zh-CN" altLang="en-US" strike="noStrike" noProof="1"/>
          </a:p>
        </p:txBody>
      </p:sp>
      <p:sp>
        <p:nvSpPr>
          <p:cNvPr id="19500" name="日期占位符 19499"/>
          <p:cNvSpPr>
            <a:spLocks noGrp="1"/>
          </p:cNvSpPr>
          <p:nvPr>
            <p:ph type="dt" sz="quarter" idx="2"/>
          </p:nvPr>
        </p:nvSpPr>
        <p:spPr>
          <a:xfrm>
            <a:off x="609600" y="6243638"/>
            <a:ext cx="2844800" cy="457200"/>
          </a:xfrm>
          <a:prstGeom prst="rect">
            <a:avLst/>
          </a:prstGeom>
          <a:noFill/>
          <a:ln w="9525">
            <a:noFill/>
          </a:ln>
        </p:spPr>
        <p:txBody>
          <a:bodyPr anchor="b"/>
          <a:p>
            <a:pPr fontAlgn="base"/>
            <a:endParaRPr lang="zh-CN" altLang="en-US" strike="noStrike" noProof="1" dirty="0"/>
          </a:p>
        </p:txBody>
      </p:sp>
      <p:sp>
        <p:nvSpPr>
          <p:cNvPr id="19501" name="页脚占位符 19500"/>
          <p:cNvSpPr>
            <a:spLocks noGrp="1"/>
          </p:cNvSpPr>
          <p:nvPr>
            <p:ph type="ftr" sz="quarter" idx="3"/>
          </p:nvPr>
        </p:nvSpPr>
        <p:spPr>
          <a:xfrm>
            <a:off x="4165600" y="6248400"/>
            <a:ext cx="3860800" cy="457200"/>
          </a:xfrm>
          <a:prstGeom prst="rect">
            <a:avLst/>
          </a:prstGeom>
          <a:noFill/>
          <a:ln w="9525">
            <a:noFill/>
          </a:ln>
        </p:spPr>
        <p:txBody>
          <a:bodyPr anchor="b"/>
          <a:p>
            <a:pPr fontAlgn="base"/>
            <a:endParaRPr lang="zh-CN" altLang="en-US" strike="noStrike" noProof="1" dirty="0"/>
          </a:p>
        </p:txBody>
      </p:sp>
      <p:sp>
        <p:nvSpPr>
          <p:cNvPr id="19502" name="灯片编号占位符 19501"/>
          <p:cNvSpPr>
            <a:spLocks noGrp="1"/>
          </p:cNvSpPr>
          <p:nvPr>
            <p:ph type="sldNum" sz="quarter" idx="4"/>
          </p:nvPr>
        </p:nvSpPr>
        <p:spPr>
          <a:xfrm>
            <a:off x="8737600" y="6243638"/>
            <a:ext cx="2844800" cy="457200"/>
          </a:xfrm>
          <a:prstGeom prst="rect">
            <a:avLst/>
          </a:prstGeom>
          <a:noFill/>
          <a:ln w="9525">
            <a:noFill/>
          </a:ln>
        </p:spPr>
        <p:txBody>
          <a:bodyPr anchor="b"/>
          <a:p>
            <a:pPr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8"/>
            <a:ext cx="105156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8"/>
            <a:ext cx="105156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09600" y="1600200"/>
            <a:ext cx="5376672" cy="453072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205728" y="1600200"/>
            <a:ext cx="5376672" cy="453072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dirty="0"/>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1186775" y="1778438"/>
            <a:ext cx="4873575"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1186775" y="2665379"/>
            <a:ext cx="4873575"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6256939" y="1778438"/>
            <a:ext cx="4897576"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6256939" y="2665379"/>
            <a:ext cx="4897576"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endParaRPr lang="zh-CN" altLang="en-US" strike="noStrike" noProof="1" dirty="0"/>
          </a:p>
        </p:txBody>
      </p:sp>
      <p:sp>
        <p:nvSpPr>
          <p:cNvPr id="8" name="页脚占位符 7"/>
          <p:cNvSpPr>
            <a:spLocks noGrp="1"/>
          </p:cNvSpPr>
          <p:nvPr>
            <p:ph type="ftr" sz="quarter" idx="11"/>
          </p:nvPr>
        </p:nvSpPr>
        <p:spPr/>
        <p:txBody>
          <a:bodyPr/>
          <a:p>
            <a:pPr lvl="0" fontAlgn="base"/>
            <a:endParaRPr lang="zh-CN" altLang="en-US" strike="noStrike" noProof="1" dirty="0"/>
          </a:p>
        </p:txBody>
      </p:sp>
      <p:sp>
        <p:nvSpPr>
          <p:cNvPr id="9" name="灯片编号占位符 8"/>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endParaRPr lang="zh-CN" altLang="en-US" strike="noStrike" noProof="1" dirty="0"/>
          </a:p>
        </p:txBody>
      </p:sp>
      <p:sp>
        <p:nvSpPr>
          <p:cNvPr id="4" name="页脚占位符 3"/>
          <p:cNvSpPr>
            <a:spLocks noGrp="1"/>
          </p:cNvSpPr>
          <p:nvPr>
            <p:ph type="ftr" sz="quarter" idx="11"/>
          </p:nvPr>
        </p:nvSpPr>
        <p:spPr/>
        <p:txBody>
          <a:bodyPr/>
          <a:p>
            <a:pPr lvl="0" fontAlgn="base"/>
            <a:endParaRPr lang="zh-CN" altLang="en-US" strike="noStrike" noProof="1" dirty="0"/>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endParaRPr lang="zh-CN" altLang="en-US" strike="noStrike" noProof="1" dirty="0"/>
          </a:p>
        </p:txBody>
      </p:sp>
      <p:sp>
        <p:nvSpPr>
          <p:cNvPr id="3" name="页脚占位符 2"/>
          <p:cNvSpPr>
            <a:spLocks noGrp="1"/>
          </p:cNvSpPr>
          <p:nvPr>
            <p:ph type="ftr" sz="quarter" idx="11"/>
          </p:nvPr>
        </p:nvSpPr>
        <p:spPr/>
        <p:txBody>
          <a:bodyPr/>
          <a:p>
            <a:pPr lvl="0" fontAlgn="base"/>
            <a:endParaRPr lang="zh-CN" altLang="en-US" strike="noStrike" noProof="1" dirty="0"/>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5183188" y="457201"/>
            <a:ext cx="617220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839788" y="2057400"/>
            <a:ext cx="4165349"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7813"/>
            <a:ext cx="2743200" cy="5853112"/>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09600" y="277813"/>
            <a:ext cx="8070573" cy="5853112"/>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09600" y="1600200"/>
            <a:ext cx="5376672"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205728" y="1600200"/>
            <a:ext cx="5376672"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dirty="0"/>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8"/>
            <a:ext cx="105156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09600" y="1600200"/>
            <a:ext cx="5376672"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205728" y="1600200"/>
            <a:ext cx="5376672"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dirty="0"/>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1186775" y="1778438"/>
            <a:ext cx="4873575"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1186775" y="2665379"/>
            <a:ext cx="4873575"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6256939" y="1778438"/>
            <a:ext cx="4897576"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6256939" y="2665379"/>
            <a:ext cx="4897576"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endParaRPr lang="zh-CN" altLang="en-US" strike="noStrike" noProof="1" dirty="0"/>
          </a:p>
        </p:txBody>
      </p:sp>
      <p:sp>
        <p:nvSpPr>
          <p:cNvPr id="8" name="页脚占位符 7"/>
          <p:cNvSpPr>
            <a:spLocks noGrp="1"/>
          </p:cNvSpPr>
          <p:nvPr>
            <p:ph type="ftr" sz="quarter" idx="11"/>
          </p:nvPr>
        </p:nvSpPr>
        <p:spPr/>
        <p:txBody>
          <a:bodyPr/>
          <a:p>
            <a:pPr lvl="0" fontAlgn="base"/>
            <a:endParaRPr lang="zh-CN" altLang="en-US" strike="noStrike" noProof="1" dirty="0"/>
          </a:p>
        </p:txBody>
      </p:sp>
      <p:sp>
        <p:nvSpPr>
          <p:cNvPr id="9" name="灯片编号占位符 8"/>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endParaRPr lang="zh-CN" altLang="en-US" strike="noStrike" noProof="1" dirty="0"/>
          </a:p>
        </p:txBody>
      </p:sp>
      <p:sp>
        <p:nvSpPr>
          <p:cNvPr id="4" name="页脚占位符 3"/>
          <p:cNvSpPr>
            <a:spLocks noGrp="1"/>
          </p:cNvSpPr>
          <p:nvPr>
            <p:ph type="ftr" sz="quarter" idx="11"/>
          </p:nvPr>
        </p:nvSpPr>
        <p:spPr/>
        <p:txBody>
          <a:bodyPr/>
          <a:p>
            <a:pPr lvl="0" fontAlgn="base"/>
            <a:endParaRPr lang="zh-CN" altLang="en-US" strike="noStrike" noProof="1" dirty="0"/>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endParaRPr lang="zh-CN" altLang="en-US" strike="noStrike" noProof="1" dirty="0"/>
          </a:p>
        </p:txBody>
      </p:sp>
      <p:sp>
        <p:nvSpPr>
          <p:cNvPr id="3" name="页脚占位符 2"/>
          <p:cNvSpPr>
            <a:spLocks noGrp="1"/>
          </p:cNvSpPr>
          <p:nvPr>
            <p:ph type="ftr" sz="quarter" idx="11"/>
          </p:nvPr>
        </p:nvSpPr>
        <p:spPr/>
        <p:txBody>
          <a:bodyPr/>
          <a:p>
            <a:pPr lvl="0" fontAlgn="base"/>
            <a:endParaRPr lang="zh-CN" altLang="en-US" strike="noStrike" noProof="1" dirty="0"/>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5183188" y="457201"/>
            <a:ext cx="617220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839788" y="2057400"/>
            <a:ext cx="4165349"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1186775" y="1778438"/>
            <a:ext cx="4873575"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1186775" y="2665379"/>
            <a:ext cx="4873575"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6256939" y="1778438"/>
            <a:ext cx="4897576"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6256939" y="2665379"/>
            <a:ext cx="4897576"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endParaRPr lang="zh-CN" altLang="en-US" strike="noStrike" noProof="1" dirty="0"/>
          </a:p>
        </p:txBody>
      </p:sp>
      <p:sp>
        <p:nvSpPr>
          <p:cNvPr id="8" name="页脚占位符 7"/>
          <p:cNvSpPr>
            <a:spLocks noGrp="1"/>
          </p:cNvSpPr>
          <p:nvPr>
            <p:ph type="ftr" sz="quarter" idx="11"/>
          </p:nvPr>
        </p:nvSpPr>
        <p:spPr/>
        <p:txBody>
          <a:bodyPr/>
          <a:p>
            <a:pPr lvl="0" fontAlgn="base"/>
            <a:endParaRPr lang="zh-CN" altLang="en-US" strike="noStrike" noProof="1" dirty="0"/>
          </a:p>
        </p:txBody>
      </p:sp>
      <p:sp>
        <p:nvSpPr>
          <p:cNvPr id="9" name="灯片编号占位符 8"/>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09600" y="274638"/>
            <a:ext cx="8070573" cy="5851525"/>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gradFill rotWithShape="0">
          <a:gsLst>
            <a:gs pos="0">
              <a:srgbClr val="000058"/>
            </a:gs>
            <a:gs pos="100000">
              <a:schemeClr val="bg1"/>
            </a:gs>
          </a:gsLst>
          <a:lin ang="2700000" scaled="1"/>
          <a:tileRect/>
        </a:gradFill>
        <a:effectLst/>
      </p:bgPr>
    </p:bg>
    <p:spTree>
      <p:nvGrpSpPr>
        <p:cNvPr id="1" name=""/>
        <p:cNvGrpSpPr/>
        <p:nvPr/>
      </p:nvGrpSpPr>
      <p:grpSpPr/>
      <p:grpSp>
        <p:nvGrpSpPr>
          <p:cNvPr id="25602" name="组合 22529"/>
          <p:cNvGrpSpPr/>
          <p:nvPr/>
        </p:nvGrpSpPr>
        <p:grpSpPr>
          <a:xfrm>
            <a:off x="0" y="0"/>
            <a:ext cx="12192000" cy="6856413"/>
            <a:chOff x="0" y="0"/>
            <a:chExt cx="5760" cy="4319"/>
          </a:xfrm>
        </p:grpSpPr>
        <p:sp>
          <p:nvSpPr>
            <p:cNvPr id="25603" name="任意多边形 22530"/>
            <p:cNvSpPr/>
            <p:nvPr/>
          </p:nvSpPr>
          <p:spPr>
            <a:xfrm>
              <a:off x="0" y="12"/>
              <a:ext cx="5758" cy="3273"/>
            </a:xfrm>
            <a:custGeom>
              <a:avLst/>
              <a:gdLst/>
              <a:ahLst/>
              <a:cxnLst/>
              <a:pathLst>
                <a:path w="5740" h="3273">
                  <a:moveTo>
                    <a:pt x="3193" y="1816"/>
                  </a:moveTo>
                  <a:lnTo>
                    <a:pt x="0" y="0"/>
                  </a:lnTo>
                  <a:lnTo>
                    <a:pt x="0" y="522"/>
                  </a:lnTo>
                  <a:lnTo>
                    <a:pt x="3037" y="1978"/>
                  </a:lnTo>
                  <a:lnTo>
                    <a:pt x="5740" y="3273"/>
                  </a:lnTo>
                  <a:lnTo>
                    <a:pt x="5740" y="3267"/>
                  </a:lnTo>
                  <a:lnTo>
                    <a:pt x="3193" y="1816"/>
                  </a:lnTo>
                  <a:lnTo>
                    <a:pt x="3193" y="1816"/>
                  </a:lnTo>
                  <a:close/>
                </a:path>
              </a:pathLst>
            </a:custGeom>
            <a:gradFill rotWithShape="0">
              <a:gsLst>
                <a:gs pos="0">
                  <a:srgbClr val="000051"/>
                </a:gs>
                <a:gs pos="100000">
                  <a:schemeClr val="bg2"/>
                </a:gs>
              </a:gsLst>
              <a:lin ang="0" scaled="1"/>
              <a:tileRect/>
            </a:gradFill>
            <a:ln w="9525">
              <a:noFill/>
            </a:ln>
          </p:spPr>
          <p:txBody>
            <a:bodyPr/>
            <a:p>
              <a:endParaRPr lang="zh-CN" altLang="en-US"/>
            </a:p>
          </p:txBody>
        </p:sp>
        <p:sp>
          <p:nvSpPr>
            <p:cNvPr id="25604" name="任意多边形 22531"/>
            <p:cNvSpPr/>
            <p:nvPr/>
          </p:nvSpPr>
          <p:spPr>
            <a:xfrm>
              <a:off x="149" y="0"/>
              <a:ext cx="5609" cy="3243"/>
            </a:xfrm>
            <a:custGeom>
              <a:avLst/>
              <a:gdLst/>
              <a:ahLst/>
              <a:cxnLst/>
              <a:pathLst>
                <a:path w="5591" h="3243">
                  <a:moveTo>
                    <a:pt x="3163" y="1714"/>
                  </a:moveTo>
                  <a:lnTo>
                    <a:pt x="431" y="0"/>
                  </a:lnTo>
                  <a:lnTo>
                    <a:pt x="0" y="0"/>
                  </a:lnTo>
                  <a:lnTo>
                    <a:pt x="3086" y="1786"/>
                  </a:lnTo>
                  <a:lnTo>
                    <a:pt x="5591" y="3243"/>
                  </a:lnTo>
                  <a:lnTo>
                    <a:pt x="5591" y="3237"/>
                  </a:lnTo>
                  <a:lnTo>
                    <a:pt x="3163" y="1714"/>
                  </a:lnTo>
                  <a:lnTo>
                    <a:pt x="3163" y="1714"/>
                  </a:lnTo>
                  <a:close/>
                </a:path>
              </a:pathLst>
            </a:custGeom>
            <a:gradFill rotWithShape="0">
              <a:gsLst>
                <a:gs pos="0">
                  <a:srgbClr val="00005D"/>
                </a:gs>
                <a:gs pos="100000">
                  <a:schemeClr val="bg1"/>
                </a:gs>
              </a:gsLst>
              <a:lin ang="2700000" scaled="1"/>
              <a:tileRect/>
            </a:gradFill>
            <a:ln w="9525">
              <a:noFill/>
            </a:ln>
          </p:spPr>
          <p:txBody>
            <a:bodyPr/>
            <a:p>
              <a:endParaRPr lang="zh-CN" altLang="en-US"/>
            </a:p>
          </p:txBody>
        </p:sp>
        <p:sp>
          <p:nvSpPr>
            <p:cNvPr id="25605" name="任意多边形 22532"/>
            <p:cNvSpPr/>
            <p:nvPr/>
          </p:nvSpPr>
          <p:spPr>
            <a:xfrm>
              <a:off x="0" y="3433"/>
              <a:ext cx="4038" cy="191"/>
            </a:xfrm>
            <a:custGeom>
              <a:avLst/>
              <a:gdLst/>
              <a:ahLst/>
              <a:cxnLst/>
              <a:pathLst>
                <a:path w="4042" h="192">
                  <a:moveTo>
                    <a:pt x="0" y="156"/>
                  </a:moveTo>
                  <a:lnTo>
                    <a:pt x="4042" y="192"/>
                  </a:lnTo>
                  <a:lnTo>
                    <a:pt x="4042" y="144"/>
                  </a:lnTo>
                  <a:lnTo>
                    <a:pt x="0" y="0"/>
                  </a:lnTo>
                  <a:lnTo>
                    <a:pt x="0" y="156"/>
                  </a:lnTo>
                  <a:lnTo>
                    <a:pt x="0" y="156"/>
                  </a:lnTo>
                  <a:close/>
                </a:path>
              </a:pathLst>
            </a:custGeom>
            <a:gradFill rotWithShape="0">
              <a:gsLst>
                <a:gs pos="0">
                  <a:srgbClr val="000061"/>
                </a:gs>
                <a:gs pos="100000">
                  <a:schemeClr val="bg2"/>
                </a:gs>
              </a:gsLst>
              <a:lin ang="0" scaled="1"/>
              <a:tileRect/>
            </a:gradFill>
            <a:ln w="9525">
              <a:noFill/>
            </a:ln>
          </p:spPr>
          <p:txBody>
            <a:bodyPr/>
            <a:p>
              <a:endParaRPr lang="zh-CN" altLang="en-US"/>
            </a:p>
          </p:txBody>
        </p:sp>
        <p:sp>
          <p:nvSpPr>
            <p:cNvPr id="25606" name="任意多边形 22533"/>
            <p:cNvSpPr/>
            <p:nvPr/>
          </p:nvSpPr>
          <p:spPr>
            <a:xfrm>
              <a:off x="4038" y="3577"/>
              <a:ext cx="1720" cy="65"/>
            </a:xfrm>
            <a:custGeom>
              <a:avLst/>
              <a:gdLst/>
              <a:ahLst/>
              <a:cxnLst/>
              <a:pathLst>
                <a:path w="1722" h="66">
                  <a:moveTo>
                    <a:pt x="1722" y="66"/>
                  </a:moveTo>
                  <a:lnTo>
                    <a:pt x="1722" y="60"/>
                  </a:lnTo>
                  <a:lnTo>
                    <a:pt x="0" y="0"/>
                  </a:lnTo>
                  <a:lnTo>
                    <a:pt x="0" y="48"/>
                  </a:lnTo>
                  <a:lnTo>
                    <a:pt x="1722" y="66"/>
                  </a:lnTo>
                  <a:lnTo>
                    <a:pt x="1722" y="66"/>
                  </a:lnTo>
                  <a:close/>
                </a:path>
              </a:pathLst>
            </a:custGeom>
            <a:gradFill rotWithShape="0">
              <a:gsLst>
                <a:gs pos="0">
                  <a:schemeClr val="bg2"/>
                </a:gs>
                <a:gs pos="100000">
                  <a:schemeClr val="bg1"/>
                </a:gs>
              </a:gsLst>
              <a:lin ang="0" scaled="1"/>
              <a:tileRect/>
            </a:gradFill>
            <a:ln w="9525">
              <a:noFill/>
            </a:ln>
          </p:spPr>
          <p:txBody>
            <a:bodyPr/>
            <a:p>
              <a:endParaRPr lang="zh-CN" altLang="en-US"/>
            </a:p>
          </p:txBody>
        </p:sp>
        <p:sp>
          <p:nvSpPr>
            <p:cNvPr id="25607" name="任意多边形 22534"/>
            <p:cNvSpPr/>
            <p:nvPr/>
          </p:nvSpPr>
          <p:spPr>
            <a:xfrm>
              <a:off x="0" y="3726"/>
              <a:ext cx="4784" cy="329"/>
            </a:xfrm>
            <a:custGeom>
              <a:avLst/>
              <a:gdLst/>
              <a:ahLst/>
              <a:cxnLst/>
              <a:pathLst>
                <a:path w="4789" h="329">
                  <a:moveTo>
                    <a:pt x="0" y="329"/>
                  </a:moveTo>
                  <a:lnTo>
                    <a:pt x="4789" y="77"/>
                  </a:lnTo>
                  <a:lnTo>
                    <a:pt x="4789" y="0"/>
                  </a:lnTo>
                  <a:lnTo>
                    <a:pt x="0" y="107"/>
                  </a:lnTo>
                  <a:lnTo>
                    <a:pt x="0" y="329"/>
                  </a:lnTo>
                  <a:lnTo>
                    <a:pt x="0" y="329"/>
                  </a:lnTo>
                  <a:close/>
                </a:path>
              </a:pathLst>
            </a:custGeom>
            <a:gradFill rotWithShape="0">
              <a:gsLst>
                <a:gs pos="0">
                  <a:srgbClr val="00007D"/>
                </a:gs>
                <a:gs pos="100000">
                  <a:schemeClr val="bg1"/>
                </a:gs>
              </a:gsLst>
              <a:lin ang="0" scaled="1"/>
              <a:tileRect/>
            </a:gradFill>
            <a:ln w="9525">
              <a:noFill/>
            </a:ln>
          </p:spPr>
          <p:txBody>
            <a:bodyPr/>
            <a:p>
              <a:endParaRPr lang="zh-CN" altLang="en-US"/>
            </a:p>
          </p:txBody>
        </p:sp>
        <p:sp>
          <p:nvSpPr>
            <p:cNvPr id="25608" name="任意多边形 22535"/>
            <p:cNvSpPr/>
            <p:nvPr/>
          </p:nvSpPr>
          <p:spPr>
            <a:xfrm>
              <a:off x="4784" y="3702"/>
              <a:ext cx="974" cy="101"/>
            </a:xfrm>
            <a:custGeom>
              <a:avLst/>
              <a:gdLst/>
              <a:ahLst/>
              <a:cxnLst/>
              <a:pathLst>
                <a:path w="975" h="101">
                  <a:moveTo>
                    <a:pt x="975" y="48"/>
                  </a:moveTo>
                  <a:lnTo>
                    <a:pt x="975" y="0"/>
                  </a:lnTo>
                  <a:lnTo>
                    <a:pt x="0" y="24"/>
                  </a:lnTo>
                  <a:lnTo>
                    <a:pt x="0" y="101"/>
                  </a:lnTo>
                  <a:lnTo>
                    <a:pt x="975" y="48"/>
                  </a:lnTo>
                  <a:lnTo>
                    <a:pt x="975" y="48"/>
                  </a:lnTo>
                  <a:close/>
                </a:path>
              </a:pathLst>
            </a:custGeom>
            <a:solidFill>
              <a:schemeClr val="bg1"/>
            </a:solidFill>
            <a:ln w="9525">
              <a:noFill/>
            </a:ln>
          </p:spPr>
          <p:txBody>
            <a:bodyPr/>
            <a:p>
              <a:endParaRPr lang="zh-CN" altLang="en-US"/>
            </a:p>
          </p:txBody>
        </p:sp>
        <p:sp>
          <p:nvSpPr>
            <p:cNvPr id="25609" name="任意多边形 22536"/>
            <p:cNvSpPr/>
            <p:nvPr/>
          </p:nvSpPr>
          <p:spPr>
            <a:xfrm>
              <a:off x="3619" y="3815"/>
              <a:ext cx="2139" cy="198"/>
            </a:xfrm>
            <a:custGeom>
              <a:avLst/>
              <a:gdLst/>
              <a:ahLst/>
              <a:cxnLst/>
              <a:pathLst>
                <a:path w="2141" h="198">
                  <a:moveTo>
                    <a:pt x="2141" y="0"/>
                  </a:moveTo>
                  <a:lnTo>
                    <a:pt x="0" y="156"/>
                  </a:lnTo>
                  <a:lnTo>
                    <a:pt x="0" y="198"/>
                  </a:lnTo>
                  <a:lnTo>
                    <a:pt x="2141" y="0"/>
                  </a:lnTo>
                  <a:lnTo>
                    <a:pt x="2141" y="0"/>
                  </a:lnTo>
                  <a:close/>
                </a:path>
              </a:pathLst>
            </a:custGeom>
            <a:solidFill>
              <a:schemeClr val="bg1"/>
            </a:solidFill>
            <a:ln w="9525">
              <a:noFill/>
            </a:ln>
          </p:spPr>
          <p:txBody>
            <a:bodyPr/>
            <a:p>
              <a:endParaRPr lang="zh-CN" altLang="en-US"/>
            </a:p>
          </p:txBody>
        </p:sp>
        <p:sp>
          <p:nvSpPr>
            <p:cNvPr id="25610" name="任意多边形 22537"/>
            <p:cNvSpPr/>
            <p:nvPr/>
          </p:nvSpPr>
          <p:spPr>
            <a:xfrm>
              <a:off x="0" y="3971"/>
              <a:ext cx="3619" cy="348"/>
            </a:xfrm>
            <a:custGeom>
              <a:avLst/>
              <a:gdLst/>
              <a:ahLst/>
              <a:cxnLst/>
              <a:pathLst>
                <a:path w="3623" h="348">
                  <a:moveTo>
                    <a:pt x="0" y="348"/>
                  </a:moveTo>
                  <a:lnTo>
                    <a:pt x="311" y="348"/>
                  </a:lnTo>
                  <a:lnTo>
                    <a:pt x="3623" y="42"/>
                  </a:lnTo>
                  <a:lnTo>
                    <a:pt x="3623" y="0"/>
                  </a:lnTo>
                  <a:lnTo>
                    <a:pt x="0" y="264"/>
                  </a:lnTo>
                  <a:lnTo>
                    <a:pt x="0" y="348"/>
                  </a:lnTo>
                  <a:lnTo>
                    <a:pt x="0" y="348"/>
                  </a:lnTo>
                  <a:close/>
                </a:path>
              </a:pathLst>
            </a:custGeom>
            <a:gradFill rotWithShape="0">
              <a:gsLst>
                <a:gs pos="0">
                  <a:srgbClr val="00006F"/>
                </a:gs>
                <a:gs pos="100000">
                  <a:schemeClr val="bg1"/>
                </a:gs>
              </a:gsLst>
              <a:lin ang="0" scaled="1"/>
              <a:tileRect/>
            </a:gradFill>
            <a:ln w="9525">
              <a:noFill/>
            </a:ln>
          </p:spPr>
          <p:txBody>
            <a:bodyPr/>
            <a:p>
              <a:endParaRPr lang="zh-CN" altLang="en-US"/>
            </a:p>
          </p:txBody>
        </p:sp>
        <p:sp>
          <p:nvSpPr>
            <p:cNvPr id="25611" name="任意多边形 22538"/>
            <p:cNvSpPr/>
            <p:nvPr/>
          </p:nvSpPr>
          <p:spPr>
            <a:xfrm>
              <a:off x="2097" y="4043"/>
              <a:ext cx="2514" cy="276"/>
            </a:xfrm>
            <a:custGeom>
              <a:avLst/>
              <a:gdLst/>
              <a:ahLst/>
              <a:cxnLst/>
              <a:pathLst>
                <a:path w="2517" h="276">
                  <a:moveTo>
                    <a:pt x="2182" y="276"/>
                  </a:moveTo>
                  <a:lnTo>
                    <a:pt x="2517" y="204"/>
                  </a:lnTo>
                  <a:lnTo>
                    <a:pt x="2260" y="0"/>
                  </a:lnTo>
                  <a:lnTo>
                    <a:pt x="0" y="276"/>
                  </a:lnTo>
                  <a:lnTo>
                    <a:pt x="2182" y="276"/>
                  </a:lnTo>
                  <a:lnTo>
                    <a:pt x="2182" y="276"/>
                  </a:lnTo>
                  <a:close/>
                </a:path>
              </a:pathLst>
            </a:custGeom>
            <a:solidFill>
              <a:schemeClr val="bg1"/>
            </a:solidFill>
            <a:ln w="9525">
              <a:noFill/>
            </a:ln>
          </p:spPr>
          <p:txBody>
            <a:bodyPr/>
            <a:p>
              <a:endParaRPr lang="zh-CN" altLang="en-US"/>
            </a:p>
          </p:txBody>
        </p:sp>
        <p:sp>
          <p:nvSpPr>
            <p:cNvPr id="25612" name="任意多边形 22539"/>
            <p:cNvSpPr/>
            <p:nvPr/>
          </p:nvSpPr>
          <p:spPr>
            <a:xfrm>
              <a:off x="4354" y="3869"/>
              <a:ext cx="1404" cy="378"/>
            </a:xfrm>
            <a:custGeom>
              <a:avLst/>
              <a:gdLst/>
              <a:ahLst/>
              <a:cxnLst/>
              <a:pathLst>
                <a:path w="1405" h="378">
                  <a:moveTo>
                    <a:pt x="1405" y="126"/>
                  </a:moveTo>
                  <a:lnTo>
                    <a:pt x="1405" y="0"/>
                  </a:lnTo>
                  <a:lnTo>
                    <a:pt x="0" y="174"/>
                  </a:lnTo>
                  <a:lnTo>
                    <a:pt x="257" y="378"/>
                  </a:lnTo>
                  <a:lnTo>
                    <a:pt x="1405" y="126"/>
                  </a:lnTo>
                  <a:lnTo>
                    <a:pt x="1405" y="126"/>
                  </a:lnTo>
                  <a:close/>
                </a:path>
              </a:pathLst>
            </a:custGeom>
            <a:gradFill rotWithShape="0">
              <a:gsLst>
                <a:gs pos="0">
                  <a:schemeClr val="bg1"/>
                </a:gs>
                <a:gs pos="100000">
                  <a:srgbClr val="08089C"/>
                </a:gs>
              </a:gsLst>
              <a:lin ang="0" scaled="1"/>
              <a:tileRect/>
            </a:gradFill>
            <a:ln w="9525">
              <a:noFill/>
            </a:ln>
          </p:spPr>
          <p:txBody>
            <a:bodyPr/>
            <a:p>
              <a:endParaRPr lang="zh-CN" altLang="en-US"/>
            </a:p>
          </p:txBody>
        </p:sp>
        <p:sp>
          <p:nvSpPr>
            <p:cNvPr id="25613" name="任意多边形 22540"/>
            <p:cNvSpPr/>
            <p:nvPr/>
          </p:nvSpPr>
          <p:spPr>
            <a:xfrm>
              <a:off x="5030" y="3151"/>
              <a:ext cx="728" cy="240"/>
            </a:xfrm>
            <a:custGeom>
              <a:avLst/>
              <a:gdLst/>
              <a:ahLst/>
              <a:cxnLst/>
              <a:pathLst>
                <a:path w="729" h="240">
                  <a:moveTo>
                    <a:pt x="729" y="240"/>
                  </a:moveTo>
                  <a:lnTo>
                    <a:pt x="0" y="0"/>
                  </a:lnTo>
                  <a:lnTo>
                    <a:pt x="0" y="6"/>
                  </a:lnTo>
                  <a:lnTo>
                    <a:pt x="729" y="240"/>
                  </a:lnTo>
                  <a:lnTo>
                    <a:pt x="729" y="240"/>
                  </a:lnTo>
                  <a:close/>
                </a:path>
              </a:pathLst>
            </a:custGeom>
            <a:solidFill>
              <a:schemeClr val="bg1"/>
            </a:solidFill>
            <a:ln w="9525">
              <a:noFill/>
            </a:ln>
          </p:spPr>
          <p:txBody>
            <a:bodyPr/>
            <a:p>
              <a:endParaRPr lang="zh-CN" altLang="en-US"/>
            </a:p>
          </p:txBody>
        </p:sp>
        <p:sp>
          <p:nvSpPr>
            <p:cNvPr id="25614" name="任意多边形 22541"/>
            <p:cNvSpPr/>
            <p:nvPr/>
          </p:nvSpPr>
          <p:spPr>
            <a:xfrm>
              <a:off x="0" y="1486"/>
              <a:ext cx="5030" cy="1671"/>
            </a:xfrm>
            <a:custGeom>
              <a:avLst/>
              <a:gdLst/>
              <a:ahLst/>
              <a:cxnLst/>
              <a:pathLst>
                <a:path w="5035" h="1672">
                  <a:moveTo>
                    <a:pt x="0" y="72"/>
                  </a:moveTo>
                  <a:lnTo>
                    <a:pt x="5035" y="1672"/>
                  </a:lnTo>
                  <a:lnTo>
                    <a:pt x="5035" y="1666"/>
                  </a:lnTo>
                  <a:lnTo>
                    <a:pt x="0" y="0"/>
                  </a:lnTo>
                  <a:lnTo>
                    <a:pt x="0" y="72"/>
                  </a:lnTo>
                  <a:lnTo>
                    <a:pt x="0" y="72"/>
                  </a:lnTo>
                  <a:close/>
                </a:path>
              </a:pathLst>
            </a:custGeom>
            <a:gradFill rotWithShape="0">
              <a:gsLst>
                <a:gs pos="0">
                  <a:srgbClr val="000053"/>
                </a:gs>
                <a:gs pos="100000">
                  <a:schemeClr val="bg1"/>
                </a:gs>
              </a:gsLst>
              <a:lin ang="2700000" scaled="1"/>
              <a:tileRect/>
            </a:gradFill>
            <a:ln w="9525">
              <a:noFill/>
            </a:ln>
          </p:spPr>
          <p:txBody>
            <a:bodyPr/>
            <a:p>
              <a:endParaRPr lang="zh-CN" altLang="en-US"/>
            </a:p>
          </p:txBody>
        </p:sp>
        <p:sp>
          <p:nvSpPr>
            <p:cNvPr id="25615" name="任意多边形 22542"/>
            <p:cNvSpPr/>
            <p:nvPr/>
          </p:nvSpPr>
          <p:spPr>
            <a:xfrm>
              <a:off x="5030" y="3049"/>
              <a:ext cx="728" cy="318"/>
            </a:xfrm>
            <a:custGeom>
              <a:avLst/>
              <a:gdLst/>
              <a:ahLst/>
              <a:cxnLst/>
              <a:pathLst>
                <a:path w="729" h="318">
                  <a:moveTo>
                    <a:pt x="729" y="318"/>
                  </a:moveTo>
                  <a:lnTo>
                    <a:pt x="729" y="312"/>
                  </a:lnTo>
                  <a:lnTo>
                    <a:pt x="0" y="0"/>
                  </a:lnTo>
                  <a:lnTo>
                    <a:pt x="0" y="54"/>
                  </a:lnTo>
                  <a:lnTo>
                    <a:pt x="729" y="318"/>
                  </a:lnTo>
                  <a:lnTo>
                    <a:pt x="729" y="318"/>
                  </a:lnTo>
                  <a:close/>
                </a:path>
              </a:pathLst>
            </a:custGeom>
            <a:gradFill rotWithShape="0">
              <a:gsLst>
                <a:gs pos="0">
                  <a:schemeClr val="bg2"/>
                </a:gs>
                <a:gs pos="100000">
                  <a:schemeClr val="bg1"/>
                </a:gs>
              </a:gsLst>
              <a:lin ang="0" scaled="1"/>
              <a:tileRect/>
            </a:gradFill>
            <a:ln w="9525">
              <a:noFill/>
            </a:ln>
          </p:spPr>
          <p:txBody>
            <a:bodyPr/>
            <a:p>
              <a:endParaRPr lang="zh-CN" altLang="en-US"/>
            </a:p>
          </p:txBody>
        </p:sp>
        <p:sp>
          <p:nvSpPr>
            <p:cNvPr id="25616" name="任意多边形 22543"/>
            <p:cNvSpPr/>
            <p:nvPr/>
          </p:nvSpPr>
          <p:spPr>
            <a:xfrm>
              <a:off x="0" y="916"/>
              <a:ext cx="5030" cy="2187"/>
            </a:xfrm>
            <a:custGeom>
              <a:avLst/>
              <a:gdLst/>
              <a:ahLst/>
              <a:cxnLst/>
              <a:pathLst>
                <a:path w="5035" h="2188">
                  <a:moveTo>
                    <a:pt x="0" y="396"/>
                  </a:moveTo>
                  <a:lnTo>
                    <a:pt x="5035" y="2188"/>
                  </a:lnTo>
                  <a:lnTo>
                    <a:pt x="5035" y="2134"/>
                  </a:lnTo>
                  <a:lnTo>
                    <a:pt x="0" y="0"/>
                  </a:lnTo>
                  <a:lnTo>
                    <a:pt x="0" y="396"/>
                  </a:lnTo>
                  <a:lnTo>
                    <a:pt x="0" y="396"/>
                  </a:lnTo>
                  <a:close/>
                </a:path>
              </a:pathLst>
            </a:custGeom>
            <a:gradFill rotWithShape="0">
              <a:gsLst>
                <a:gs pos="0">
                  <a:srgbClr val="000055"/>
                </a:gs>
                <a:gs pos="100000">
                  <a:schemeClr val="bg2"/>
                </a:gs>
              </a:gsLst>
              <a:lin ang="0" scaled="1"/>
              <a:tileRect/>
            </a:gradFill>
            <a:ln w="9525">
              <a:noFill/>
            </a:ln>
          </p:spPr>
          <p:txBody>
            <a:bodyPr/>
            <a:p>
              <a:endParaRPr lang="zh-CN" altLang="en-US"/>
            </a:p>
          </p:txBody>
        </p:sp>
        <p:sp>
          <p:nvSpPr>
            <p:cNvPr id="25617" name="任意多边形 22544"/>
            <p:cNvSpPr/>
            <p:nvPr/>
          </p:nvSpPr>
          <p:spPr>
            <a:xfrm>
              <a:off x="2294" y="0"/>
              <a:ext cx="3159" cy="2725"/>
            </a:xfrm>
            <a:custGeom>
              <a:avLst/>
              <a:gdLst/>
              <a:ahLst/>
              <a:cxnLst/>
              <a:pathLst>
                <a:path w="3163" h="2727">
                  <a:moveTo>
                    <a:pt x="0" y="0"/>
                  </a:moveTo>
                  <a:lnTo>
                    <a:pt x="3145" y="2727"/>
                  </a:lnTo>
                  <a:lnTo>
                    <a:pt x="3163" y="2704"/>
                  </a:lnTo>
                  <a:lnTo>
                    <a:pt x="102" y="0"/>
                  </a:lnTo>
                  <a:lnTo>
                    <a:pt x="0" y="0"/>
                  </a:lnTo>
                  <a:lnTo>
                    <a:pt x="0" y="0"/>
                  </a:lnTo>
                  <a:close/>
                </a:path>
              </a:pathLst>
            </a:custGeom>
            <a:gradFill rotWithShape="0">
              <a:gsLst>
                <a:gs pos="0">
                  <a:srgbClr val="00006B"/>
                </a:gs>
                <a:gs pos="100000">
                  <a:schemeClr val="bg1"/>
                </a:gs>
              </a:gsLst>
              <a:lin ang="2700000" scaled="1"/>
              <a:tileRect/>
            </a:gradFill>
            <a:ln w="9525">
              <a:noFill/>
            </a:ln>
          </p:spPr>
          <p:txBody>
            <a:bodyPr/>
            <a:p>
              <a:endParaRPr lang="zh-CN" altLang="en-US"/>
            </a:p>
          </p:txBody>
        </p:sp>
        <p:sp>
          <p:nvSpPr>
            <p:cNvPr id="25618" name="任意多边形 22545"/>
            <p:cNvSpPr/>
            <p:nvPr/>
          </p:nvSpPr>
          <p:spPr>
            <a:xfrm>
              <a:off x="5435" y="2702"/>
              <a:ext cx="323" cy="299"/>
            </a:xfrm>
            <a:custGeom>
              <a:avLst/>
              <a:gdLst/>
              <a:ahLst/>
              <a:cxnLst/>
              <a:pathLst>
                <a:path w="323" h="299">
                  <a:moveTo>
                    <a:pt x="323" y="299"/>
                  </a:moveTo>
                  <a:lnTo>
                    <a:pt x="323" y="263"/>
                  </a:lnTo>
                  <a:lnTo>
                    <a:pt x="18" y="0"/>
                  </a:lnTo>
                  <a:lnTo>
                    <a:pt x="0" y="23"/>
                  </a:lnTo>
                  <a:lnTo>
                    <a:pt x="323" y="299"/>
                  </a:lnTo>
                  <a:lnTo>
                    <a:pt x="323" y="299"/>
                  </a:lnTo>
                  <a:close/>
                </a:path>
              </a:pathLst>
            </a:custGeom>
            <a:gradFill rotWithShape="0">
              <a:gsLst>
                <a:gs pos="0">
                  <a:schemeClr val="bg1"/>
                </a:gs>
                <a:gs pos="100000">
                  <a:srgbClr val="0F0F9F"/>
                </a:gs>
              </a:gsLst>
              <a:lin ang="2700000" scaled="1"/>
              <a:tileRect/>
            </a:gradFill>
            <a:ln w="9525">
              <a:noFill/>
            </a:ln>
          </p:spPr>
          <p:txBody>
            <a:bodyPr/>
            <a:p>
              <a:endParaRPr lang="zh-CN" altLang="en-US"/>
            </a:p>
          </p:txBody>
        </p:sp>
        <p:sp>
          <p:nvSpPr>
            <p:cNvPr id="25619" name="任意多边形 22546"/>
            <p:cNvSpPr/>
            <p:nvPr/>
          </p:nvSpPr>
          <p:spPr>
            <a:xfrm>
              <a:off x="5477" y="2588"/>
              <a:ext cx="281" cy="335"/>
            </a:xfrm>
            <a:custGeom>
              <a:avLst/>
              <a:gdLst/>
              <a:ahLst/>
              <a:cxnLst/>
              <a:pathLst>
                <a:path w="281" h="335">
                  <a:moveTo>
                    <a:pt x="281" y="335"/>
                  </a:moveTo>
                  <a:lnTo>
                    <a:pt x="281" y="173"/>
                  </a:lnTo>
                  <a:lnTo>
                    <a:pt x="96" y="0"/>
                  </a:lnTo>
                  <a:lnTo>
                    <a:pt x="0" y="90"/>
                  </a:lnTo>
                  <a:lnTo>
                    <a:pt x="281" y="335"/>
                  </a:lnTo>
                  <a:lnTo>
                    <a:pt x="281" y="335"/>
                  </a:lnTo>
                  <a:close/>
                </a:path>
              </a:pathLst>
            </a:custGeom>
            <a:solidFill>
              <a:schemeClr val="bg1"/>
            </a:solidFill>
            <a:ln w="9525">
              <a:noFill/>
            </a:ln>
          </p:spPr>
          <p:txBody>
            <a:bodyPr/>
            <a:p>
              <a:endParaRPr lang="zh-CN" altLang="en-US"/>
            </a:p>
          </p:txBody>
        </p:sp>
        <p:sp>
          <p:nvSpPr>
            <p:cNvPr id="25620" name="任意多边形 22547"/>
            <p:cNvSpPr/>
            <p:nvPr/>
          </p:nvSpPr>
          <p:spPr>
            <a:xfrm>
              <a:off x="2454" y="0"/>
              <a:ext cx="3119" cy="2678"/>
            </a:xfrm>
            <a:custGeom>
              <a:avLst/>
              <a:gdLst/>
              <a:ahLst/>
              <a:cxnLst/>
              <a:pathLst>
                <a:path w="3122" h="2680">
                  <a:moveTo>
                    <a:pt x="0" y="0"/>
                  </a:moveTo>
                  <a:lnTo>
                    <a:pt x="3026" y="2680"/>
                  </a:lnTo>
                  <a:lnTo>
                    <a:pt x="3122" y="2590"/>
                  </a:lnTo>
                  <a:lnTo>
                    <a:pt x="383" y="0"/>
                  </a:lnTo>
                  <a:lnTo>
                    <a:pt x="0" y="0"/>
                  </a:lnTo>
                  <a:lnTo>
                    <a:pt x="0" y="0"/>
                  </a:lnTo>
                  <a:close/>
                </a:path>
              </a:pathLst>
            </a:custGeom>
            <a:gradFill rotWithShape="0">
              <a:gsLst>
                <a:gs pos="0">
                  <a:srgbClr val="000047"/>
                </a:gs>
                <a:gs pos="100000">
                  <a:schemeClr val="bg1"/>
                </a:gs>
              </a:gsLst>
              <a:lin ang="2700000" scaled="1"/>
              <a:tileRect/>
            </a:gradFill>
            <a:ln w="9525">
              <a:noFill/>
            </a:ln>
          </p:spPr>
          <p:txBody>
            <a:bodyPr/>
            <a:p>
              <a:endParaRPr lang="zh-CN" altLang="en-US"/>
            </a:p>
          </p:txBody>
        </p:sp>
        <p:sp>
          <p:nvSpPr>
            <p:cNvPr id="25621" name="任意多边形 22548"/>
            <p:cNvSpPr/>
            <p:nvPr/>
          </p:nvSpPr>
          <p:spPr>
            <a:xfrm>
              <a:off x="5626" y="2534"/>
              <a:ext cx="132" cy="132"/>
            </a:xfrm>
            <a:custGeom>
              <a:avLst/>
              <a:gdLst/>
              <a:ahLst/>
              <a:cxnLst/>
              <a:pathLst>
                <a:path w="132" h="132">
                  <a:moveTo>
                    <a:pt x="132" y="132"/>
                  </a:moveTo>
                  <a:lnTo>
                    <a:pt x="0" y="0"/>
                  </a:lnTo>
                  <a:lnTo>
                    <a:pt x="0" y="0"/>
                  </a:lnTo>
                  <a:lnTo>
                    <a:pt x="132" y="132"/>
                  </a:lnTo>
                  <a:lnTo>
                    <a:pt x="132" y="132"/>
                  </a:lnTo>
                  <a:close/>
                </a:path>
              </a:pathLst>
            </a:custGeom>
            <a:solidFill>
              <a:srgbClr val="FF9999"/>
            </a:solidFill>
            <a:ln w="9525">
              <a:noFill/>
            </a:ln>
          </p:spPr>
          <p:txBody>
            <a:bodyPr/>
            <a:p>
              <a:endParaRPr lang="zh-CN" altLang="en-US"/>
            </a:p>
          </p:txBody>
        </p:sp>
        <p:sp>
          <p:nvSpPr>
            <p:cNvPr id="25622" name="任意多边形 22549"/>
            <p:cNvSpPr/>
            <p:nvPr/>
          </p:nvSpPr>
          <p:spPr>
            <a:xfrm>
              <a:off x="3112" y="0"/>
              <a:ext cx="2514" cy="2534"/>
            </a:xfrm>
            <a:custGeom>
              <a:avLst/>
              <a:gdLst/>
              <a:ahLst/>
              <a:cxnLst/>
              <a:pathLst>
                <a:path w="2517" h="2536">
                  <a:moveTo>
                    <a:pt x="0" y="0"/>
                  </a:moveTo>
                  <a:lnTo>
                    <a:pt x="2517" y="2536"/>
                  </a:lnTo>
                  <a:lnTo>
                    <a:pt x="2517" y="2536"/>
                  </a:lnTo>
                  <a:lnTo>
                    <a:pt x="66" y="0"/>
                  </a:lnTo>
                  <a:lnTo>
                    <a:pt x="0" y="0"/>
                  </a:lnTo>
                  <a:lnTo>
                    <a:pt x="0" y="0"/>
                  </a:lnTo>
                  <a:close/>
                </a:path>
              </a:pathLst>
            </a:custGeom>
            <a:gradFill rotWithShape="0">
              <a:gsLst>
                <a:gs pos="0">
                  <a:srgbClr val="00004F"/>
                </a:gs>
                <a:gs pos="100000">
                  <a:schemeClr val="bg1"/>
                </a:gs>
              </a:gsLst>
              <a:lin ang="2700000" scaled="1"/>
              <a:tileRect/>
            </a:gradFill>
            <a:ln w="9525">
              <a:noFill/>
            </a:ln>
          </p:spPr>
          <p:txBody>
            <a:bodyPr/>
            <a:p>
              <a:endParaRPr lang="zh-CN" altLang="en-US"/>
            </a:p>
          </p:txBody>
        </p:sp>
        <p:sp>
          <p:nvSpPr>
            <p:cNvPr id="25623" name="任意多边形 22550"/>
            <p:cNvSpPr/>
            <p:nvPr/>
          </p:nvSpPr>
          <p:spPr>
            <a:xfrm>
              <a:off x="3488" y="0"/>
              <a:ext cx="2198" cy="2480"/>
            </a:xfrm>
            <a:custGeom>
              <a:avLst/>
              <a:gdLst/>
              <a:ahLst/>
              <a:cxnLst/>
              <a:pathLst>
                <a:path w="2200" h="2482">
                  <a:moveTo>
                    <a:pt x="0" y="0"/>
                  </a:moveTo>
                  <a:lnTo>
                    <a:pt x="2188" y="2482"/>
                  </a:lnTo>
                  <a:lnTo>
                    <a:pt x="2200" y="2476"/>
                  </a:lnTo>
                  <a:lnTo>
                    <a:pt x="317" y="0"/>
                  </a:lnTo>
                  <a:lnTo>
                    <a:pt x="0" y="0"/>
                  </a:lnTo>
                  <a:lnTo>
                    <a:pt x="0" y="0"/>
                  </a:lnTo>
                  <a:close/>
                </a:path>
              </a:pathLst>
            </a:custGeom>
            <a:gradFill rotWithShape="0">
              <a:gsLst>
                <a:gs pos="0">
                  <a:srgbClr val="000065"/>
                </a:gs>
                <a:gs pos="100000">
                  <a:schemeClr val="bg2"/>
                </a:gs>
              </a:gsLst>
              <a:lin ang="5400000" scaled="1"/>
              <a:tileRect/>
            </a:gradFill>
            <a:ln w="9525">
              <a:noFill/>
            </a:ln>
          </p:spPr>
          <p:txBody>
            <a:bodyPr/>
            <a:p>
              <a:endParaRPr lang="zh-CN" altLang="en-US"/>
            </a:p>
          </p:txBody>
        </p:sp>
        <p:sp>
          <p:nvSpPr>
            <p:cNvPr id="25624" name="任意多边形 22551"/>
            <p:cNvSpPr/>
            <p:nvPr/>
          </p:nvSpPr>
          <p:spPr>
            <a:xfrm>
              <a:off x="5674" y="2474"/>
              <a:ext cx="84" cy="96"/>
            </a:xfrm>
            <a:custGeom>
              <a:avLst/>
              <a:gdLst/>
              <a:ahLst/>
              <a:cxnLst/>
              <a:pathLst>
                <a:path w="84" h="96">
                  <a:moveTo>
                    <a:pt x="84" y="96"/>
                  </a:moveTo>
                  <a:lnTo>
                    <a:pt x="84" y="90"/>
                  </a:lnTo>
                  <a:lnTo>
                    <a:pt x="12" y="0"/>
                  </a:lnTo>
                  <a:lnTo>
                    <a:pt x="0" y="6"/>
                  </a:lnTo>
                  <a:lnTo>
                    <a:pt x="84" y="96"/>
                  </a:lnTo>
                  <a:lnTo>
                    <a:pt x="84" y="96"/>
                  </a:lnTo>
                  <a:close/>
                </a:path>
              </a:pathLst>
            </a:custGeom>
            <a:gradFill rotWithShape="0">
              <a:gsLst>
                <a:gs pos="0">
                  <a:schemeClr val="bg1"/>
                </a:gs>
                <a:gs pos="100000">
                  <a:srgbClr val="1717A2"/>
                </a:gs>
              </a:gsLst>
              <a:lin ang="2700000" scaled="1"/>
              <a:tileRect/>
            </a:gradFill>
            <a:ln w="9525">
              <a:noFill/>
            </a:ln>
          </p:spPr>
          <p:txBody>
            <a:bodyPr/>
            <a:p>
              <a:endParaRPr lang="zh-CN" altLang="en-US"/>
            </a:p>
          </p:txBody>
        </p:sp>
        <p:sp>
          <p:nvSpPr>
            <p:cNvPr id="25625" name="任意多边形 22552"/>
            <p:cNvSpPr/>
            <p:nvPr/>
          </p:nvSpPr>
          <p:spPr>
            <a:xfrm>
              <a:off x="5603" y="850"/>
              <a:ext cx="155" cy="516"/>
            </a:xfrm>
            <a:custGeom>
              <a:avLst/>
              <a:gdLst/>
              <a:ahLst/>
              <a:cxnLst/>
              <a:pathLst>
                <a:path w="155" h="516">
                  <a:moveTo>
                    <a:pt x="155" y="516"/>
                  </a:moveTo>
                  <a:lnTo>
                    <a:pt x="155" y="204"/>
                  </a:lnTo>
                  <a:lnTo>
                    <a:pt x="77" y="0"/>
                  </a:lnTo>
                  <a:lnTo>
                    <a:pt x="0" y="192"/>
                  </a:lnTo>
                  <a:lnTo>
                    <a:pt x="155" y="516"/>
                  </a:lnTo>
                  <a:lnTo>
                    <a:pt x="155" y="516"/>
                  </a:lnTo>
                  <a:close/>
                </a:path>
              </a:pathLst>
            </a:custGeom>
            <a:solidFill>
              <a:schemeClr val="bg2"/>
            </a:solidFill>
            <a:ln w="9525">
              <a:noFill/>
            </a:ln>
          </p:spPr>
          <p:txBody>
            <a:bodyPr/>
            <a:p>
              <a:endParaRPr lang="zh-CN" altLang="en-US"/>
            </a:p>
          </p:txBody>
        </p:sp>
        <p:sp>
          <p:nvSpPr>
            <p:cNvPr id="25626" name="任意多边形 22553"/>
            <p:cNvSpPr/>
            <p:nvPr/>
          </p:nvSpPr>
          <p:spPr>
            <a:xfrm>
              <a:off x="5107" y="0"/>
              <a:ext cx="573" cy="1042"/>
            </a:xfrm>
            <a:custGeom>
              <a:avLst/>
              <a:gdLst/>
              <a:ahLst/>
              <a:cxnLst/>
              <a:pathLst>
                <a:path w="574" h="1043">
                  <a:moveTo>
                    <a:pt x="0" y="0"/>
                  </a:moveTo>
                  <a:lnTo>
                    <a:pt x="497" y="1043"/>
                  </a:lnTo>
                  <a:lnTo>
                    <a:pt x="574" y="851"/>
                  </a:lnTo>
                  <a:lnTo>
                    <a:pt x="251" y="0"/>
                  </a:lnTo>
                  <a:lnTo>
                    <a:pt x="0" y="0"/>
                  </a:lnTo>
                  <a:lnTo>
                    <a:pt x="0" y="0"/>
                  </a:lnTo>
                  <a:close/>
                </a:path>
              </a:pathLst>
            </a:custGeom>
            <a:gradFill rotWithShape="0">
              <a:gsLst>
                <a:gs pos="0">
                  <a:srgbClr val="000055"/>
                </a:gs>
                <a:gs pos="100000">
                  <a:schemeClr val="bg2"/>
                </a:gs>
              </a:gsLst>
              <a:lin ang="5400000" scaled="1"/>
              <a:tileRect/>
            </a:gradFill>
            <a:ln w="9525">
              <a:noFill/>
            </a:ln>
          </p:spPr>
          <p:txBody>
            <a:bodyPr/>
            <a:p>
              <a:endParaRPr lang="zh-CN" altLang="en-US"/>
            </a:p>
          </p:txBody>
        </p:sp>
        <p:sp>
          <p:nvSpPr>
            <p:cNvPr id="25627" name="任意多边形 22554"/>
            <p:cNvSpPr/>
            <p:nvPr/>
          </p:nvSpPr>
          <p:spPr>
            <a:xfrm>
              <a:off x="5411" y="0"/>
              <a:ext cx="341" cy="796"/>
            </a:xfrm>
            <a:custGeom>
              <a:avLst/>
              <a:gdLst/>
              <a:ahLst/>
              <a:cxnLst/>
              <a:pathLst>
                <a:path w="341" h="797">
                  <a:moveTo>
                    <a:pt x="144" y="0"/>
                  </a:moveTo>
                  <a:lnTo>
                    <a:pt x="0" y="0"/>
                  </a:lnTo>
                  <a:lnTo>
                    <a:pt x="287" y="797"/>
                  </a:lnTo>
                  <a:lnTo>
                    <a:pt x="341" y="653"/>
                  </a:lnTo>
                  <a:lnTo>
                    <a:pt x="144" y="0"/>
                  </a:lnTo>
                  <a:lnTo>
                    <a:pt x="144" y="0"/>
                  </a:lnTo>
                  <a:close/>
                </a:path>
              </a:pathLst>
            </a:custGeom>
            <a:gradFill rotWithShape="0">
              <a:gsLst>
                <a:gs pos="0">
                  <a:srgbClr val="000059"/>
                </a:gs>
                <a:gs pos="100000">
                  <a:schemeClr val="bg2"/>
                </a:gs>
              </a:gsLst>
              <a:lin ang="5400000" scaled="1"/>
              <a:tileRect/>
            </a:gradFill>
            <a:ln w="9525">
              <a:noFill/>
            </a:ln>
          </p:spPr>
          <p:txBody>
            <a:bodyPr/>
            <a:p>
              <a:endParaRPr lang="zh-CN" altLang="en-US"/>
            </a:p>
          </p:txBody>
        </p:sp>
        <p:sp>
          <p:nvSpPr>
            <p:cNvPr id="25628" name="任意多边形 22555"/>
            <p:cNvSpPr/>
            <p:nvPr/>
          </p:nvSpPr>
          <p:spPr>
            <a:xfrm>
              <a:off x="5698" y="653"/>
              <a:ext cx="60" cy="311"/>
            </a:xfrm>
            <a:custGeom>
              <a:avLst/>
              <a:gdLst/>
              <a:ahLst/>
              <a:cxnLst/>
              <a:pathLst>
                <a:path w="60" h="312">
                  <a:moveTo>
                    <a:pt x="0" y="144"/>
                  </a:moveTo>
                  <a:lnTo>
                    <a:pt x="60" y="312"/>
                  </a:lnTo>
                  <a:lnTo>
                    <a:pt x="60" y="6"/>
                  </a:lnTo>
                  <a:lnTo>
                    <a:pt x="54" y="0"/>
                  </a:lnTo>
                  <a:lnTo>
                    <a:pt x="0" y="144"/>
                  </a:lnTo>
                  <a:lnTo>
                    <a:pt x="0" y="144"/>
                  </a:lnTo>
                  <a:close/>
                </a:path>
              </a:pathLst>
            </a:custGeom>
            <a:solidFill>
              <a:schemeClr val="bg2"/>
            </a:solidFill>
            <a:ln w="9525">
              <a:noFill/>
            </a:ln>
          </p:spPr>
          <p:txBody>
            <a:bodyPr/>
            <a:p>
              <a:endParaRPr lang="zh-CN" altLang="en-US"/>
            </a:p>
          </p:txBody>
        </p:sp>
        <p:sp>
          <p:nvSpPr>
            <p:cNvPr id="25629" name="任意多边形 22556"/>
            <p:cNvSpPr/>
            <p:nvPr/>
          </p:nvSpPr>
          <p:spPr>
            <a:xfrm>
              <a:off x="2" y="1601"/>
              <a:ext cx="5752" cy="1864"/>
            </a:xfrm>
            <a:custGeom>
              <a:avLst/>
              <a:gdLst/>
              <a:ahLst/>
              <a:cxnLst/>
              <a:pathLst>
                <a:path w="5740" h="1864">
                  <a:moveTo>
                    <a:pt x="0" y="371"/>
                  </a:moveTo>
                  <a:lnTo>
                    <a:pt x="5740" y="1864"/>
                  </a:lnTo>
                  <a:lnTo>
                    <a:pt x="5740" y="1834"/>
                  </a:lnTo>
                  <a:lnTo>
                    <a:pt x="0" y="0"/>
                  </a:lnTo>
                  <a:lnTo>
                    <a:pt x="0" y="371"/>
                  </a:lnTo>
                  <a:lnTo>
                    <a:pt x="0" y="371"/>
                  </a:lnTo>
                  <a:close/>
                </a:path>
              </a:pathLst>
            </a:custGeom>
            <a:gradFill rotWithShape="0">
              <a:gsLst>
                <a:gs pos="0">
                  <a:srgbClr val="000061"/>
                </a:gs>
                <a:gs pos="100000">
                  <a:schemeClr val="bg1"/>
                </a:gs>
              </a:gsLst>
              <a:lin ang="2700000" scaled="1"/>
              <a:tileRect/>
            </a:gradFill>
            <a:ln w="9525">
              <a:noFill/>
            </a:ln>
          </p:spPr>
          <p:txBody>
            <a:bodyPr/>
            <a:p>
              <a:endParaRPr lang="zh-CN" altLang="en-US"/>
            </a:p>
          </p:txBody>
        </p:sp>
        <p:sp>
          <p:nvSpPr>
            <p:cNvPr id="25630" name="任意多边形 22557"/>
            <p:cNvSpPr/>
            <p:nvPr/>
          </p:nvSpPr>
          <p:spPr>
            <a:xfrm>
              <a:off x="5754" y="3483"/>
              <a:ext cx="6" cy="6"/>
            </a:xfrm>
            <a:custGeom>
              <a:avLst/>
              <a:gdLst/>
              <a:ahLst/>
              <a:cxnLst/>
              <a:pathLst>
                <a:path w="6" h="6">
                  <a:moveTo>
                    <a:pt x="6" y="6"/>
                  </a:moveTo>
                  <a:lnTo>
                    <a:pt x="0" y="0"/>
                  </a:lnTo>
                  <a:lnTo>
                    <a:pt x="0" y="6"/>
                  </a:lnTo>
                  <a:lnTo>
                    <a:pt x="6" y="6"/>
                  </a:lnTo>
                  <a:lnTo>
                    <a:pt x="6" y="6"/>
                  </a:lnTo>
                  <a:close/>
                </a:path>
              </a:pathLst>
            </a:custGeom>
            <a:solidFill>
              <a:srgbClr val="18FF00"/>
            </a:solidFill>
            <a:ln w="9525">
              <a:noFill/>
            </a:ln>
          </p:spPr>
          <p:txBody>
            <a:bodyPr/>
            <a:p>
              <a:endParaRPr lang="zh-CN" altLang="en-US"/>
            </a:p>
          </p:txBody>
        </p:sp>
        <p:sp>
          <p:nvSpPr>
            <p:cNvPr id="25631" name="任意多边形 22558"/>
            <p:cNvSpPr/>
            <p:nvPr/>
          </p:nvSpPr>
          <p:spPr>
            <a:xfrm>
              <a:off x="2" y="2152"/>
              <a:ext cx="5752" cy="1337"/>
            </a:xfrm>
            <a:custGeom>
              <a:avLst/>
              <a:gdLst/>
              <a:ahLst/>
              <a:cxnLst/>
              <a:pathLst>
                <a:path w="5740" h="1337">
                  <a:moveTo>
                    <a:pt x="0" y="366"/>
                  </a:moveTo>
                  <a:lnTo>
                    <a:pt x="5740" y="1337"/>
                  </a:lnTo>
                  <a:lnTo>
                    <a:pt x="5740" y="1331"/>
                  </a:lnTo>
                  <a:lnTo>
                    <a:pt x="0" y="0"/>
                  </a:lnTo>
                  <a:lnTo>
                    <a:pt x="0" y="366"/>
                  </a:lnTo>
                  <a:lnTo>
                    <a:pt x="0" y="366"/>
                  </a:lnTo>
                  <a:close/>
                </a:path>
              </a:pathLst>
            </a:custGeom>
            <a:gradFill rotWithShape="0">
              <a:gsLst>
                <a:gs pos="0">
                  <a:srgbClr val="00005D"/>
                </a:gs>
                <a:gs pos="100000">
                  <a:schemeClr val="bg1"/>
                </a:gs>
              </a:gsLst>
              <a:lin ang="2700000" scaled="1"/>
              <a:tileRect/>
            </a:gradFill>
            <a:ln w="9525">
              <a:noFill/>
            </a:ln>
          </p:spPr>
          <p:txBody>
            <a:bodyPr/>
            <a:p>
              <a:endParaRPr lang="zh-CN" altLang="en-US"/>
            </a:p>
          </p:txBody>
        </p:sp>
        <p:sp>
          <p:nvSpPr>
            <p:cNvPr id="25632" name="任意多边形 22559"/>
            <p:cNvSpPr/>
            <p:nvPr/>
          </p:nvSpPr>
          <p:spPr>
            <a:xfrm>
              <a:off x="2" y="3177"/>
              <a:ext cx="5752" cy="414"/>
            </a:xfrm>
            <a:custGeom>
              <a:avLst/>
              <a:gdLst/>
              <a:ahLst/>
              <a:cxnLst/>
              <a:pathLst>
                <a:path w="5740" h="414">
                  <a:moveTo>
                    <a:pt x="0" y="48"/>
                  </a:moveTo>
                  <a:lnTo>
                    <a:pt x="5740" y="414"/>
                  </a:lnTo>
                  <a:lnTo>
                    <a:pt x="5740" y="402"/>
                  </a:lnTo>
                  <a:lnTo>
                    <a:pt x="0" y="0"/>
                  </a:lnTo>
                  <a:lnTo>
                    <a:pt x="0" y="48"/>
                  </a:lnTo>
                  <a:lnTo>
                    <a:pt x="0" y="48"/>
                  </a:lnTo>
                  <a:close/>
                </a:path>
              </a:pathLst>
            </a:custGeom>
            <a:gradFill rotWithShape="0">
              <a:gsLst>
                <a:gs pos="0">
                  <a:srgbClr val="000082"/>
                </a:gs>
                <a:gs pos="100000">
                  <a:schemeClr val="bg1"/>
                </a:gs>
              </a:gsLst>
              <a:lin ang="0" scaled="1"/>
              <a:tileRect/>
            </a:gradFill>
            <a:ln w="9525">
              <a:noFill/>
            </a:ln>
          </p:spPr>
          <p:txBody>
            <a:bodyPr/>
            <a:p>
              <a:endParaRPr lang="zh-CN" altLang="en-US"/>
            </a:p>
          </p:txBody>
        </p:sp>
        <p:sp>
          <p:nvSpPr>
            <p:cNvPr id="25633" name="任意多边形 22560"/>
            <p:cNvSpPr/>
            <p:nvPr/>
          </p:nvSpPr>
          <p:spPr>
            <a:xfrm>
              <a:off x="1297" y="0"/>
              <a:ext cx="4457" cy="3177"/>
            </a:xfrm>
            <a:custGeom>
              <a:avLst/>
              <a:gdLst/>
              <a:ahLst/>
              <a:cxnLst/>
              <a:pathLst>
                <a:path w="4448" h="3177">
                  <a:moveTo>
                    <a:pt x="0" y="0"/>
                  </a:moveTo>
                  <a:lnTo>
                    <a:pt x="4448" y="3177"/>
                  </a:lnTo>
                  <a:lnTo>
                    <a:pt x="4448" y="3153"/>
                  </a:lnTo>
                  <a:lnTo>
                    <a:pt x="125" y="0"/>
                  </a:lnTo>
                  <a:lnTo>
                    <a:pt x="0" y="0"/>
                  </a:lnTo>
                  <a:lnTo>
                    <a:pt x="0" y="0"/>
                  </a:lnTo>
                  <a:close/>
                </a:path>
              </a:pathLst>
            </a:custGeom>
            <a:gradFill rotWithShape="0">
              <a:gsLst>
                <a:gs pos="0">
                  <a:srgbClr val="00004A"/>
                </a:gs>
                <a:gs pos="100000">
                  <a:schemeClr val="bg1"/>
                </a:gs>
              </a:gsLst>
              <a:lin ang="2700000" scaled="1"/>
              <a:tileRect/>
            </a:gradFill>
            <a:ln w="9525">
              <a:noFill/>
            </a:ln>
          </p:spPr>
          <p:txBody>
            <a:bodyPr/>
            <a:p>
              <a:endParaRPr lang="zh-CN" altLang="en-US"/>
            </a:p>
          </p:txBody>
        </p:sp>
        <p:sp>
          <p:nvSpPr>
            <p:cNvPr id="25634" name="任意多边形 22561"/>
            <p:cNvSpPr/>
            <p:nvPr/>
          </p:nvSpPr>
          <p:spPr>
            <a:xfrm>
              <a:off x="3321" y="0"/>
              <a:ext cx="2433" cy="2614"/>
            </a:xfrm>
            <a:custGeom>
              <a:avLst/>
              <a:gdLst/>
              <a:ahLst/>
              <a:cxnLst/>
              <a:pathLst>
                <a:path w="2428" h="2614">
                  <a:moveTo>
                    <a:pt x="0" y="0"/>
                  </a:moveTo>
                  <a:lnTo>
                    <a:pt x="2428" y="2614"/>
                  </a:lnTo>
                  <a:lnTo>
                    <a:pt x="2428" y="2608"/>
                  </a:lnTo>
                  <a:lnTo>
                    <a:pt x="66" y="0"/>
                  </a:lnTo>
                  <a:lnTo>
                    <a:pt x="0" y="0"/>
                  </a:lnTo>
                  <a:lnTo>
                    <a:pt x="0" y="0"/>
                  </a:lnTo>
                  <a:close/>
                </a:path>
              </a:pathLst>
            </a:custGeom>
            <a:gradFill rotWithShape="0">
              <a:gsLst>
                <a:gs pos="0">
                  <a:srgbClr val="000082"/>
                </a:gs>
                <a:gs pos="100000">
                  <a:schemeClr val="bg1"/>
                </a:gs>
              </a:gsLst>
              <a:lin ang="2700000" scaled="1"/>
              <a:tileRect/>
            </a:gradFill>
            <a:ln w="9525">
              <a:noFill/>
            </a:ln>
          </p:spPr>
          <p:txBody>
            <a:bodyPr/>
            <a:p>
              <a:endParaRPr lang="zh-CN" altLang="en-US"/>
            </a:p>
          </p:txBody>
        </p:sp>
        <p:sp>
          <p:nvSpPr>
            <p:cNvPr id="25635" name="任意多边形 22562"/>
            <p:cNvSpPr/>
            <p:nvPr/>
          </p:nvSpPr>
          <p:spPr>
            <a:xfrm>
              <a:off x="3950" y="0"/>
              <a:ext cx="1804" cy="2464"/>
            </a:xfrm>
            <a:custGeom>
              <a:avLst/>
              <a:gdLst/>
              <a:ahLst/>
              <a:cxnLst/>
              <a:pathLst>
                <a:path w="1800" h="2464">
                  <a:moveTo>
                    <a:pt x="485" y="0"/>
                  </a:moveTo>
                  <a:lnTo>
                    <a:pt x="0" y="0"/>
                  </a:lnTo>
                  <a:lnTo>
                    <a:pt x="1800" y="2464"/>
                  </a:lnTo>
                  <a:lnTo>
                    <a:pt x="1800" y="2248"/>
                  </a:lnTo>
                  <a:lnTo>
                    <a:pt x="1794" y="2248"/>
                  </a:lnTo>
                  <a:lnTo>
                    <a:pt x="485" y="0"/>
                  </a:lnTo>
                  <a:lnTo>
                    <a:pt x="485" y="0"/>
                  </a:lnTo>
                  <a:close/>
                </a:path>
              </a:pathLst>
            </a:custGeom>
            <a:gradFill rotWithShape="0">
              <a:gsLst>
                <a:gs pos="0">
                  <a:srgbClr val="000065"/>
                </a:gs>
                <a:gs pos="100000">
                  <a:schemeClr val="bg2"/>
                </a:gs>
              </a:gsLst>
              <a:lin ang="5400000" scaled="1"/>
              <a:tileRect/>
            </a:gradFill>
            <a:ln w="9525">
              <a:noFill/>
            </a:ln>
          </p:spPr>
          <p:txBody>
            <a:bodyPr/>
            <a:p>
              <a:endParaRPr lang="zh-CN" altLang="en-US"/>
            </a:p>
          </p:txBody>
        </p:sp>
        <p:sp>
          <p:nvSpPr>
            <p:cNvPr id="25636" name="任意多边形 22563"/>
            <p:cNvSpPr/>
            <p:nvPr/>
          </p:nvSpPr>
          <p:spPr>
            <a:xfrm>
              <a:off x="4519" y="0"/>
              <a:ext cx="1235" cy="2074"/>
            </a:xfrm>
            <a:custGeom>
              <a:avLst/>
              <a:gdLst/>
              <a:ahLst/>
              <a:cxnLst/>
              <a:pathLst>
                <a:path w="1232" h="2074">
                  <a:moveTo>
                    <a:pt x="0" y="0"/>
                  </a:moveTo>
                  <a:lnTo>
                    <a:pt x="1232" y="2074"/>
                  </a:lnTo>
                  <a:lnTo>
                    <a:pt x="1232" y="2038"/>
                  </a:lnTo>
                  <a:lnTo>
                    <a:pt x="42" y="0"/>
                  </a:lnTo>
                  <a:lnTo>
                    <a:pt x="0" y="0"/>
                  </a:lnTo>
                  <a:lnTo>
                    <a:pt x="0" y="0"/>
                  </a:lnTo>
                  <a:close/>
                </a:path>
              </a:pathLst>
            </a:custGeom>
            <a:gradFill rotWithShape="0">
              <a:gsLst>
                <a:gs pos="0">
                  <a:srgbClr val="000058"/>
                </a:gs>
                <a:gs pos="100000">
                  <a:schemeClr val="bg1"/>
                </a:gs>
              </a:gsLst>
              <a:lin ang="2700000" scaled="1"/>
              <a:tileRect/>
            </a:gradFill>
            <a:ln w="9525">
              <a:noFill/>
            </a:ln>
          </p:spPr>
          <p:txBody>
            <a:bodyPr/>
            <a:p>
              <a:endParaRPr lang="zh-CN" altLang="en-US"/>
            </a:p>
          </p:txBody>
        </p:sp>
        <p:sp>
          <p:nvSpPr>
            <p:cNvPr id="25637" name="任意多边形 22564"/>
            <p:cNvSpPr/>
            <p:nvPr/>
          </p:nvSpPr>
          <p:spPr>
            <a:xfrm>
              <a:off x="4694" y="0"/>
              <a:ext cx="1060" cy="1936"/>
            </a:xfrm>
            <a:custGeom>
              <a:avLst/>
              <a:gdLst/>
              <a:ahLst/>
              <a:cxnLst/>
              <a:pathLst>
                <a:path w="1058" h="1936">
                  <a:moveTo>
                    <a:pt x="0" y="0"/>
                  </a:moveTo>
                  <a:lnTo>
                    <a:pt x="1058" y="1936"/>
                  </a:lnTo>
                  <a:lnTo>
                    <a:pt x="1058" y="1930"/>
                  </a:lnTo>
                  <a:lnTo>
                    <a:pt x="54" y="0"/>
                  </a:lnTo>
                  <a:lnTo>
                    <a:pt x="0" y="0"/>
                  </a:lnTo>
                  <a:lnTo>
                    <a:pt x="0" y="0"/>
                  </a:lnTo>
                  <a:close/>
                </a:path>
              </a:pathLst>
            </a:custGeom>
            <a:gradFill rotWithShape="0">
              <a:gsLst>
                <a:gs pos="0">
                  <a:srgbClr val="00006F"/>
                </a:gs>
                <a:gs pos="100000">
                  <a:schemeClr val="bg1"/>
                </a:gs>
              </a:gsLst>
              <a:lin ang="2700000" scaled="1"/>
              <a:tileRect/>
            </a:gradFill>
            <a:ln w="9525">
              <a:noFill/>
            </a:ln>
          </p:spPr>
          <p:txBody>
            <a:bodyPr/>
            <a:p>
              <a:endParaRPr lang="zh-CN" altLang="en-US"/>
            </a:p>
          </p:txBody>
        </p:sp>
        <p:sp>
          <p:nvSpPr>
            <p:cNvPr id="25638" name="任意多边形 22565"/>
            <p:cNvSpPr/>
            <p:nvPr/>
          </p:nvSpPr>
          <p:spPr>
            <a:xfrm>
              <a:off x="4981" y="0"/>
              <a:ext cx="773" cy="1487"/>
            </a:xfrm>
            <a:custGeom>
              <a:avLst/>
              <a:gdLst/>
              <a:ahLst/>
              <a:cxnLst/>
              <a:pathLst>
                <a:path w="771" h="1487">
                  <a:moveTo>
                    <a:pt x="771" y="1433"/>
                  </a:moveTo>
                  <a:lnTo>
                    <a:pt x="42" y="0"/>
                  </a:lnTo>
                  <a:lnTo>
                    <a:pt x="0" y="0"/>
                  </a:lnTo>
                  <a:lnTo>
                    <a:pt x="771" y="1487"/>
                  </a:lnTo>
                  <a:lnTo>
                    <a:pt x="771" y="1433"/>
                  </a:lnTo>
                  <a:lnTo>
                    <a:pt x="771" y="1433"/>
                  </a:lnTo>
                  <a:close/>
                </a:path>
              </a:pathLst>
            </a:custGeom>
            <a:gradFill rotWithShape="0">
              <a:gsLst>
                <a:gs pos="0">
                  <a:srgbClr val="000079"/>
                </a:gs>
                <a:gs pos="100000">
                  <a:schemeClr val="bg1"/>
                </a:gs>
              </a:gsLst>
              <a:lin ang="2700000" scaled="1"/>
              <a:tileRect/>
            </a:gradFill>
            <a:ln w="9525">
              <a:noFill/>
            </a:ln>
          </p:spPr>
          <p:txBody>
            <a:bodyPr/>
            <a:p>
              <a:endParaRPr lang="zh-CN" altLang="en-US"/>
            </a:p>
          </p:txBody>
        </p:sp>
        <p:grpSp>
          <p:nvGrpSpPr>
            <p:cNvPr id="25639" name="组合 22566"/>
            <p:cNvGrpSpPr/>
            <p:nvPr userDrawn="1"/>
          </p:nvGrpSpPr>
          <p:grpSpPr>
            <a:xfrm>
              <a:off x="0" y="1632"/>
              <a:ext cx="5758" cy="1858"/>
              <a:chOff x="0" y="0"/>
              <a:chExt cx="5758" cy="1858"/>
            </a:xfrm>
          </p:grpSpPr>
          <p:sp>
            <p:nvSpPr>
              <p:cNvPr id="25640" name="任意多边形 22567"/>
              <p:cNvSpPr/>
              <p:nvPr/>
            </p:nvSpPr>
            <p:spPr>
              <a:xfrm>
                <a:off x="0" y="0"/>
                <a:ext cx="3670" cy="1313"/>
              </a:xfrm>
              <a:custGeom>
                <a:avLst/>
                <a:gdLst/>
                <a:ahLst/>
                <a:cxnLst/>
                <a:pathLst>
                  <a:path w="3659" h="1313">
                    <a:moveTo>
                      <a:pt x="0" y="0"/>
                    </a:moveTo>
                    <a:lnTo>
                      <a:pt x="0" y="366"/>
                    </a:lnTo>
                    <a:lnTo>
                      <a:pt x="3635" y="1313"/>
                    </a:lnTo>
                    <a:lnTo>
                      <a:pt x="3647" y="1235"/>
                    </a:lnTo>
                    <a:lnTo>
                      <a:pt x="3659" y="1163"/>
                    </a:lnTo>
                    <a:lnTo>
                      <a:pt x="0" y="0"/>
                    </a:lnTo>
                    <a:lnTo>
                      <a:pt x="0" y="0"/>
                    </a:lnTo>
                    <a:close/>
                  </a:path>
                </a:pathLst>
              </a:custGeom>
              <a:gradFill rotWithShape="0">
                <a:gsLst>
                  <a:gs pos="0">
                    <a:srgbClr val="00006F"/>
                  </a:gs>
                  <a:gs pos="100000">
                    <a:schemeClr val="bg1"/>
                  </a:gs>
                </a:gsLst>
                <a:lin ang="0" scaled="1"/>
                <a:tileRect/>
              </a:gradFill>
              <a:ln w="9525">
                <a:noFill/>
              </a:ln>
            </p:spPr>
            <p:txBody>
              <a:bodyPr/>
              <a:p>
                <a:endParaRPr lang="zh-CN" altLang="en-US"/>
              </a:p>
            </p:txBody>
          </p:sp>
          <p:sp>
            <p:nvSpPr>
              <p:cNvPr id="25641" name="任意多边形 22568"/>
              <p:cNvSpPr/>
              <p:nvPr/>
            </p:nvSpPr>
            <p:spPr>
              <a:xfrm>
                <a:off x="3646" y="1163"/>
                <a:ext cx="2112" cy="695"/>
              </a:xfrm>
              <a:custGeom>
                <a:avLst/>
                <a:gdLst/>
                <a:ahLst/>
                <a:cxnLst/>
                <a:pathLst>
                  <a:path w="2105" h="695">
                    <a:moveTo>
                      <a:pt x="2105" y="665"/>
                    </a:moveTo>
                    <a:lnTo>
                      <a:pt x="24" y="0"/>
                    </a:lnTo>
                    <a:lnTo>
                      <a:pt x="12" y="72"/>
                    </a:lnTo>
                    <a:lnTo>
                      <a:pt x="0" y="150"/>
                    </a:lnTo>
                    <a:lnTo>
                      <a:pt x="2105" y="695"/>
                    </a:lnTo>
                    <a:lnTo>
                      <a:pt x="2105" y="665"/>
                    </a:lnTo>
                    <a:lnTo>
                      <a:pt x="2105" y="665"/>
                    </a:lnTo>
                    <a:close/>
                  </a:path>
                </a:pathLst>
              </a:custGeom>
              <a:gradFill rotWithShape="0">
                <a:gsLst>
                  <a:gs pos="0">
                    <a:schemeClr val="bg1"/>
                  </a:gs>
                  <a:gs pos="100000">
                    <a:srgbClr val="1717A2"/>
                  </a:gs>
                </a:gsLst>
                <a:lin ang="0" scaled="1"/>
                <a:tileRect/>
              </a:gradFill>
              <a:ln w="9525">
                <a:noFill/>
              </a:ln>
            </p:spPr>
            <p:txBody>
              <a:bodyPr/>
              <a:p>
                <a:endParaRPr lang="zh-CN" altLang="en-US"/>
              </a:p>
            </p:txBody>
          </p:sp>
        </p:grpSp>
      </p:grpSp>
      <p:sp>
        <p:nvSpPr>
          <p:cNvPr id="22570" name="标题 22569"/>
          <p:cNvSpPr>
            <a:spLocks noGrp="1"/>
          </p:cNvSpPr>
          <p:nvPr>
            <p:ph type="ctrTitle" sz="quarter"/>
          </p:nvPr>
        </p:nvSpPr>
        <p:spPr>
          <a:xfrm>
            <a:off x="609600" y="1600200"/>
            <a:ext cx="10972800" cy="1828800"/>
          </a:xfrm>
          <a:prstGeom prst="rect">
            <a:avLst/>
          </a:prstGeom>
          <a:noFill/>
          <a:ln w="9525">
            <a:noFill/>
          </a:ln>
        </p:spPr>
        <p:txBody>
          <a:bodyPr anchor="ctr"/>
          <a:lstStyle>
            <a:lvl1pPr lvl="0">
              <a:defRPr sz="4800" kern="1200"/>
            </a:lvl1pPr>
          </a:lstStyle>
          <a:p>
            <a:pPr lvl="0" fontAlgn="base"/>
            <a:r>
              <a:rPr lang="zh-CN" altLang="en-US" strike="noStrike" noProof="1"/>
              <a:t>单击此处编辑母版标题样式</a:t>
            </a:r>
            <a:endParaRPr lang="zh-CN" altLang="en-US" strike="noStrike" noProof="1"/>
          </a:p>
        </p:txBody>
      </p:sp>
      <p:sp>
        <p:nvSpPr>
          <p:cNvPr id="22571" name="副标题 22570"/>
          <p:cNvSpPr>
            <a:spLocks noGrp="1"/>
          </p:cNvSpPr>
          <p:nvPr>
            <p:ph type="subTitle" sz="quarter" idx="1"/>
          </p:nvPr>
        </p:nvSpPr>
        <p:spPr>
          <a:xfrm>
            <a:off x="1828800" y="3886200"/>
            <a:ext cx="8534400" cy="1752600"/>
          </a:xfrm>
          <a:prstGeom prst="rect">
            <a:avLst/>
          </a:prstGeom>
          <a:noFill/>
          <a:ln w="9525">
            <a:noFill/>
          </a:ln>
        </p:spPr>
        <p:txBody>
          <a:bodyPr anchor="t"/>
          <a:lstStyle>
            <a:lvl1pPr marL="0" lvl="0" indent="0" algn="ctr">
              <a:buNone/>
              <a:defRPr sz="3600" kern="1200"/>
            </a:lvl1pPr>
            <a:lvl2pPr marL="457200" lvl="1" indent="-457200" algn="ctr">
              <a:buNone/>
              <a:defRPr sz="3600" kern="1200"/>
            </a:lvl2pPr>
            <a:lvl3pPr marL="914400" lvl="2" indent="-914400" algn="ctr">
              <a:buNone/>
              <a:defRPr sz="3600" kern="1200"/>
            </a:lvl3pPr>
            <a:lvl4pPr marL="1371600" lvl="3" indent="-1371600" algn="ctr">
              <a:buNone/>
              <a:defRPr sz="3600" kern="1200"/>
            </a:lvl4pPr>
            <a:lvl5pPr marL="1828800" lvl="4" indent="-1828800" algn="ctr">
              <a:buNone/>
              <a:defRPr sz="3600" kern="1200"/>
            </a:lvl5pPr>
          </a:lstStyle>
          <a:p>
            <a:pPr lvl="0" fontAlgn="base"/>
            <a:r>
              <a:rPr lang="zh-CN" altLang="en-US" strike="noStrike" noProof="1"/>
              <a:t>单击此处编辑母版副标题样式</a:t>
            </a:r>
            <a:endParaRPr lang="zh-CN" altLang="en-US" strike="noStrike" noProof="1"/>
          </a:p>
        </p:txBody>
      </p:sp>
      <p:sp>
        <p:nvSpPr>
          <p:cNvPr id="22572" name="日期占位符 22571"/>
          <p:cNvSpPr>
            <a:spLocks noGrp="1"/>
          </p:cNvSpPr>
          <p:nvPr>
            <p:ph type="dt" sz="quarter" idx="2"/>
          </p:nvPr>
        </p:nvSpPr>
        <p:spPr>
          <a:xfrm>
            <a:off x="609600" y="6243638"/>
            <a:ext cx="2844800" cy="457200"/>
          </a:xfrm>
          <a:prstGeom prst="rect">
            <a:avLst/>
          </a:prstGeom>
          <a:noFill/>
          <a:ln w="9525">
            <a:noFill/>
          </a:ln>
        </p:spPr>
        <p:txBody>
          <a:bodyPr anchor="b"/>
          <a:p>
            <a:pPr fontAlgn="base"/>
            <a:endParaRPr lang="zh-CN" altLang="en-US" strike="noStrike" noProof="1" dirty="0"/>
          </a:p>
        </p:txBody>
      </p:sp>
      <p:sp>
        <p:nvSpPr>
          <p:cNvPr id="22573" name="页脚占位符 22572"/>
          <p:cNvSpPr>
            <a:spLocks noGrp="1"/>
          </p:cNvSpPr>
          <p:nvPr>
            <p:ph type="ftr" sz="quarter" idx="3"/>
          </p:nvPr>
        </p:nvSpPr>
        <p:spPr>
          <a:xfrm>
            <a:off x="4165600" y="6248400"/>
            <a:ext cx="3860800" cy="457200"/>
          </a:xfrm>
          <a:prstGeom prst="rect">
            <a:avLst/>
          </a:prstGeom>
          <a:noFill/>
          <a:ln w="9525">
            <a:noFill/>
          </a:ln>
        </p:spPr>
        <p:txBody>
          <a:bodyPr anchor="b"/>
          <a:p>
            <a:pPr fontAlgn="base"/>
            <a:endParaRPr lang="zh-CN" altLang="en-US" strike="noStrike" noProof="1" dirty="0"/>
          </a:p>
        </p:txBody>
      </p:sp>
      <p:sp>
        <p:nvSpPr>
          <p:cNvPr id="22574" name="灯片编号占位符 22573"/>
          <p:cNvSpPr>
            <a:spLocks noGrp="1"/>
          </p:cNvSpPr>
          <p:nvPr>
            <p:ph type="sldNum" sz="quarter" idx="4"/>
          </p:nvPr>
        </p:nvSpPr>
        <p:spPr>
          <a:xfrm>
            <a:off x="8737600" y="6243638"/>
            <a:ext cx="2844800" cy="457200"/>
          </a:xfrm>
          <a:prstGeom prst="rect">
            <a:avLst/>
          </a:prstGeom>
          <a:noFill/>
          <a:ln w="9525">
            <a:noFill/>
          </a:ln>
        </p:spPr>
        <p:txBody>
          <a:bodyPr anchor="b"/>
          <a:p>
            <a:pPr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sldNum="0" hdr="0" ftr="0" dt="0"/>
</p:sldLayout>
</file>

<file path=ppt/slideLayouts/slideLayout18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8"/>
            <a:ext cx="105156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09600" y="1600200"/>
            <a:ext cx="5376672" cy="453072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205728" y="1600200"/>
            <a:ext cx="5376672" cy="453072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dirty="0"/>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1186775" y="1778438"/>
            <a:ext cx="4873575"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1186775" y="2665379"/>
            <a:ext cx="4873575"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6256939" y="1778438"/>
            <a:ext cx="4897576"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6256939" y="2665379"/>
            <a:ext cx="4897576"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endParaRPr lang="zh-CN" altLang="en-US" strike="noStrike" noProof="1" dirty="0"/>
          </a:p>
        </p:txBody>
      </p:sp>
      <p:sp>
        <p:nvSpPr>
          <p:cNvPr id="8" name="页脚占位符 7"/>
          <p:cNvSpPr>
            <a:spLocks noGrp="1"/>
          </p:cNvSpPr>
          <p:nvPr>
            <p:ph type="ftr" sz="quarter" idx="11"/>
          </p:nvPr>
        </p:nvSpPr>
        <p:spPr/>
        <p:txBody>
          <a:bodyPr/>
          <a:p>
            <a:pPr lvl="0" fontAlgn="base"/>
            <a:endParaRPr lang="zh-CN" altLang="en-US" strike="noStrike" noProof="1" dirty="0"/>
          </a:p>
        </p:txBody>
      </p:sp>
      <p:sp>
        <p:nvSpPr>
          <p:cNvPr id="9" name="灯片编号占位符 8"/>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endParaRPr lang="zh-CN" altLang="en-US" strike="noStrike" noProof="1" dirty="0"/>
          </a:p>
        </p:txBody>
      </p:sp>
      <p:sp>
        <p:nvSpPr>
          <p:cNvPr id="4" name="页脚占位符 3"/>
          <p:cNvSpPr>
            <a:spLocks noGrp="1"/>
          </p:cNvSpPr>
          <p:nvPr>
            <p:ph type="ftr" sz="quarter" idx="11"/>
          </p:nvPr>
        </p:nvSpPr>
        <p:spPr/>
        <p:txBody>
          <a:bodyPr/>
          <a:p>
            <a:pPr lvl="0" fontAlgn="base"/>
            <a:endParaRPr lang="zh-CN" altLang="en-US" strike="noStrike" noProof="1" dirty="0"/>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endParaRPr lang="zh-CN" altLang="en-US" strike="noStrike" noProof="1" dirty="0"/>
          </a:p>
        </p:txBody>
      </p:sp>
      <p:sp>
        <p:nvSpPr>
          <p:cNvPr id="3" name="页脚占位符 2"/>
          <p:cNvSpPr>
            <a:spLocks noGrp="1"/>
          </p:cNvSpPr>
          <p:nvPr>
            <p:ph type="ftr" sz="quarter" idx="11"/>
          </p:nvPr>
        </p:nvSpPr>
        <p:spPr/>
        <p:txBody>
          <a:bodyPr/>
          <a:p>
            <a:pPr lvl="0" fontAlgn="base"/>
            <a:endParaRPr lang="zh-CN" altLang="en-US" strike="noStrike" noProof="1" dirty="0"/>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5183188" y="457201"/>
            <a:ext cx="617220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839788" y="2057400"/>
            <a:ext cx="4165349"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endParaRPr lang="zh-CN" altLang="en-US" strike="noStrike" noProof="1" dirty="0"/>
          </a:p>
        </p:txBody>
      </p:sp>
      <p:sp>
        <p:nvSpPr>
          <p:cNvPr id="4" name="页脚占位符 3"/>
          <p:cNvSpPr>
            <a:spLocks noGrp="1"/>
          </p:cNvSpPr>
          <p:nvPr>
            <p:ph type="ftr" sz="quarter" idx="11"/>
          </p:nvPr>
        </p:nvSpPr>
        <p:spPr/>
        <p:txBody>
          <a:bodyPr/>
          <a:p>
            <a:pPr lvl="0" fontAlgn="base"/>
            <a:endParaRPr lang="zh-CN" altLang="en-US" strike="noStrike" noProof="1" dirty="0"/>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7813"/>
            <a:ext cx="2743200" cy="5853112"/>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09600" y="277813"/>
            <a:ext cx="8070573" cy="5853112"/>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solidFill>
        <a:effectLst/>
      </p:bgPr>
    </p:bg>
    <p:spTree>
      <p:nvGrpSpPr>
        <p:cNvPr id="1" name=""/>
        <p:cNvGrpSpPr/>
        <p:nvPr/>
      </p:nvGrpSpPr>
      <p:grpSpPr/>
      <p:grpSp>
        <p:nvGrpSpPr>
          <p:cNvPr id="26626" name="组合 24577"/>
          <p:cNvGrpSpPr/>
          <p:nvPr/>
        </p:nvGrpSpPr>
        <p:grpSpPr>
          <a:xfrm>
            <a:off x="0" y="0"/>
            <a:ext cx="12187767" cy="6850063"/>
            <a:chOff x="0" y="0"/>
            <a:chExt cx="5758" cy="4315"/>
          </a:xfrm>
        </p:grpSpPr>
        <p:grpSp>
          <p:nvGrpSpPr>
            <p:cNvPr id="26627" name="组合 24578"/>
            <p:cNvGrpSpPr/>
            <p:nvPr userDrawn="1"/>
          </p:nvGrpSpPr>
          <p:grpSpPr>
            <a:xfrm>
              <a:off x="1728" y="2230"/>
              <a:ext cx="4027" cy="2085"/>
              <a:chOff x="0" y="0"/>
              <a:chExt cx="4027" cy="2085"/>
            </a:xfrm>
          </p:grpSpPr>
          <p:sp>
            <p:nvSpPr>
              <p:cNvPr id="26628" name="任意多边形 24579"/>
              <p:cNvSpPr/>
              <p:nvPr/>
            </p:nvSpPr>
            <p:spPr>
              <a:xfrm>
                <a:off x="0" y="414"/>
                <a:ext cx="2882" cy="1671"/>
              </a:xfrm>
              <a:custGeom>
                <a:avLst/>
                <a:gdLst/>
                <a:ahLst/>
                <a:cxnLst/>
                <a:pathLst>
                  <a:path w="2882" h="1671">
                    <a:moveTo>
                      <a:pt x="2773" y="544"/>
                    </a:moveTo>
                    <a:lnTo>
                      <a:pt x="2740" y="528"/>
                    </a:lnTo>
                    <a:lnTo>
                      <a:pt x="2692" y="506"/>
                    </a:lnTo>
                    <a:lnTo>
                      <a:pt x="2632" y="484"/>
                    </a:lnTo>
                    <a:lnTo>
                      <a:pt x="2561" y="457"/>
                    </a:lnTo>
                    <a:lnTo>
                      <a:pt x="2480" y="424"/>
                    </a:lnTo>
                    <a:lnTo>
                      <a:pt x="2388" y="397"/>
                    </a:lnTo>
                    <a:lnTo>
                      <a:pt x="2203" y="343"/>
                    </a:lnTo>
                    <a:lnTo>
                      <a:pt x="2078" y="310"/>
                    </a:lnTo>
                    <a:lnTo>
                      <a:pt x="1970" y="277"/>
                    </a:lnTo>
                    <a:lnTo>
                      <a:pt x="1878" y="245"/>
                    </a:lnTo>
                    <a:lnTo>
                      <a:pt x="1807" y="212"/>
                    </a:lnTo>
                    <a:lnTo>
                      <a:pt x="1742" y="179"/>
                    </a:lnTo>
                    <a:lnTo>
                      <a:pt x="1693" y="152"/>
                    </a:lnTo>
                    <a:lnTo>
                      <a:pt x="1655" y="125"/>
                    </a:lnTo>
                    <a:lnTo>
                      <a:pt x="1628" y="103"/>
                    </a:lnTo>
                    <a:lnTo>
                      <a:pt x="1606" y="81"/>
                    </a:lnTo>
                    <a:lnTo>
                      <a:pt x="1590" y="60"/>
                    </a:lnTo>
                    <a:lnTo>
                      <a:pt x="1585" y="43"/>
                    </a:lnTo>
                    <a:lnTo>
                      <a:pt x="1579" y="27"/>
                    </a:lnTo>
                    <a:lnTo>
                      <a:pt x="1585" y="5"/>
                    </a:lnTo>
                    <a:lnTo>
                      <a:pt x="1585" y="0"/>
                    </a:lnTo>
                    <a:lnTo>
                      <a:pt x="1568" y="27"/>
                    </a:lnTo>
                    <a:lnTo>
                      <a:pt x="1557" y="49"/>
                    </a:lnTo>
                    <a:lnTo>
                      <a:pt x="1557" y="76"/>
                    </a:lnTo>
                    <a:lnTo>
                      <a:pt x="1568" y="98"/>
                    </a:lnTo>
                    <a:lnTo>
                      <a:pt x="1590" y="120"/>
                    </a:lnTo>
                    <a:lnTo>
                      <a:pt x="1617" y="141"/>
                    </a:lnTo>
                    <a:lnTo>
                      <a:pt x="1650" y="163"/>
                    </a:lnTo>
                    <a:lnTo>
                      <a:pt x="1688" y="185"/>
                    </a:lnTo>
                    <a:lnTo>
                      <a:pt x="1737" y="207"/>
                    </a:lnTo>
                    <a:lnTo>
                      <a:pt x="1791" y="228"/>
                    </a:lnTo>
                    <a:lnTo>
                      <a:pt x="1905" y="267"/>
                    </a:lnTo>
                    <a:lnTo>
                      <a:pt x="2040" y="310"/>
                    </a:lnTo>
                    <a:lnTo>
                      <a:pt x="2182" y="348"/>
                    </a:lnTo>
                    <a:lnTo>
                      <a:pt x="2285" y="381"/>
                    </a:lnTo>
                    <a:lnTo>
                      <a:pt x="2382" y="408"/>
                    </a:lnTo>
                    <a:lnTo>
                      <a:pt x="2464" y="435"/>
                    </a:lnTo>
                    <a:lnTo>
                      <a:pt x="2540" y="462"/>
                    </a:lnTo>
                    <a:lnTo>
                      <a:pt x="2605" y="484"/>
                    </a:lnTo>
                    <a:lnTo>
                      <a:pt x="2659" y="506"/>
                    </a:lnTo>
                    <a:lnTo>
                      <a:pt x="2708" y="528"/>
                    </a:lnTo>
                    <a:lnTo>
                      <a:pt x="2740" y="544"/>
                    </a:lnTo>
                    <a:lnTo>
                      <a:pt x="2768" y="560"/>
                    </a:lnTo>
                    <a:lnTo>
                      <a:pt x="2784" y="577"/>
                    </a:lnTo>
                    <a:lnTo>
                      <a:pt x="2795" y="593"/>
                    </a:lnTo>
                    <a:lnTo>
                      <a:pt x="2800" y="615"/>
                    </a:lnTo>
                    <a:lnTo>
                      <a:pt x="2795" y="642"/>
                    </a:lnTo>
                    <a:lnTo>
                      <a:pt x="2784" y="664"/>
                    </a:lnTo>
                    <a:lnTo>
                      <a:pt x="2762" y="691"/>
                    </a:lnTo>
                    <a:lnTo>
                      <a:pt x="2730" y="713"/>
                    </a:lnTo>
                    <a:lnTo>
                      <a:pt x="2692" y="735"/>
                    </a:lnTo>
                    <a:lnTo>
                      <a:pt x="2643" y="756"/>
                    </a:lnTo>
                    <a:lnTo>
                      <a:pt x="2589" y="778"/>
                    </a:lnTo>
                    <a:lnTo>
                      <a:pt x="2529" y="800"/>
                    </a:lnTo>
                    <a:lnTo>
                      <a:pt x="2458" y="822"/>
                    </a:lnTo>
                    <a:lnTo>
                      <a:pt x="2382" y="843"/>
                    </a:lnTo>
                    <a:lnTo>
                      <a:pt x="2301" y="865"/>
                    </a:lnTo>
                    <a:lnTo>
                      <a:pt x="2214" y="887"/>
                    </a:lnTo>
                    <a:lnTo>
                      <a:pt x="2030" y="930"/>
                    </a:lnTo>
                    <a:lnTo>
                      <a:pt x="1823" y="979"/>
                    </a:lnTo>
                    <a:lnTo>
                      <a:pt x="1606" y="1034"/>
                    </a:lnTo>
                    <a:lnTo>
                      <a:pt x="1378" y="1094"/>
                    </a:lnTo>
                    <a:lnTo>
                      <a:pt x="1145" y="1164"/>
                    </a:lnTo>
                    <a:lnTo>
                      <a:pt x="912" y="1241"/>
                    </a:lnTo>
                    <a:lnTo>
                      <a:pt x="673" y="1328"/>
                    </a:lnTo>
                    <a:lnTo>
                      <a:pt x="440" y="1431"/>
                    </a:lnTo>
                    <a:lnTo>
                      <a:pt x="217" y="1545"/>
                    </a:lnTo>
                    <a:lnTo>
                      <a:pt x="0" y="1671"/>
                    </a:lnTo>
                    <a:lnTo>
                      <a:pt x="353" y="1671"/>
                    </a:lnTo>
                    <a:lnTo>
                      <a:pt x="554" y="1567"/>
                    </a:lnTo>
                    <a:lnTo>
                      <a:pt x="754" y="1469"/>
                    </a:lnTo>
                    <a:lnTo>
                      <a:pt x="955" y="1388"/>
                    </a:lnTo>
                    <a:lnTo>
                      <a:pt x="1145" y="1311"/>
                    </a:lnTo>
                    <a:lnTo>
                      <a:pt x="1335" y="1241"/>
                    </a:lnTo>
                    <a:lnTo>
                      <a:pt x="1519" y="1186"/>
                    </a:lnTo>
                    <a:lnTo>
                      <a:pt x="1693" y="1132"/>
                    </a:lnTo>
                    <a:lnTo>
                      <a:pt x="1861" y="1083"/>
                    </a:lnTo>
                    <a:lnTo>
                      <a:pt x="2019" y="1045"/>
                    </a:lnTo>
                    <a:lnTo>
                      <a:pt x="2165" y="1007"/>
                    </a:lnTo>
                    <a:lnTo>
                      <a:pt x="2301" y="974"/>
                    </a:lnTo>
                    <a:lnTo>
                      <a:pt x="2426" y="947"/>
                    </a:lnTo>
                    <a:lnTo>
                      <a:pt x="2534" y="914"/>
                    </a:lnTo>
                    <a:lnTo>
                      <a:pt x="2626" y="892"/>
                    </a:lnTo>
                    <a:lnTo>
                      <a:pt x="2702" y="865"/>
                    </a:lnTo>
                    <a:lnTo>
                      <a:pt x="2762" y="838"/>
                    </a:lnTo>
                    <a:lnTo>
                      <a:pt x="2800" y="816"/>
                    </a:lnTo>
                    <a:lnTo>
                      <a:pt x="2827" y="794"/>
                    </a:lnTo>
                    <a:lnTo>
                      <a:pt x="2849" y="767"/>
                    </a:lnTo>
                    <a:lnTo>
                      <a:pt x="2865" y="745"/>
                    </a:lnTo>
                    <a:lnTo>
                      <a:pt x="2876" y="724"/>
                    </a:lnTo>
                    <a:lnTo>
                      <a:pt x="2882" y="702"/>
                    </a:lnTo>
                    <a:lnTo>
                      <a:pt x="2876" y="658"/>
                    </a:lnTo>
                    <a:lnTo>
                      <a:pt x="2854" y="620"/>
                    </a:lnTo>
                    <a:lnTo>
                      <a:pt x="2833" y="588"/>
                    </a:lnTo>
                    <a:lnTo>
                      <a:pt x="2800" y="560"/>
                    </a:lnTo>
                    <a:lnTo>
                      <a:pt x="2773" y="544"/>
                    </a:lnTo>
                    <a:lnTo>
                      <a:pt x="2773" y="544"/>
                    </a:lnTo>
                    <a:close/>
                  </a:path>
                </a:pathLst>
              </a:custGeom>
              <a:gradFill rotWithShape="0">
                <a:gsLst>
                  <a:gs pos="0">
                    <a:schemeClr val="bg1"/>
                  </a:gs>
                  <a:gs pos="100000">
                    <a:srgbClr val="002E8B"/>
                  </a:gs>
                </a:gsLst>
                <a:lin ang="0" scaled="1"/>
                <a:tileRect/>
              </a:gradFill>
              <a:ln w="9525">
                <a:noFill/>
              </a:ln>
            </p:spPr>
            <p:txBody>
              <a:bodyPr/>
              <a:p>
                <a:endParaRPr lang="zh-CN" altLang="en-US"/>
              </a:p>
            </p:txBody>
          </p:sp>
          <p:sp>
            <p:nvSpPr>
              <p:cNvPr id="26629" name="任意多边形 24580"/>
              <p:cNvSpPr/>
              <p:nvPr/>
            </p:nvSpPr>
            <p:spPr>
              <a:xfrm>
                <a:off x="2442" y="441"/>
                <a:ext cx="1259" cy="811"/>
              </a:xfrm>
              <a:custGeom>
                <a:avLst/>
                <a:gdLst/>
                <a:ahLst/>
                <a:cxnLst/>
                <a:pathLst>
                  <a:path w="1259" h="811">
                    <a:moveTo>
                      <a:pt x="1259" y="615"/>
                    </a:moveTo>
                    <a:lnTo>
                      <a:pt x="1248" y="588"/>
                    </a:lnTo>
                    <a:lnTo>
                      <a:pt x="1237" y="566"/>
                    </a:lnTo>
                    <a:lnTo>
                      <a:pt x="1216" y="539"/>
                    </a:lnTo>
                    <a:lnTo>
                      <a:pt x="1188" y="517"/>
                    </a:lnTo>
                    <a:lnTo>
                      <a:pt x="1123" y="479"/>
                    </a:lnTo>
                    <a:lnTo>
                      <a:pt x="1042" y="441"/>
                    </a:lnTo>
                    <a:lnTo>
                      <a:pt x="944" y="408"/>
                    </a:lnTo>
                    <a:lnTo>
                      <a:pt x="841" y="381"/>
                    </a:lnTo>
                    <a:lnTo>
                      <a:pt x="727" y="348"/>
                    </a:lnTo>
                    <a:lnTo>
                      <a:pt x="613" y="321"/>
                    </a:lnTo>
                    <a:lnTo>
                      <a:pt x="499" y="294"/>
                    </a:lnTo>
                    <a:lnTo>
                      <a:pt x="391" y="261"/>
                    </a:lnTo>
                    <a:lnTo>
                      <a:pt x="288" y="229"/>
                    </a:lnTo>
                    <a:lnTo>
                      <a:pt x="195" y="196"/>
                    </a:lnTo>
                    <a:lnTo>
                      <a:pt x="119" y="152"/>
                    </a:lnTo>
                    <a:lnTo>
                      <a:pt x="54" y="109"/>
                    </a:lnTo>
                    <a:lnTo>
                      <a:pt x="33" y="87"/>
                    </a:lnTo>
                    <a:lnTo>
                      <a:pt x="16" y="60"/>
                    </a:lnTo>
                    <a:lnTo>
                      <a:pt x="5" y="33"/>
                    </a:lnTo>
                    <a:lnTo>
                      <a:pt x="0" y="0"/>
                    </a:lnTo>
                    <a:lnTo>
                      <a:pt x="0" y="6"/>
                    </a:lnTo>
                    <a:lnTo>
                      <a:pt x="0" y="11"/>
                    </a:lnTo>
                    <a:lnTo>
                      <a:pt x="0" y="38"/>
                    </a:lnTo>
                    <a:lnTo>
                      <a:pt x="5" y="60"/>
                    </a:lnTo>
                    <a:lnTo>
                      <a:pt x="16" y="87"/>
                    </a:lnTo>
                    <a:lnTo>
                      <a:pt x="33" y="114"/>
                    </a:lnTo>
                    <a:lnTo>
                      <a:pt x="54" y="142"/>
                    </a:lnTo>
                    <a:lnTo>
                      <a:pt x="87" y="174"/>
                    </a:lnTo>
                    <a:lnTo>
                      <a:pt x="125" y="207"/>
                    </a:lnTo>
                    <a:lnTo>
                      <a:pt x="179" y="240"/>
                    </a:lnTo>
                    <a:lnTo>
                      <a:pt x="244" y="278"/>
                    </a:lnTo>
                    <a:lnTo>
                      <a:pt x="326" y="310"/>
                    </a:lnTo>
                    <a:lnTo>
                      <a:pt x="418" y="348"/>
                    </a:lnTo>
                    <a:lnTo>
                      <a:pt x="526" y="381"/>
                    </a:lnTo>
                    <a:lnTo>
                      <a:pt x="657" y="414"/>
                    </a:lnTo>
                    <a:lnTo>
                      <a:pt x="749" y="435"/>
                    </a:lnTo>
                    <a:lnTo>
                      <a:pt x="830" y="463"/>
                    </a:lnTo>
                    <a:lnTo>
                      <a:pt x="901" y="490"/>
                    </a:lnTo>
                    <a:lnTo>
                      <a:pt x="966" y="512"/>
                    </a:lnTo>
                    <a:lnTo>
                      <a:pt x="1015" y="539"/>
                    </a:lnTo>
                    <a:lnTo>
                      <a:pt x="1053" y="566"/>
                    </a:lnTo>
                    <a:lnTo>
                      <a:pt x="1080" y="593"/>
                    </a:lnTo>
                    <a:lnTo>
                      <a:pt x="1102" y="620"/>
                    </a:lnTo>
                    <a:lnTo>
                      <a:pt x="1112" y="648"/>
                    </a:lnTo>
                    <a:lnTo>
                      <a:pt x="1118" y="675"/>
                    </a:lnTo>
                    <a:lnTo>
                      <a:pt x="1112" y="697"/>
                    </a:lnTo>
                    <a:lnTo>
                      <a:pt x="1096" y="724"/>
                    </a:lnTo>
                    <a:lnTo>
                      <a:pt x="1080" y="746"/>
                    </a:lnTo>
                    <a:lnTo>
                      <a:pt x="1053" y="767"/>
                    </a:lnTo>
                    <a:lnTo>
                      <a:pt x="1015" y="789"/>
                    </a:lnTo>
                    <a:lnTo>
                      <a:pt x="977" y="811"/>
                    </a:lnTo>
                    <a:lnTo>
                      <a:pt x="1047" y="789"/>
                    </a:lnTo>
                    <a:lnTo>
                      <a:pt x="1107" y="767"/>
                    </a:lnTo>
                    <a:lnTo>
                      <a:pt x="1156" y="746"/>
                    </a:lnTo>
                    <a:lnTo>
                      <a:pt x="1199" y="724"/>
                    </a:lnTo>
                    <a:lnTo>
                      <a:pt x="1226" y="702"/>
                    </a:lnTo>
                    <a:lnTo>
                      <a:pt x="1248" y="675"/>
                    </a:lnTo>
                    <a:lnTo>
                      <a:pt x="1259" y="648"/>
                    </a:lnTo>
                    <a:lnTo>
                      <a:pt x="1259" y="615"/>
                    </a:lnTo>
                    <a:lnTo>
                      <a:pt x="1259" y="615"/>
                    </a:lnTo>
                    <a:close/>
                  </a:path>
                </a:pathLst>
              </a:custGeom>
              <a:gradFill rotWithShape="0">
                <a:gsLst>
                  <a:gs pos="0">
                    <a:schemeClr val="bg1"/>
                  </a:gs>
                  <a:gs pos="100000">
                    <a:srgbClr val="002E8B"/>
                  </a:gs>
                </a:gsLst>
                <a:lin ang="2700000" scaled="1"/>
                <a:tileRect/>
              </a:gradFill>
              <a:ln w="9525">
                <a:noFill/>
              </a:ln>
            </p:spPr>
            <p:txBody>
              <a:bodyPr/>
              <a:p>
                <a:endParaRPr lang="zh-CN" altLang="en-US"/>
              </a:p>
            </p:txBody>
          </p:sp>
          <p:sp>
            <p:nvSpPr>
              <p:cNvPr id="26630" name="任意多边形 24581"/>
              <p:cNvSpPr/>
              <p:nvPr/>
            </p:nvSpPr>
            <p:spPr>
              <a:xfrm>
                <a:off x="1172" y="1116"/>
                <a:ext cx="2849" cy="969"/>
              </a:xfrm>
              <a:custGeom>
                <a:avLst/>
                <a:gdLst/>
                <a:ahLst/>
                <a:cxnLst/>
                <a:pathLst>
                  <a:path w="2849" h="969">
                    <a:moveTo>
                      <a:pt x="92" y="958"/>
                    </a:moveTo>
                    <a:lnTo>
                      <a:pt x="0" y="969"/>
                    </a:lnTo>
                    <a:lnTo>
                      <a:pt x="391" y="969"/>
                    </a:lnTo>
                    <a:lnTo>
                      <a:pt x="434" y="947"/>
                    </a:lnTo>
                    <a:lnTo>
                      <a:pt x="483" y="914"/>
                    </a:lnTo>
                    <a:lnTo>
                      <a:pt x="554" y="876"/>
                    </a:lnTo>
                    <a:lnTo>
                      <a:pt x="635" y="838"/>
                    </a:lnTo>
                    <a:lnTo>
                      <a:pt x="727" y="794"/>
                    </a:lnTo>
                    <a:lnTo>
                      <a:pt x="836" y="745"/>
                    </a:lnTo>
                    <a:lnTo>
                      <a:pt x="961" y="696"/>
                    </a:lnTo>
                    <a:lnTo>
                      <a:pt x="1102" y="642"/>
                    </a:lnTo>
                    <a:lnTo>
                      <a:pt x="1259" y="582"/>
                    </a:lnTo>
                    <a:lnTo>
                      <a:pt x="1433" y="522"/>
                    </a:lnTo>
                    <a:lnTo>
                      <a:pt x="1623" y="462"/>
                    </a:lnTo>
                    <a:lnTo>
                      <a:pt x="1829" y="403"/>
                    </a:lnTo>
                    <a:lnTo>
                      <a:pt x="2057" y="343"/>
                    </a:lnTo>
                    <a:lnTo>
                      <a:pt x="2301" y="283"/>
                    </a:lnTo>
                    <a:lnTo>
                      <a:pt x="2567" y="223"/>
                    </a:lnTo>
                    <a:lnTo>
                      <a:pt x="2849" y="163"/>
                    </a:lnTo>
                    <a:lnTo>
                      <a:pt x="2849" y="0"/>
                    </a:lnTo>
                    <a:lnTo>
                      <a:pt x="2817" y="16"/>
                    </a:lnTo>
                    <a:lnTo>
                      <a:pt x="2773" y="33"/>
                    </a:lnTo>
                    <a:lnTo>
                      <a:pt x="2719" y="54"/>
                    </a:lnTo>
                    <a:lnTo>
                      <a:pt x="2648" y="76"/>
                    </a:lnTo>
                    <a:lnTo>
                      <a:pt x="2572" y="98"/>
                    </a:lnTo>
                    <a:lnTo>
                      <a:pt x="2491" y="120"/>
                    </a:lnTo>
                    <a:lnTo>
                      <a:pt x="2399" y="147"/>
                    </a:lnTo>
                    <a:lnTo>
                      <a:pt x="2301" y="169"/>
                    </a:lnTo>
                    <a:lnTo>
                      <a:pt x="2095" y="223"/>
                    </a:lnTo>
                    <a:lnTo>
                      <a:pt x="1889" y="277"/>
                    </a:lnTo>
                    <a:lnTo>
                      <a:pt x="1688" y="326"/>
                    </a:lnTo>
                    <a:lnTo>
                      <a:pt x="1590" y="354"/>
                    </a:lnTo>
                    <a:lnTo>
                      <a:pt x="1503" y="381"/>
                    </a:lnTo>
                    <a:lnTo>
                      <a:pt x="1107" y="506"/>
                    </a:lnTo>
                    <a:lnTo>
                      <a:pt x="912" y="577"/>
                    </a:lnTo>
                    <a:lnTo>
                      <a:pt x="727" y="647"/>
                    </a:lnTo>
                    <a:lnTo>
                      <a:pt x="548" y="718"/>
                    </a:lnTo>
                    <a:lnTo>
                      <a:pt x="380" y="794"/>
                    </a:lnTo>
                    <a:lnTo>
                      <a:pt x="228" y="876"/>
                    </a:lnTo>
                    <a:lnTo>
                      <a:pt x="92" y="958"/>
                    </a:lnTo>
                    <a:lnTo>
                      <a:pt x="92" y="958"/>
                    </a:lnTo>
                    <a:close/>
                  </a:path>
                </a:pathLst>
              </a:custGeom>
              <a:gradFill rotWithShape="0">
                <a:gsLst>
                  <a:gs pos="0">
                    <a:srgbClr val="002A7D"/>
                  </a:gs>
                  <a:gs pos="100000">
                    <a:schemeClr val="bg1"/>
                  </a:gs>
                </a:gsLst>
                <a:lin ang="5400000" scaled="1"/>
                <a:tileRect/>
              </a:gradFill>
              <a:ln w="9525">
                <a:noFill/>
              </a:ln>
            </p:spPr>
            <p:txBody>
              <a:bodyPr/>
              <a:p>
                <a:endParaRPr lang="zh-CN" altLang="en-US"/>
              </a:p>
            </p:txBody>
          </p:sp>
          <p:sp>
            <p:nvSpPr>
              <p:cNvPr id="26631" name="任意多边形 24582"/>
              <p:cNvSpPr/>
              <p:nvPr/>
            </p:nvSpPr>
            <p:spPr>
              <a:xfrm>
                <a:off x="1020" y="0"/>
                <a:ext cx="3007" cy="2085"/>
              </a:xfrm>
              <a:custGeom>
                <a:avLst/>
                <a:gdLst/>
                <a:ahLst/>
                <a:cxnLst/>
                <a:pathLst>
                  <a:path w="3007" h="2085">
                    <a:moveTo>
                      <a:pt x="1427" y="441"/>
                    </a:moveTo>
                    <a:lnTo>
                      <a:pt x="1433" y="474"/>
                    </a:lnTo>
                    <a:lnTo>
                      <a:pt x="1444" y="501"/>
                    </a:lnTo>
                    <a:lnTo>
                      <a:pt x="1460" y="528"/>
                    </a:lnTo>
                    <a:lnTo>
                      <a:pt x="1482" y="550"/>
                    </a:lnTo>
                    <a:lnTo>
                      <a:pt x="1541" y="593"/>
                    </a:lnTo>
                    <a:lnTo>
                      <a:pt x="1623" y="637"/>
                    </a:lnTo>
                    <a:lnTo>
                      <a:pt x="1715" y="670"/>
                    </a:lnTo>
                    <a:lnTo>
                      <a:pt x="1818" y="702"/>
                    </a:lnTo>
                    <a:lnTo>
                      <a:pt x="1927" y="735"/>
                    </a:lnTo>
                    <a:lnTo>
                      <a:pt x="2041" y="762"/>
                    </a:lnTo>
                    <a:lnTo>
                      <a:pt x="2155" y="789"/>
                    </a:lnTo>
                    <a:lnTo>
                      <a:pt x="2269" y="822"/>
                    </a:lnTo>
                    <a:lnTo>
                      <a:pt x="2372" y="849"/>
                    </a:lnTo>
                    <a:lnTo>
                      <a:pt x="2464" y="882"/>
                    </a:lnTo>
                    <a:lnTo>
                      <a:pt x="2551" y="920"/>
                    </a:lnTo>
                    <a:lnTo>
                      <a:pt x="2616" y="958"/>
                    </a:lnTo>
                    <a:lnTo>
                      <a:pt x="2638" y="980"/>
                    </a:lnTo>
                    <a:lnTo>
                      <a:pt x="2659" y="1007"/>
                    </a:lnTo>
                    <a:lnTo>
                      <a:pt x="2676" y="1029"/>
                    </a:lnTo>
                    <a:lnTo>
                      <a:pt x="2681" y="1056"/>
                    </a:lnTo>
                    <a:lnTo>
                      <a:pt x="2681" y="1083"/>
                    </a:lnTo>
                    <a:lnTo>
                      <a:pt x="2676" y="1105"/>
                    </a:lnTo>
                    <a:lnTo>
                      <a:pt x="2665" y="1127"/>
                    </a:lnTo>
                    <a:lnTo>
                      <a:pt x="2643" y="1149"/>
                    </a:lnTo>
                    <a:lnTo>
                      <a:pt x="2616" y="1170"/>
                    </a:lnTo>
                    <a:lnTo>
                      <a:pt x="2583" y="1187"/>
                    </a:lnTo>
                    <a:lnTo>
                      <a:pt x="2545" y="1208"/>
                    </a:lnTo>
                    <a:lnTo>
                      <a:pt x="2502" y="1225"/>
                    </a:lnTo>
                    <a:lnTo>
                      <a:pt x="2448" y="1241"/>
                    </a:lnTo>
                    <a:lnTo>
                      <a:pt x="2388" y="1257"/>
                    </a:lnTo>
                    <a:lnTo>
                      <a:pt x="2328" y="1274"/>
                    </a:lnTo>
                    <a:lnTo>
                      <a:pt x="2258" y="1290"/>
                    </a:lnTo>
                    <a:lnTo>
                      <a:pt x="2106" y="1328"/>
                    </a:lnTo>
                    <a:lnTo>
                      <a:pt x="1932" y="1372"/>
                    </a:lnTo>
                    <a:lnTo>
                      <a:pt x="1742" y="1421"/>
                    </a:lnTo>
                    <a:lnTo>
                      <a:pt x="1531" y="1475"/>
                    </a:lnTo>
                    <a:lnTo>
                      <a:pt x="1308" y="1540"/>
                    </a:lnTo>
                    <a:lnTo>
                      <a:pt x="1069" y="1617"/>
                    </a:lnTo>
                    <a:lnTo>
                      <a:pt x="820" y="1709"/>
                    </a:lnTo>
                    <a:lnTo>
                      <a:pt x="554" y="1818"/>
                    </a:lnTo>
                    <a:lnTo>
                      <a:pt x="282" y="1943"/>
                    </a:lnTo>
                    <a:lnTo>
                      <a:pt x="0" y="2085"/>
                    </a:lnTo>
                    <a:lnTo>
                      <a:pt x="152" y="2085"/>
                    </a:lnTo>
                    <a:lnTo>
                      <a:pt x="244" y="2074"/>
                    </a:lnTo>
                    <a:lnTo>
                      <a:pt x="386" y="1992"/>
                    </a:lnTo>
                    <a:lnTo>
                      <a:pt x="537" y="1910"/>
                    </a:lnTo>
                    <a:lnTo>
                      <a:pt x="700" y="1834"/>
                    </a:lnTo>
                    <a:lnTo>
                      <a:pt x="879" y="1763"/>
                    </a:lnTo>
                    <a:lnTo>
                      <a:pt x="1064" y="1693"/>
                    </a:lnTo>
                    <a:lnTo>
                      <a:pt x="1259" y="1622"/>
                    </a:lnTo>
                    <a:lnTo>
                      <a:pt x="1661" y="1497"/>
                    </a:lnTo>
                    <a:lnTo>
                      <a:pt x="1748" y="1470"/>
                    </a:lnTo>
                    <a:lnTo>
                      <a:pt x="1845" y="1442"/>
                    </a:lnTo>
                    <a:lnTo>
                      <a:pt x="2046" y="1393"/>
                    </a:lnTo>
                    <a:lnTo>
                      <a:pt x="2252" y="1339"/>
                    </a:lnTo>
                    <a:lnTo>
                      <a:pt x="2458" y="1285"/>
                    </a:lnTo>
                    <a:lnTo>
                      <a:pt x="2551" y="1263"/>
                    </a:lnTo>
                    <a:lnTo>
                      <a:pt x="2643" y="1236"/>
                    </a:lnTo>
                    <a:lnTo>
                      <a:pt x="2730" y="1214"/>
                    </a:lnTo>
                    <a:lnTo>
                      <a:pt x="2806" y="1192"/>
                    </a:lnTo>
                    <a:lnTo>
                      <a:pt x="2876" y="1170"/>
                    </a:lnTo>
                    <a:lnTo>
                      <a:pt x="2931" y="1149"/>
                    </a:lnTo>
                    <a:lnTo>
                      <a:pt x="2974" y="1132"/>
                    </a:lnTo>
                    <a:lnTo>
                      <a:pt x="3007" y="1116"/>
                    </a:lnTo>
                    <a:lnTo>
                      <a:pt x="3007" y="871"/>
                    </a:lnTo>
                    <a:lnTo>
                      <a:pt x="2941" y="860"/>
                    </a:lnTo>
                    <a:lnTo>
                      <a:pt x="2860" y="844"/>
                    </a:lnTo>
                    <a:lnTo>
                      <a:pt x="2773" y="827"/>
                    </a:lnTo>
                    <a:lnTo>
                      <a:pt x="2670" y="806"/>
                    </a:lnTo>
                    <a:lnTo>
                      <a:pt x="2567" y="784"/>
                    </a:lnTo>
                    <a:lnTo>
                      <a:pt x="2458" y="757"/>
                    </a:lnTo>
                    <a:lnTo>
                      <a:pt x="2241" y="702"/>
                    </a:lnTo>
                    <a:lnTo>
                      <a:pt x="2138" y="670"/>
                    </a:lnTo>
                    <a:lnTo>
                      <a:pt x="2046" y="637"/>
                    </a:lnTo>
                    <a:lnTo>
                      <a:pt x="1959" y="604"/>
                    </a:lnTo>
                    <a:lnTo>
                      <a:pt x="1883" y="566"/>
                    </a:lnTo>
                    <a:lnTo>
                      <a:pt x="1824" y="534"/>
                    </a:lnTo>
                    <a:lnTo>
                      <a:pt x="1780" y="495"/>
                    </a:lnTo>
                    <a:lnTo>
                      <a:pt x="1769" y="474"/>
                    </a:lnTo>
                    <a:lnTo>
                      <a:pt x="1758" y="457"/>
                    </a:lnTo>
                    <a:lnTo>
                      <a:pt x="1753" y="436"/>
                    </a:lnTo>
                    <a:lnTo>
                      <a:pt x="1758" y="419"/>
                    </a:lnTo>
                    <a:lnTo>
                      <a:pt x="1780" y="381"/>
                    </a:lnTo>
                    <a:lnTo>
                      <a:pt x="1813" y="343"/>
                    </a:lnTo>
                    <a:lnTo>
                      <a:pt x="1862" y="316"/>
                    </a:lnTo>
                    <a:lnTo>
                      <a:pt x="1921" y="289"/>
                    </a:lnTo>
                    <a:lnTo>
                      <a:pt x="1986" y="267"/>
                    </a:lnTo>
                    <a:lnTo>
                      <a:pt x="2062" y="245"/>
                    </a:lnTo>
                    <a:lnTo>
                      <a:pt x="2149" y="229"/>
                    </a:lnTo>
                    <a:lnTo>
                      <a:pt x="2236" y="213"/>
                    </a:lnTo>
                    <a:lnTo>
                      <a:pt x="2431" y="180"/>
                    </a:lnTo>
                    <a:lnTo>
                      <a:pt x="2627" y="158"/>
                    </a:lnTo>
                    <a:lnTo>
                      <a:pt x="2827" y="125"/>
                    </a:lnTo>
                    <a:lnTo>
                      <a:pt x="2920" y="109"/>
                    </a:lnTo>
                    <a:lnTo>
                      <a:pt x="3007" y="87"/>
                    </a:lnTo>
                    <a:lnTo>
                      <a:pt x="3007" y="0"/>
                    </a:lnTo>
                    <a:lnTo>
                      <a:pt x="2909" y="22"/>
                    </a:lnTo>
                    <a:lnTo>
                      <a:pt x="2795" y="44"/>
                    </a:lnTo>
                    <a:lnTo>
                      <a:pt x="2676" y="66"/>
                    </a:lnTo>
                    <a:lnTo>
                      <a:pt x="2551" y="82"/>
                    </a:lnTo>
                    <a:lnTo>
                      <a:pt x="2285" y="120"/>
                    </a:lnTo>
                    <a:lnTo>
                      <a:pt x="2155" y="136"/>
                    </a:lnTo>
                    <a:lnTo>
                      <a:pt x="2030" y="158"/>
                    </a:lnTo>
                    <a:lnTo>
                      <a:pt x="1905" y="174"/>
                    </a:lnTo>
                    <a:lnTo>
                      <a:pt x="1791" y="202"/>
                    </a:lnTo>
                    <a:lnTo>
                      <a:pt x="1688" y="229"/>
                    </a:lnTo>
                    <a:lnTo>
                      <a:pt x="1601" y="261"/>
                    </a:lnTo>
                    <a:lnTo>
                      <a:pt x="1525" y="300"/>
                    </a:lnTo>
                    <a:lnTo>
                      <a:pt x="1471" y="338"/>
                    </a:lnTo>
                    <a:lnTo>
                      <a:pt x="1455" y="359"/>
                    </a:lnTo>
                    <a:lnTo>
                      <a:pt x="1438" y="387"/>
                    </a:lnTo>
                    <a:lnTo>
                      <a:pt x="1427" y="414"/>
                    </a:lnTo>
                    <a:lnTo>
                      <a:pt x="1427" y="441"/>
                    </a:lnTo>
                    <a:lnTo>
                      <a:pt x="1427" y="441"/>
                    </a:lnTo>
                    <a:close/>
                  </a:path>
                </a:pathLst>
              </a:custGeom>
              <a:solidFill>
                <a:schemeClr val="bg1"/>
              </a:solidFill>
              <a:ln w="9525">
                <a:noFill/>
              </a:ln>
            </p:spPr>
            <p:txBody>
              <a:bodyPr/>
              <a:p>
                <a:endParaRPr lang="zh-CN" altLang="en-US"/>
              </a:p>
            </p:txBody>
          </p:sp>
          <p:sp>
            <p:nvSpPr>
              <p:cNvPr id="26632" name="任意多边形 24583"/>
              <p:cNvSpPr/>
              <p:nvPr/>
            </p:nvSpPr>
            <p:spPr>
              <a:xfrm>
                <a:off x="2773" y="87"/>
                <a:ext cx="1248" cy="539"/>
              </a:xfrm>
              <a:custGeom>
                <a:avLst/>
                <a:gdLst/>
                <a:ahLst/>
                <a:cxnLst/>
                <a:pathLst>
                  <a:path w="1248" h="539">
                    <a:moveTo>
                      <a:pt x="0" y="332"/>
                    </a:moveTo>
                    <a:lnTo>
                      <a:pt x="0" y="360"/>
                    </a:lnTo>
                    <a:lnTo>
                      <a:pt x="5" y="387"/>
                    </a:lnTo>
                    <a:lnTo>
                      <a:pt x="27" y="414"/>
                    </a:lnTo>
                    <a:lnTo>
                      <a:pt x="54" y="436"/>
                    </a:lnTo>
                    <a:lnTo>
                      <a:pt x="92" y="463"/>
                    </a:lnTo>
                    <a:lnTo>
                      <a:pt x="141" y="490"/>
                    </a:lnTo>
                    <a:lnTo>
                      <a:pt x="195" y="512"/>
                    </a:lnTo>
                    <a:lnTo>
                      <a:pt x="255" y="539"/>
                    </a:lnTo>
                    <a:lnTo>
                      <a:pt x="212" y="517"/>
                    </a:lnTo>
                    <a:lnTo>
                      <a:pt x="179" y="490"/>
                    </a:lnTo>
                    <a:lnTo>
                      <a:pt x="157" y="468"/>
                    </a:lnTo>
                    <a:lnTo>
                      <a:pt x="141" y="447"/>
                    </a:lnTo>
                    <a:lnTo>
                      <a:pt x="136" y="425"/>
                    </a:lnTo>
                    <a:lnTo>
                      <a:pt x="136" y="403"/>
                    </a:lnTo>
                    <a:lnTo>
                      <a:pt x="141" y="381"/>
                    </a:lnTo>
                    <a:lnTo>
                      <a:pt x="157" y="365"/>
                    </a:lnTo>
                    <a:lnTo>
                      <a:pt x="179" y="343"/>
                    </a:lnTo>
                    <a:lnTo>
                      <a:pt x="201" y="327"/>
                    </a:lnTo>
                    <a:lnTo>
                      <a:pt x="266" y="294"/>
                    </a:lnTo>
                    <a:lnTo>
                      <a:pt x="353" y="262"/>
                    </a:lnTo>
                    <a:lnTo>
                      <a:pt x="445" y="234"/>
                    </a:lnTo>
                    <a:lnTo>
                      <a:pt x="554" y="213"/>
                    </a:lnTo>
                    <a:lnTo>
                      <a:pt x="662" y="191"/>
                    </a:lnTo>
                    <a:lnTo>
                      <a:pt x="890" y="153"/>
                    </a:lnTo>
                    <a:lnTo>
                      <a:pt x="993" y="136"/>
                    </a:lnTo>
                    <a:lnTo>
                      <a:pt x="1091" y="120"/>
                    </a:lnTo>
                    <a:lnTo>
                      <a:pt x="1178" y="115"/>
                    </a:lnTo>
                    <a:lnTo>
                      <a:pt x="1248" y="104"/>
                    </a:lnTo>
                    <a:lnTo>
                      <a:pt x="1248" y="0"/>
                    </a:lnTo>
                    <a:lnTo>
                      <a:pt x="1161" y="22"/>
                    </a:lnTo>
                    <a:lnTo>
                      <a:pt x="1069" y="38"/>
                    </a:lnTo>
                    <a:lnTo>
                      <a:pt x="874" y="71"/>
                    </a:lnTo>
                    <a:lnTo>
                      <a:pt x="673" y="93"/>
                    </a:lnTo>
                    <a:lnTo>
                      <a:pt x="483" y="126"/>
                    </a:lnTo>
                    <a:lnTo>
                      <a:pt x="391" y="142"/>
                    </a:lnTo>
                    <a:lnTo>
                      <a:pt x="309" y="158"/>
                    </a:lnTo>
                    <a:lnTo>
                      <a:pt x="228" y="180"/>
                    </a:lnTo>
                    <a:lnTo>
                      <a:pt x="163" y="202"/>
                    </a:lnTo>
                    <a:lnTo>
                      <a:pt x="103" y="229"/>
                    </a:lnTo>
                    <a:lnTo>
                      <a:pt x="54" y="256"/>
                    </a:lnTo>
                    <a:lnTo>
                      <a:pt x="22" y="294"/>
                    </a:lnTo>
                    <a:lnTo>
                      <a:pt x="0" y="332"/>
                    </a:lnTo>
                    <a:lnTo>
                      <a:pt x="0" y="332"/>
                    </a:lnTo>
                    <a:close/>
                  </a:path>
                </a:pathLst>
              </a:custGeom>
              <a:gradFill rotWithShape="0">
                <a:gsLst>
                  <a:gs pos="0">
                    <a:srgbClr val="002D86"/>
                  </a:gs>
                  <a:gs pos="100000">
                    <a:schemeClr val="bg1"/>
                  </a:gs>
                </a:gsLst>
                <a:lin ang="2700000" scaled="1"/>
                <a:tileRect/>
              </a:gradFill>
              <a:ln w="9525">
                <a:noFill/>
              </a:ln>
            </p:spPr>
            <p:txBody>
              <a:bodyPr/>
              <a:p>
                <a:endParaRPr lang="zh-CN" altLang="en-US"/>
              </a:p>
            </p:txBody>
          </p:sp>
        </p:grpSp>
        <p:sp>
          <p:nvSpPr>
            <p:cNvPr id="26633" name="任意多边形 24584"/>
            <p:cNvSpPr/>
            <p:nvPr/>
          </p:nvSpPr>
          <p:spPr>
            <a:xfrm>
              <a:off x="3322" y="1341"/>
              <a:ext cx="1825" cy="1537"/>
            </a:xfrm>
            <a:custGeom>
              <a:avLst/>
              <a:gdLst/>
              <a:ahLst/>
              <a:cxnLst/>
              <a:pathLst>
                <a:path w="2296" h="1469">
                  <a:moveTo>
                    <a:pt x="771" y="1088"/>
                  </a:moveTo>
                  <a:lnTo>
                    <a:pt x="982" y="1061"/>
                  </a:lnTo>
                  <a:lnTo>
                    <a:pt x="1178" y="1034"/>
                  </a:lnTo>
                  <a:lnTo>
                    <a:pt x="1357" y="1012"/>
                  </a:lnTo>
                  <a:lnTo>
                    <a:pt x="1520" y="985"/>
                  </a:lnTo>
                  <a:lnTo>
                    <a:pt x="1666" y="957"/>
                  </a:lnTo>
                  <a:lnTo>
                    <a:pt x="1796" y="930"/>
                  </a:lnTo>
                  <a:lnTo>
                    <a:pt x="1916" y="897"/>
                  </a:lnTo>
                  <a:lnTo>
                    <a:pt x="2013" y="870"/>
                  </a:lnTo>
                  <a:lnTo>
                    <a:pt x="2100" y="832"/>
                  </a:lnTo>
                  <a:lnTo>
                    <a:pt x="2171" y="800"/>
                  </a:lnTo>
                  <a:lnTo>
                    <a:pt x="2220" y="756"/>
                  </a:lnTo>
                  <a:lnTo>
                    <a:pt x="2263" y="712"/>
                  </a:lnTo>
                  <a:lnTo>
                    <a:pt x="2285" y="669"/>
                  </a:lnTo>
                  <a:lnTo>
                    <a:pt x="2296" y="614"/>
                  </a:lnTo>
                  <a:lnTo>
                    <a:pt x="2290" y="560"/>
                  </a:lnTo>
                  <a:lnTo>
                    <a:pt x="2269" y="500"/>
                  </a:lnTo>
                  <a:lnTo>
                    <a:pt x="2241" y="457"/>
                  </a:lnTo>
                  <a:lnTo>
                    <a:pt x="2198" y="408"/>
                  </a:lnTo>
                  <a:lnTo>
                    <a:pt x="2144" y="364"/>
                  </a:lnTo>
                  <a:lnTo>
                    <a:pt x="2079" y="321"/>
                  </a:lnTo>
                  <a:lnTo>
                    <a:pt x="2008" y="277"/>
                  </a:lnTo>
                  <a:lnTo>
                    <a:pt x="1927" y="234"/>
                  </a:lnTo>
                  <a:lnTo>
                    <a:pt x="1769" y="157"/>
                  </a:lnTo>
                  <a:lnTo>
                    <a:pt x="1688" y="125"/>
                  </a:lnTo>
                  <a:lnTo>
                    <a:pt x="1612" y="92"/>
                  </a:lnTo>
                  <a:lnTo>
                    <a:pt x="1536" y="65"/>
                  </a:lnTo>
                  <a:lnTo>
                    <a:pt x="1476" y="43"/>
                  </a:lnTo>
                  <a:lnTo>
                    <a:pt x="1422" y="27"/>
                  </a:lnTo>
                  <a:lnTo>
                    <a:pt x="1384" y="10"/>
                  </a:lnTo>
                  <a:lnTo>
                    <a:pt x="1357" y="5"/>
                  </a:lnTo>
                  <a:lnTo>
                    <a:pt x="1346" y="0"/>
                  </a:lnTo>
                  <a:lnTo>
                    <a:pt x="1498" y="54"/>
                  </a:lnTo>
                  <a:lnTo>
                    <a:pt x="1655" y="119"/>
                  </a:lnTo>
                  <a:lnTo>
                    <a:pt x="1807" y="185"/>
                  </a:lnTo>
                  <a:lnTo>
                    <a:pt x="1948" y="255"/>
                  </a:lnTo>
                  <a:lnTo>
                    <a:pt x="2013" y="288"/>
                  </a:lnTo>
                  <a:lnTo>
                    <a:pt x="2068" y="326"/>
                  </a:lnTo>
                  <a:lnTo>
                    <a:pt x="2122" y="364"/>
                  </a:lnTo>
                  <a:lnTo>
                    <a:pt x="2171" y="402"/>
                  </a:lnTo>
                  <a:lnTo>
                    <a:pt x="2209" y="440"/>
                  </a:lnTo>
                  <a:lnTo>
                    <a:pt x="2236" y="478"/>
                  </a:lnTo>
                  <a:lnTo>
                    <a:pt x="2252" y="522"/>
                  </a:lnTo>
                  <a:lnTo>
                    <a:pt x="2263" y="560"/>
                  </a:lnTo>
                  <a:lnTo>
                    <a:pt x="2258" y="598"/>
                  </a:lnTo>
                  <a:lnTo>
                    <a:pt x="2241" y="636"/>
                  </a:lnTo>
                  <a:lnTo>
                    <a:pt x="2214" y="669"/>
                  </a:lnTo>
                  <a:lnTo>
                    <a:pt x="2171" y="702"/>
                  </a:lnTo>
                  <a:lnTo>
                    <a:pt x="2122" y="729"/>
                  </a:lnTo>
                  <a:lnTo>
                    <a:pt x="2062" y="756"/>
                  </a:lnTo>
                  <a:lnTo>
                    <a:pt x="1997" y="778"/>
                  </a:lnTo>
                  <a:lnTo>
                    <a:pt x="1921" y="800"/>
                  </a:lnTo>
                  <a:lnTo>
                    <a:pt x="1834" y="821"/>
                  </a:lnTo>
                  <a:lnTo>
                    <a:pt x="1748" y="843"/>
                  </a:lnTo>
                  <a:lnTo>
                    <a:pt x="1552" y="876"/>
                  </a:lnTo>
                  <a:lnTo>
                    <a:pt x="1351" y="908"/>
                  </a:lnTo>
                  <a:lnTo>
                    <a:pt x="1134" y="941"/>
                  </a:lnTo>
                  <a:lnTo>
                    <a:pt x="923" y="968"/>
                  </a:lnTo>
                  <a:lnTo>
                    <a:pt x="716" y="995"/>
                  </a:lnTo>
                  <a:lnTo>
                    <a:pt x="521" y="1028"/>
                  </a:lnTo>
                  <a:lnTo>
                    <a:pt x="434" y="1044"/>
                  </a:lnTo>
                  <a:lnTo>
                    <a:pt x="353" y="1066"/>
                  </a:lnTo>
                  <a:lnTo>
                    <a:pt x="277" y="1082"/>
                  </a:lnTo>
                  <a:lnTo>
                    <a:pt x="206" y="1104"/>
                  </a:lnTo>
                  <a:lnTo>
                    <a:pt x="147" y="1126"/>
                  </a:lnTo>
                  <a:lnTo>
                    <a:pt x="92" y="1148"/>
                  </a:lnTo>
                  <a:lnTo>
                    <a:pt x="54" y="1175"/>
                  </a:lnTo>
                  <a:lnTo>
                    <a:pt x="22" y="1202"/>
                  </a:lnTo>
                  <a:lnTo>
                    <a:pt x="6" y="1229"/>
                  </a:lnTo>
                  <a:lnTo>
                    <a:pt x="0" y="1262"/>
                  </a:lnTo>
                  <a:lnTo>
                    <a:pt x="11" y="1295"/>
                  </a:lnTo>
                  <a:lnTo>
                    <a:pt x="27" y="1327"/>
                  </a:lnTo>
                  <a:lnTo>
                    <a:pt x="54" y="1355"/>
                  </a:lnTo>
                  <a:lnTo>
                    <a:pt x="98" y="1382"/>
                  </a:lnTo>
                  <a:lnTo>
                    <a:pt x="141" y="1404"/>
                  </a:lnTo>
                  <a:lnTo>
                    <a:pt x="196" y="1425"/>
                  </a:lnTo>
                  <a:lnTo>
                    <a:pt x="261" y="1447"/>
                  </a:lnTo>
                  <a:lnTo>
                    <a:pt x="326" y="1469"/>
                  </a:lnTo>
                  <a:lnTo>
                    <a:pt x="266" y="1442"/>
                  </a:lnTo>
                  <a:lnTo>
                    <a:pt x="217" y="1414"/>
                  </a:lnTo>
                  <a:lnTo>
                    <a:pt x="174" y="1387"/>
                  </a:lnTo>
                  <a:lnTo>
                    <a:pt x="147" y="1360"/>
                  </a:lnTo>
                  <a:lnTo>
                    <a:pt x="125" y="1333"/>
                  </a:lnTo>
                  <a:lnTo>
                    <a:pt x="120" y="1306"/>
                  </a:lnTo>
                  <a:lnTo>
                    <a:pt x="125" y="1278"/>
                  </a:lnTo>
                  <a:lnTo>
                    <a:pt x="141" y="1257"/>
                  </a:lnTo>
                  <a:lnTo>
                    <a:pt x="174" y="1229"/>
                  </a:lnTo>
                  <a:lnTo>
                    <a:pt x="212" y="1208"/>
                  </a:lnTo>
                  <a:lnTo>
                    <a:pt x="272" y="1186"/>
                  </a:lnTo>
                  <a:lnTo>
                    <a:pt x="342" y="1164"/>
                  </a:lnTo>
                  <a:lnTo>
                    <a:pt x="423" y="1142"/>
                  </a:lnTo>
                  <a:lnTo>
                    <a:pt x="527" y="1121"/>
                  </a:lnTo>
                  <a:lnTo>
                    <a:pt x="641" y="1104"/>
                  </a:lnTo>
                  <a:lnTo>
                    <a:pt x="771" y="1088"/>
                  </a:lnTo>
                  <a:lnTo>
                    <a:pt x="771" y="1088"/>
                  </a:lnTo>
                  <a:close/>
                </a:path>
              </a:pathLst>
            </a:custGeom>
            <a:gradFill rotWithShape="0">
              <a:gsLst>
                <a:gs pos="0">
                  <a:srgbClr val="002B82"/>
                </a:gs>
                <a:gs pos="100000">
                  <a:schemeClr val="bg1"/>
                </a:gs>
              </a:gsLst>
              <a:lin ang="2700000" scaled="1"/>
              <a:tileRect/>
            </a:gradFill>
            <a:ln w="9525">
              <a:noFill/>
            </a:ln>
          </p:spPr>
          <p:txBody>
            <a:bodyPr/>
            <a:p>
              <a:endParaRPr lang="zh-CN" altLang="en-US"/>
            </a:p>
          </p:txBody>
        </p:sp>
        <p:sp>
          <p:nvSpPr>
            <p:cNvPr id="26634" name="任意多边形 24585"/>
            <p:cNvSpPr/>
            <p:nvPr/>
          </p:nvSpPr>
          <p:spPr>
            <a:xfrm>
              <a:off x="0" y="0"/>
              <a:ext cx="5758" cy="1776"/>
            </a:xfrm>
            <a:custGeom>
              <a:avLst/>
              <a:gdLst/>
              <a:ahLst/>
              <a:cxnLst/>
              <a:pathLst>
                <a:path w="5740" h="1906">
                  <a:moveTo>
                    <a:pt x="0" y="0"/>
                  </a:moveTo>
                  <a:lnTo>
                    <a:pt x="0" y="1906"/>
                  </a:lnTo>
                  <a:lnTo>
                    <a:pt x="5740" y="1906"/>
                  </a:lnTo>
                  <a:lnTo>
                    <a:pt x="5740" y="0"/>
                  </a:lnTo>
                  <a:lnTo>
                    <a:pt x="0" y="0"/>
                  </a:lnTo>
                  <a:lnTo>
                    <a:pt x="0" y="0"/>
                  </a:lnTo>
                  <a:close/>
                </a:path>
              </a:pathLst>
            </a:custGeom>
            <a:gradFill rotWithShape="0">
              <a:gsLst>
                <a:gs pos="0">
                  <a:schemeClr val="bg2"/>
                </a:gs>
                <a:gs pos="100000">
                  <a:schemeClr val="bg1"/>
                </a:gs>
              </a:gsLst>
              <a:lin ang="5400000" scaled="1"/>
              <a:tileRect/>
            </a:gradFill>
            <a:ln w="9525">
              <a:noFill/>
            </a:ln>
          </p:spPr>
          <p:txBody>
            <a:bodyPr/>
            <a:p>
              <a:endParaRPr lang="zh-CN" altLang="en-US"/>
            </a:p>
          </p:txBody>
        </p:sp>
      </p:grpSp>
      <p:sp>
        <p:nvSpPr>
          <p:cNvPr id="24587" name="标题 24586"/>
          <p:cNvSpPr>
            <a:spLocks noGrp="1"/>
          </p:cNvSpPr>
          <p:nvPr>
            <p:ph type="ctrTitle" sz="quarter"/>
          </p:nvPr>
        </p:nvSpPr>
        <p:spPr>
          <a:xfrm>
            <a:off x="914400" y="1736725"/>
            <a:ext cx="10363200" cy="1920875"/>
          </a:xfrm>
          <a:prstGeom prst="rect">
            <a:avLst/>
          </a:prstGeom>
          <a:noFill/>
          <a:ln w="9525">
            <a:noFill/>
          </a:ln>
        </p:spPr>
        <p:txBody>
          <a:bodyPr anchor="ctr"/>
          <a:lstStyle>
            <a:lvl1pPr lvl="0">
              <a:defRPr sz="6000" kern="1200"/>
            </a:lvl1pPr>
          </a:lstStyle>
          <a:p>
            <a:pPr lvl="0" fontAlgn="base"/>
            <a:r>
              <a:rPr lang="zh-CN" altLang="en-US" strike="noStrike" noProof="1"/>
              <a:t>单击此处编辑母版标题样式</a:t>
            </a:r>
            <a:endParaRPr lang="zh-CN" altLang="en-US" strike="noStrike" noProof="1"/>
          </a:p>
        </p:txBody>
      </p:sp>
      <p:sp>
        <p:nvSpPr>
          <p:cNvPr id="24588" name="副标题 24587"/>
          <p:cNvSpPr>
            <a:spLocks noGrp="1"/>
          </p:cNvSpPr>
          <p:nvPr>
            <p:ph type="subTitle" sz="quarter" idx="1"/>
          </p:nvPr>
        </p:nvSpPr>
        <p:spPr>
          <a:xfrm>
            <a:off x="1828800" y="3886200"/>
            <a:ext cx="8534400" cy="1752600"/>
          </a:xfrm>
          <a:prstGeom prst="rect">
            <a:avLst/>
          </a:prstGeom>
          <a:noFill/>
          <a:ln w="9525">
            <a:noFill/>
          </a:ln>
        </p:spPr>
        <p:txBody>
          <a:bodyPr anchor="t"/>
          <a:lstStyle>
            <a:lvl1pPr marL="0" lvl="0" indent="0" algn="ctr">
              <a:buNone/>
              <a:defRPr kern="1200"/>
            </a:lvl1pPr>
            <a:lvl2pPr marL="457200" lvl="1" indent="-457200" algn="ctr">
              <a:buNone/>
              <a:defRPr kern="1200"/>
            </a:lvl2pPr>
            <a:lvl3pPr marL="914400" lvl="2" indent="-914400" algn="ctr">
              <a:buNone/>
              <a:defRPr kern="1200"/>
            </a:lvl3pPr>
            <a:lvl4pPr marL="1371600" lvl="3" indent="-1371600" algn="ctr">
              <a:buNone/>
              <a:defRPr kern="1200"/>
            </a:lvl4pPr>
            <a:lvl5pPr marL="1828800" lvl="4" indent="-1828800" algn="ctr">
              <a:buNone/>
              <a:defRPr kern="1200"/>
            </a:lvl5pPr>
          </a:lstStyle>
          <a:p>
            <a:pPr lvl="0" fontAlgn="base"/>
            <a:r>
              <a:rPr lang="zh-CN" altLang="en-US" strike="noStrike" noProof="1"/>
              <a:t>单击此处编辑母版副标题样式</a:t>
            </a:r>
            <a:endParaRPr lang="zh-CN" altLang="en-US" strike="noStrike" noProof="1"/>
          </a:p>
        </p:txBody>
      </p:sp>
      <p:sp>
        <p:nvSpPr>
          <p:cNvPr id="24589" name="日期占位符 24588"/>
          <p:cNvSpPr>
            <a:spLocks noGrp="1"/>
          </p:cNvSpPr>
          <p:nvPr>
            <p:ph type="dt" sz="quarter" idx="2"/>
          </p:nvPr>
        </p:nvSpPr>
        <p:spPr>
          <a:xfrm>
            <a:off x="609600" y="6248400"/>
            <a:ext cx="2844800" cy="476250"/>
          </a:xfrm>
          <a:prstGeom prst="rect">
            <a:avLst/>
          </a:prstGeom>
          <a:noFill/>
          <a:ln w="9525">
            <a:noFill/>
          </a:ln>
        </p:spPr>
        <p:txBody>
          <a:bodyPr anchor="b"/>
          <a:p>
            <a:pPr fontAlgn="base"/>
            <a:endParaRPr lang="zh-CN" altLang="en-US" strike="noStrike" noProof="1" dirty="0"/>
          </a:p>
        </p:txBody>
      </p:sp>
      <p:sp>
        <p:nvSpPr>
          <p:cNvPr id="24590" name="页脚占位符 24589"/>
          <p:cNvSpPr>
            <a:spLocks noGrp="1"/>
          </p:cNvSpPr>
          <p:nvPr>
            <p:ph type="ftr" sz="quarter" idx="3"/>
          </p:nvPr>
        </p:nvSpPr>
        <p:spPr>
          <a:xfrm>
            <a:off x="4165600" y="6251575"/>
            <a:ext cx="3860800" cy="476250"/>
          </a:xfrm>
          <a:prstGeom prst="rect">
            <a:avLst/>
          </a:prstGeom>
          <a:noFill/>
          <a:ln w="9525">
            <a:noFill/>
          </a:ln>
        </p:spPr>
        <p:txBody>
          <a:bodyPr anchor="b"/>
          <a:p>
            <a:pPr fontAlgn="base"/>
            <a:endParaRPr lang="zh-CN" altLang="en-US" strike="noStrike" noProof="1" dirty="0"/>
          </a:p>
        </p:txBody>
      </p:sp>
      <p:sp>
        <p:nvSpPr>
          <p:cNvPr id="24591" name="灯片编号占位符 24590"/>
          <p:cNvSpPr>
            <a:spLocks noGrp="1"/>
          </p:cNvSpPr>
          <p:nvPr>
            <p:ph type="sldNum" sz="quarter" idx="4"/>
          </p:nvPr>
        </p:nvSpPr>
        <p:spPr>
          <a:xfrm>
            <a:off x="8737600" y="6254750"/>
            <a:ext cx="2844800" cy="476250"/>
          </a:xfrm>
          <a:prstGeom prst="rect">
            <a:avLst/>
          </a:prstGeom>
          <a:noFill/>
          <a:ln w="9525">
            <a:noFill/>
          </a:ln>
        </p:spPr>
        <p:txBody>
          <a:bodyPr anchor="b"/>
          <a:p>
            <a:pPr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sldNum="0" hdr="0" ftr="0" dt="0"/>
</p:sldLayout>
</file>

<file path=ppt/slideLayouts/slideLayout19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灯片编号占位符 4"/>
          <p:cNvSpPr>
            <a:spLocks noGrp="1"/>
          </p:cNvSpPr>
          <p:nvPr>
            <p:ph type="sldNum" sz="quarter" idx="11"/>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6" name="页脚占位符 5"/>
          <p:cNvSpPr>
            <a:spLocks noGrp="1"/>
          </p:cNvSpPr>
          <p:nvPr>
            <p:ph type="ftr" sz="quarter" idx="12"/>
          </p:nvPr>
        </p:nvSpPr>
        <p:spPr/>
        <p:txBody>
          <a:bodyPr/>
          <a:p>
            <a:pPr lvl="0" fontAlgn="base"/>
            <a:endParaRPr lang="zh-CN" altLang="en-US" strike="noStrike" noProof="1" dirty="0"/>
          </a:p>
        </p:txBody>
      </p:sp>
    </p:spTree>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8"/>
            <a:ext cx="105156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灯片编号占位符 4"/>
          <p:cNvSpPr>
            <a:spLocks noGrp="1"/>
          </p:cNvSpPr>
          <p:nvPr>
            <p:ph type="sldNum" sz="quarter" idx="11"/>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6" name="页脚占位符 5"/>
          <p:cNvSpPr>
            <a:spLocks noGrp="1"/>
          </p:cNvSpPr>
          <p:nvPr>
            <p:ph type="ftr" sz="quarter" idx="12"/>
          </p:nvPr>
        </p:nvSpPr>
        <p:spPr/>
        <p:txBody>
          <a:bodyPr/>
          <a:p>
            <a:pPr lvl="0" fontAlgn="base"/>
            <a:endParaRPr lang="zh-CN" altLang="en-US" strike="noStrike" noProof="1" dirty="0"/>
          </a:p>
        </p:txBody>
      </p:sp>
    </p:spTree>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09600" y="1600200"/>
            <a:ext cx="5376672"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205728" y="1600200"/>
            <a:ext cx="5376672"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dirty="0"/>
          </a:p>
        </p:txBody>
      </p:sp>
      <p:sp>
        <p:nvSpPr>
          <p:cNvPr id="6" name="灯片编号占位符 5"/>
          <p:cNvSpPr>
            <a:spLocks noGrp="1"/>
          </p:cNvSpPr>
          <p:nvPr>
            <p:ph type="sldNum" sz="quarter" idx="11"/>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7" name="页脚占位符 6"/>
          <p:cNvSpPr>
            <a:spLocks noGrp="1"/>
          </p:cNvSpPr>
          <p:nvPr>
            <p:ph type="ftr" sz="quarter" idx="12"/>
          </p:nvPr>
        </p:nvSpPr>
        <p:spPr/>
        <p:txBody>
          <a:bodyPr/>
          <a:p>
            <a:pPr lvl="0" fontAlgn="base"/>
            <a:endParaRPr lang="zh-CN" altLang="en-US" strike="noStrike" noProof="1" dirty="0"/>
          </a:p>
        </p:txBody>
      </p:sp>
    </p:spTree>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1186775" y="1778438"/>
            <a:ext cx="4873575"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1186775" y="2665379"/>
            <a:ext cx="4873575"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6256939" y="1778438"/>
            <a:ext cx="4897576"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6256939" y="2665379"/>
            <a:ext cx="4897576"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endParaRPr lang="zh-CN" altLang="en-US" strike="noStrike" noProof="1" dirty="0"/>
          </a:p>
        </p:txBody>
      </p:sp>
      <p:sp>
        <p:nvSpPr>
          <p:cNvPr id="8" name="灯片编号占位符 7"/>
          <p:cNvSpPr>
            <a:spLocks noGrp="1"/>
          </p:cNvSpPr>
          <p:nvPr>
            <p:ph type="sldNum" sz="quarter" idx="11"/>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9" name="页脚占位符 8"/>
          <p:cNvSpPr>
            <a:spLocks noGrp="1"/>
          </p:cNvSpPr>
          <p:nvPr>
            <p:ph type="ftr" sz="quarter" idx="12"/>
          </p:nvPr>
        </p:nvSpPr>
        <p:spPr/>
        <p:txBody>
          <a:bodyPr/>
          <a:p>
            <a:pPr lvl="0" fontAlgn="base"/>
            <a:endParaRPr lang="zh-CN" altLang="en-US" strike="noStrike" noProof="1" dirty="0"/>
          </a:p>
        </p:txBody>
      </p:sp>
    </p:spTree>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endParaRPr lang="zh-CN" altLang="en-US" strike="noStrike" noProof="1" dirty="0"/>
          </a:p>
        </p:txBody>
      </p:sp>
      <p:sp>
        <p:nvSpPr>
          <p:cNvPr id="4" name="灯片编号占位符 3"/>
          <p:cNvSpPr>
            <a:spLocks noGrp="1"/>
          </p:cNvSpPr>
          <p:nvPr>
            <p:ph type="sldNum" sz="quarter" idx="11"/>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5" name="页脚占位符 4"/>
          <p:cNvSpPr>
            <a:spLocks noGrp="1"/>
          </p:cNvSpPr>
          <p:nvPr>
            <p:ph type="ftr" sz="quarter" idx="12"/>
          </p:nvPr>
        </p:nvSpPr>
        <p:spPr/>
        <p:txBody>
          <a:bodyPr/>
          <a:p>
            <a:pPr lvl="0" fontAlgn="base"/>
            <a:endParaRPr lang="zh-CN" altLang="en-US" strike="noStrike" noProof="1" dirty="0"/>
          </a:p>
        </p:txBody>
      </p:sp>
    </p:spTree>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endParaRPr lang="zh-CN" altLang="en-US" strike="noStrike" noProof="1" dirty="0"/>
          </a:p>
        </p:txBody>
      </p:sp>
      <p:sp>
        <p:nvSpPr>
          <p:cNvPr id="3" name="灯片编号占位符 2"/>
          <p:cNvSpPr>
            <a:spLocks noGrp="1"/>
          </p:cNvSpPr>
          <p:nvPr>
            <p:ph type="sldNum" sz="quarter" idx="11"/>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4" name="页脚占位符 3"/>
          <p:cNvSpPr>
            <a:spLocks noGrp="1"/>
          </p:cNvSpPr>
          <p:nvPr>
            <p:ph type="ftr" sz="quarter" idx="12"/>
          </p:nvPr>
        </p:nvSpPr>
        <p:spPr/>
        <p:txBody>
          <a:bodyPr/>
          <a:p>
            <a:pPr lvl="0" fontAlgn="base"/>
            <a:endParaRPr lang="zh-CN" altLang="en-US" strike="noStrike" noProof="1" dirty="0"/>
          </a:p>
        </p:txBody>
      </p:sp>
    </p:spTree>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p>
        </p:txBody>
      </p:sp>
      <p:sp>
        <p:nvSpPr>
          <p:cNvPr id="6" name="灯片编号占位符 5"/>
          <p:cNvSpPr>
            <a:spLocks noGrp="1"/>
          </p:cNvSpPr>
          <p:nvPr>
            <p:ph type="sldNum" sz="quarter" idx="11"/>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7" name="页脚占位符 6"/>
          <p:cNvSpPr>
            <a:spLocks noGrp="1"/>
          </p:cNvSpPr>
          <p:nvPr>
            <p:ph type="ftr" sz="quarter" idx="12"/>
          </p:nvPr>
        </p:nvSpPr>
        <p:spPr/>
        <p:txBody>
          <a:bodyPr/>
          <a:p>
            <a:pPr lvl="0" fontAlgn="base"/>
            <a:endParaRPr lang="zh-CN" altLang="en-US" strike="noStrike" noProof="1"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pattFill prst="pct5">
          <a:fgClr>
            <a:srgbClr val="92D050"/>
          </a:fgClr>
          <a:bgClr>
            <a:schemeClr val="bg1"/>
          </a:bgClr>
        </a:pattFill>
        <a:effectLst/>
      </p:bgPr>
    </p:bg>
    <p:spTree>
      <p:nvGrpSpPr>
        <p:cNvPr id="1" name=""/>
        <p:cNvGrpSpPr/>
        <p:nvPr/>
      </p:nvGrpSpPr>
      <p:grpSpPr>
        <a:xfrm>
          <a:off x="0" y="0"/>
          <a:ext cx="0" cy="0"/>
          <a:chOff x="0" y="0"/>
          <a:chExt cx="0" cy="0"/>
        </a:xfrm>
      </p:grpSpPr>
      <p:cxnSp>
        <p:nvCxnSpPr>
          <p:cNvPr id="7" name="直接连接符 7"/>
          <p:cNvCxnSpPr/>
          <p:nvPr userDrawn="1"/>
        </p:nvCxnSpPr>
        <p:spPr>
          <a:xfrm>
            <a:off x="328083" y="989965"/>
            <a:ext cx="0" cy="4429125"/>
          </a:xfrm>
          <a:prstGeom prst="line">
            <a:avLst/>
          </a:prstGeom>
          <a:ln w="28575" cmpd="sng">
            <a:solidFill>
              <a:srgbClr val="002060"/>
            </a:solidFill>
            <a:prstDash val="solid"/>
          </a:ln>
          <a:effectLst>
            <a:glow>
              <a:schemeClr val="accent1">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0" name="直接连接符 6"/>
          <p:cNvCxnSpPr/>
          <p:nvPr userDrawn="1"/>
        </p:nvCxnSpPr>
        <p:spPr>
          <a:xfrm>
            <a:off x="59267" y="1335088"/>
            <a:ext cx="11049000" cy="0"/>
          </a:xfrm>
          <a:prstGeom prst="line">
            <a:avLst/>
          </a:prstGeom>
          <a:ln w="28575" cmpd="sng">
            <a:solidFill>
              <a:schemeClr val="accent6"/>
            </a:solidFill>
            <a:prstDash val="solid"/>
          </a:ln>
        </p:spPr>
        <p:style>
          <a:lnRef idx="3">
            <a:schemeClr val="accent6"/>
          </a:lnRef>
          <a:fillRef idx="0">
            <a:schemeClr val="accent6"/>
          </a:fillRef>
          <a:effectRef idx="2">
            <a:schemeClr val="accent6"/>
          </a:effectRef>
          <a:fontRef idx="minor">
            <a:schemeClr val="tx1"/>
          </a:fontRef>
        </p:style>
      </p:cxnSp>
      <p:sp>
        <p:nvSpPr>
          <p:cNvPr id="2" name="标题 1"/>
          <p:cNvSpPr>
            <a:spLocks noGrp="1"/>
          </p:cNvSpPr>
          <p:nvPr>
            <p:ph type="title"/>
          </p:nvPr>
        </p:nvSpPr>
        <p:spPr>
          <a:xfrm>
            <a:off x="-1693" y="1905"/>
            <a:ext cx="12177607" cy="1216660"/>
          </a:xfrm>
          <a:gradFill>
            <a:gsLst>
              <a:gs pos="0">
                <a:srgbClr val="00B0F0"/>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r="100000" b="100000"/>
            </a:path>
            <a:tileRect l="-100000" t="-100000"/>
          </a:gradFill>
        </p:spPr>
        <p:txBody>
          <a:bodyPr/>
          <a:lstStyle>
            <a:lvl1pPr algn="l">
              <a:defRPr/>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lvl1pPr>
              <a:buFont typeface="Wingdings" panose="05000000000000000000" charset="0"/>
              <a:buChar char="§"/>
              <a:defRPr/>
            </a:lvl1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a:xfrm>
            <a:off x="609600" y="6245225"/>
            <a:ext cx="2844800" cy="476250"/>
          </a:xfrm>
          <a:prstGeom prst="rect">
            <a:avLst/>
          </a:prstGeom>
          <a:noFill/>
          <a:ln w="9525">
            <a:noFill/>
          </a:ln>
        </p:spPr>
        <p:txBody>
          <a:bodyPr/>
          <a:p>
            <a:pPr lvl="0" fontAlgn="base"/>
            <a:endParaRPr lang="zh-CN" altLang="en-US" strike="noStrike" noProof="1" dirty="0"/>
          </a:p>
        </p:txBody>
      </p:sp>
      <p:sp>
        <p:nvSpPr>
          <p:cNvPr id="5" name="Footer Placeholder 4"/>
          <p:cNvSpPr>
            <a:spLocks noGrp="1"/>
          </p:cNvSpPr>
          <p:nvPr>
            <p:ph type="ftr" sz="quarter" idx="11"/>
          </p:nvPr>
        </p:nvSpPr>
        <p:spPr>
          <a:xfrm>
            <a:off x="4165600" y="6245225"/>
            <a:ext cx="3860800" cy="476250"/>
          </a:xfrm>
          <a:prstGeom prst="rect">
            <a:avLst/>
          </a:prstGeom>
          <a:noFill/>
          <a:ln w="9525">
            <a:noFill/>
          </a:ln>
        </p:spPr>
        <p:txBody>
          <a:bodyPr/>
          <a:p>
            <a:pPr lvl="0" fontAlgn="base"/>
            <a:endParaRPr lang="zh-CN" altLang="en-US" strike="noStrike" noProof="1" dirty="0"/>
          </a:p>
        </p:txBody>
      </p:sp>
      <p:sp>
        <p:nvSpPr>
          <p:cNvPr id="6" name="Slide Number Placeholder 5"/>
          <p:cNvSpPr>
            <a:spLocks noGrp="1"/>
          </p:cNvSpPr>
          <p:nvPr>
            <p:ph type="sldNum" sz="quarter" idx="12"/>
          </p:nvPr>
        </p:nvSpPr>
        <p:spPr>
          <a:xfrm>
            <a:off x="8737600" y="6245225"/>
            <a:ext cx="2844800" cy="476250"/>
          </a:xfrm>
          <a:prstGeom prst="rect">
            <a:avLst/>
          </a:prstGeom>
          <a:noFill/>
          <a:ln w="9525">
            <a:noFill/>
          </a:ln>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endParaRPr lang="zh-CN" altLang="en-US" strike="noStrike" noProof="1" dirty="0"/>
          </a:p>
        </p:txBody>
      </p:sp>
      <p:sp>
        <p:nvSpPr>
          <p:cNvPr id="3" name="页脚占位符 2"/>
          <p:cNvSpPr>
            <a:spLocks noGrp="1"/>
          </p:cNvSpPr>
          <p:nvPr>
            <p:ph type="ftr" sz="quarter" idx="11"/>
          </p:nvPr>
        </p:nvSpPr>
        <p:spPr/>
        <p:txBody>
          <a:bodyPr/>
          <a:p>
            <a:pPr lvl="0" fontAlgn="base"/>
            <a:endParaRPr lang="zh-CN" altLang="en-US" strike="noStrike" noProof="1" dirty="0"/>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5183188" y="457201"/>
            <a:ext cx="617220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839788" y="2057400"/>
            <a:ext cx="4165349"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p>
        </p:txBody>
      </p:sp>
      <p:sp>
        <p:nvSpPr>
          <p:cNvPr id="6" name="灯片编号占位符 5"/>
          <p:cNvSpPr>
            <a:spLocks noGrp="1"/>
          </p:cNvSpPr>
          <p:nvPr>
            <p:ph type="sldNum" sz="quarter" idx="11"/>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7" name="页脚占位符 6"/>
          <p:cNvSpPr>
            <a:spLocks noGrp="1"/>
          </p:cNvSpPr>
          <p:nvPr>
            <p:ph type="ftr" sz="quarter" idx="12"/>
          </p:nvPr>
        </p:nvSpPr>
        <p:spPr/>
        <p:txBody>
          <a:bodyPr/>
          <a:p>
            <a:pPr lvl="0" fontAlgn="base"/>
            <a:endParaRPr lang="zh-CN" altLang="en-US" strike="noStrike" noProof="1" dirty="0"/>
          </a:p>
        </p:txBody>
      </p:sp>
    </p:spTree>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灯片编号占位符 4"/>
          <p:cNvSpPr>
            <a:spLocks noGrp="1"/>
          </p:cNvSpPr>
          <p:nvPr>
            <p:ph type="sldNum" sz="quarter" idx="11"/>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6" name="页脚占位符 5"/>
          <p:cNvSpPr>
            <a:spLocks noGrp="1"/>
          </p:cNvSpPr>
          <p:nvPr>
            <p:ph type="ftr" sz="quarter" idx="12"/>
          </p:nvPr>
        </p:nvSpPr>
        <p:spPr/>
        <p:txBody>
          <a:bodyPr/>
          <a:p>
            <a:pPr lvl="0" fontAlgn="base"/>
            <a:endParaRPr lang="zh-CN" altLang="en-US" strike="noStrike" noProof="1" dirty="0"/>
          </a:p>
        </p:txBody>
      </p:sp>
    </p:spTree>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09600" y="274638"/>
            <a:ext cx="8070573" cy="5851525"/>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灯片编号占位符 4"/>
          <p:cNvSpPr>
            <a:spLocks noGrp="1"/>
          </p:cNvSpPr>
          <p:nvPr>
            <p:ph type="sldNum" sz="quarter" idx="11"/>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6" name="页脚占位符 5"/>
          <p:cNvSpPr>
            <a:spLocks noGrp="1"/>
          </p:cNvSpPr>
          <p:nvPr>
            <p:ph type="ftr" sz="quarter" idx="12"/>
          </p:nvPr>
        </p:nvSpPr>
        <p:spPr/>
        <p:txBody>
          <a:bodyPr/>
          <a:p>
            <a:pPr lvl="0" fontAlgn="base"/>
            <a:endParaRPr lang="zh-CN" altLang="en-US" strike="noStrike" noProof="1" dirty="0"/>
          </a:p>
        </p:txBody>
      </p:sp>
    </p:spTree>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矩形 6"/>
          <p:cNvSpPr/>
          <p:nvPr/>
        </p:nvSpPr>
        <p:spPr>
          <a:xfrm>
            <a:off x="7734935" y="2585720"/>
            <a:ext cx="4007485" cy="338328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prstClr val="white"/>
              </a:solidFill>
            </a:endParaRPr>
          </a:p>
        </p:txBody>
      </p:sp>
      <p:sp>
        <p:nvSpPr>
          <p:cNvPr id="2" name="标题 1"/>
          <p:cNvSpPr>
            <a:spLocks noGrp="1"/>
          </p:cNvSpPr>
          <p:nvPr>
            <p:ph type="ctrTitle" hasCustomPrompt="1"/>
            <p:custDataLst>
              <p:tags r:id="rId2"/>
            </p:custDataLst>
          </p:nvPr>
        </p:nvSpPr>
        <p:spPr>
          <a:xfrm>
            <a:off x="1664970" y="999490"/>
            <a:ext cx="7188200" cy="899160"/>
          </a:xfrm>
        </p:spPr>
        <p:txBody>
          <a:bodyPr lIns="101600" tIns="38100" rIns="25400" bIns="38100" anchor="t" anchorCtr="0">
            <a:noAutofit/>
          </a:bodyPr>
          <a:lstStyle>
            <a:lvl1pPr algn="ctr">
              <a:defRPr sz="5400" b="0" spc="600">
                <a:effectLst>
                  <a:outerShdw blurRad="38100" dist="38100" dir="2700000" algn="tl">
                    <a:srgbClr val="000000">
                      <a:alpha val="43137"/>
                    </a:srgbClr>
                  </a:outerShdw>
                </a:effectLst>
              </a:defRPr>
            </a:lvl1pPr>
          </a:lstStyle>
          <a:p>
            <a:r>
              <a:rPr lang="en-US" altLang="zh-CN" b="1" spc="300" dirty="0">
                <a:ln w="11430"/>
                <a:solidFill>
                  <a:srgbClr val="000066"/>
                </a:solidFill>
                <a:latin typeface="微软雅黑" panose="020B0503020204020204" charset="-122"/>
                <a:ea typeface="微软雅黑" panose="020B0503020204020204" charset="-122"/>
                <a:sym typeface="+mn-ea"/>
              </a:rPr>
              <a:t>Python</a:t>
            </a:r>
            <a:r>
              <a:rPr lang="zh-CN" altLang="en-US" b="1" spc="300" dirty="0">
                <a:ln w="11430"/>
                <a:solidFill>
                  <a:srgbClr val="000066"/>
                </a:solidFill>
                <a:latin typeface="微软雅黑" panose="020B0503020204020204" charset="-122"/>
                <a:ea typeface="微软雅黑" panose="020B0503020204020204" charset="-122"/>
                <a:sym typeface="+mn-ea"/>
              </a:rPr>
              <a:t>程序设计</a:t>
            </a:r>
            <a:endParaRPr lang="zh-CN" altLang="en-US" dirty="0"/>
          </a:p>
        </p:txBody>
      </p:sp>
      <p:sp>
        <p:nvSpPr>
          <p:cNvPr id="3" name="副标题 2"/>
          <p:cNvSpPr>
            <a:spLocks noGrp="1"/>
          </p:cNvSpPr>
          <p:nvPr>
            <p:ph type="subTitle" idx="1" hasCustomPrompt="1"/>
            <p:custDataLst>
              <p:tags r:id="rId3"/>
            </p:custDataLst>
          </p:nvPr>
        </p:nvSpPr>
        <p:spPr>
          <a:xfrm>
            <a:off x="7735570" y="2674620"/>
            <a:ext cx="4007485" cy="3225800"/>
          </a:xfrm>
        </p:spPr>
        <p:txBody>
          <a:bodyPr lIns="101600" tIns="38100" rIns="76200" bIns="38100">
            <a:noAutofit/>
          </a:bodyPr>
          <a:lstStyle>
            <a:lvl1pPr marL="0" indent="0" algn="l" eaLnBrk="1" fontAlgn="auto" latinLnBrk="0" hangingPunct="1">
              <a:lnSpc>
                <a:spcPct val="100000"/>
              </a:lnSpc>
              <a:buNone/>
              <a:defRPr sz="2400" u="none" strike="noStrike" kern="1200" cap="none" spc="200" normalizeH="0" baseline="0">
                <a:solidFill>
                  <a:schemeClr val="tx1"/>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4" name="矩形 3"/>
          <p:cNvSpPr/>
          <p:nvPr/>
        </p:nvSpPr>
        <p:spPr>
          <a:xfrm>
            <a:off x="-6985" y="-8890"/>
            <a:ext cx="12198350" cy="38227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prstClr val="white"/>
              </a:solidFill>
            </a:endParaRPr>
          </a:p>
        </p:txBody>
      </p:sp>
      <p:sp>
        <p:nvSpPr>
          <p:cNvPr id="8" name="矩形 7"/>
          <p:cNvSpPr/>
          <p:nvPr/>
        </p:nvSpPr>
        <p:spPr>
          <a:xfrm>
            <a:off x="11807190" y="1899285"/>
            <a:ext cx="368300" cy="406908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prstClr val="white"/>
              </a:solidFill>
            </a:endParaRPr>
          </a:p>
        </p:txBody>
      </p:sp>
      <p:sp>
        <p:nvSpPr>
          <p:cNvPr id="25" name="TextBox 2"/>
          <p:cNvSpPr txBox="1"/>
          <p:nvPr/>
        </p:nvSpPr>
        <p:spPr>
          <a:xfrm rot="16200000">
            <a:off x="8895080" y="934720"/>
            <a:ext cx="921385" cy="1005840"/>
          </a:xfrm>
          <a:prstGeom prst="rect">
            <a:avLst/>
          </a:prstGeom>
          <a:noFill/>
        </p:spPr>
        <p:txBody>
          <a:bodyPr vert="eaVert" wrap="square" rtlCol="0">
            <a:spAutoFit/>
          </a:bodyPr>
          <a:p>
            <a:r>
              <a:rPr lang="en-US" altLang="zh-CN" sz="2400" b="1" dirty="0">
                <a:solidFill>
                  <a:srgbClr val="000066"/>
                </a:solidFill>
              </a:rPr>
              <a:t>BIG </a:t>
            </a:r>
            <a:endParaRPr lang="en-US" altLang="zh-CN" sz="2400" b="1" dirty="0">
              <a:solidFill>
                <a:srgbClr val="000066"/>
              </a:solidFill>
            </a:endParaRPr>
          </a:p>
          <a:p>
            <a:r>
              <a:rPr lang="en-US" altLang="zh-CN" sz="2400" b="1" dirty="0">
                <a:solidFill>
                  <a:srgbClr val="000066"/>
                </a:solidFill>
              </a:rPr>
              <a:t>DATA</a:t>
            </a:r>
            <a:endParaRPr lang="en-US" altLang="zh-CN" sz="2400" b="1" dirty="0">
              <a:solidFill>
                <a:srgbClr val="000066"/>
              </a:solidFill>
            </a:endParaRPr>
          </a:p>
        </p:txBody>
      </p:sp>
      <p:pic>
        <p:nvPicPr>
          <p:cNvPr id="6" name="图片 5"/>
          <p:cNvPicPr>
            <a:picLocks noChangeAspect="1"/>
          </p:cNvPicPr>
          <p:nvPr/>
        </p:nvPicPr>
        <p:blipFill>
          <a:blip r:embed="rId4"/>
          <a:stretch>
            <a:fillRect/>
          </a:stretch>
        </p:blipFill>
        <p:spPr>
          <a:xfrm>
            <a:off x="399415" y="2586990"/>
            <a:ext cx="6816090" cy="3382645"/>
          </a:xfrm>
          <a:prstGeom prst="rect">
            <a:avLst/>
          </a:prstGeom>
        </p:spPr>
      </p:pic>
      <p:sp>
        <p:nvSpPr>
          <p:cNvPr id="9" name="矩形 8"/>
          <p:cNvSpPr/>
          <p:nvPr/>
        </p:nvSpPr>
        <p:spPr>
          <a:xfrm>
            <a:off x="7475855" y="2586990"/>
            <a:ext cx="259715" cy="3382010"/>
          </a:xfrm>
          <a:prstGeom prst="rect">
            <a:avLst/>
          </a:pr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rgbClr val="000066"/>
              </a:solidFill>
            </a:endParaRPr>
          </a:p>
        </p:txBody>
      </p:sp>
    </p:spTree>
  </p:cSld>
  <p:clrMapOvr>
    <a:masterClrMapping/>
  </p:clrMapOvr>
  <p:hf sldNum="0" hdr="0" ftr="0" dt="0"/>
</p:sldLayout>
</file>

<file path=ppt/slideLayouts/slideLayout20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grpSp>
        <p:nvGrpSpPr>
          <p:cNvPr id="8" name="组合 7"/>
          <p:cNvGrpSpPr/>
          <p:nvPr/>
        </p:nvGrpSpPr>
        <p:grpSpPr>
          <a:xfrm rot="0">
            <a:off x="690245" y="854075"/>
            <a:ext cx="10893425" cy="781050"/>
            <a:chOff x="3725790" y="847725"/>
            <a:chExt cx="3730770" cy="781050"/>
          </a:xfrm>
        </p:grpSpPr>
        <p:grpSp>
          <p:nvGrpSpPr>
            <p:cNvPr id="9" name="组合 8"/>
            <p:cNvGrpSpPr/>
            <p:nvPr/>
          </p:nvGrpSpPr>
          <p:grpSpPr>
            <a:xfrm>
              <a:off x="3725790" y="1019175"/>
              <a:ext cx="627135" cy="609600"/>
              <a:chOff x="3725790" y="1019175"/>
              <a:chExt cx="627135" cy="609600"/>
            </a:xfrm>
          </p:grpSpPr>
          <p:sp>
            <p:nvSpPr>
              <p:cNvPr id="12" name="任意多边形 11"/>
              <p:cNvSpPr/>
              <p:nvPr/>
            </p:nvSpPr>
            <p:spPr>
              <a:xfrm>
                <a:off x="3725790" y="1019175"/>
                <a:ext cx="627135" cy="609600"/>
              </a:xfrm>
              <a:custGeom>
                <a:avLst/>
                <a:gdLst>
                  <a:gd name="connsiteX0" fmla="*/ 0 w 627135"/>
                  <a:gd name="connsiteY0" fmla="*/ 0 h 609600"/>
                  <a:gd name="connsiteX1" fmla="*/ 627135 w 627135"/>
                  <a:gd name="connsiteY1" fmla="*/ 0 h 609600"/>
                  <a:gd name="connsiteX2" fmla="*/ 627135 w 627135"/>
                  <a:gd name="connsiteY2" fmla="*/ 609600 h 609600"/>
                  <a:gd name="connsiteX3" fmla="*/ 1783 w 627135"/>
                  <a:gd name="connsiteY3" fmla="*/ 609600 h 609600"/>
                  <a:gd name="connsiteX4" fmla="*/ 305666 w 627135"/>
                  <a:gd name="connsiteY4" fmla="*/ 300804 h 60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7135" h="609600">
                    <a:moveTo>
                      <a:pt x="0" y="0"/>
                    </a:moveTo>
                    <a:lnTo>
                      <a:pt x="627135" y="0"/>
                    </a:lnTo>
                    <a:lnTo>
                      <a:pt x="627135" y="609600"/>
                    </a:lnTo>
                    <a:lnTo>
                      <a:pt x="1783" y="609600"/>
                    </a:lnTo>
                    <a:lnTo>
                      <a:pt x="305666" y="30080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直角三角形 12"/>
              <p:cNvSpPr/>
              <p:nvPr/>
            </p:nvSpPr>
            <p:spPr>
              <a:xfrm rot="5400000" flipV="1">
                <a:off x="4181475" y="1457325"/>
                <a:ext cx="171450" cy="171450"/>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10" name="组合 9"/>
            <p:cNvGrpSpPr/>
            <p:nvPr/>
          </p:nvGrpSpPr>
          <p:grpSpPr>
            <a:xfrm flipH="1">
              <a:off x="6829425" y="1019175"/>
              <a:ext cx="627135" cy="609600"/>
              <a:chOff x="3725790" y="1019175"/>
              <a:chExt cx="627135" cy="609600"/>
            </a:xfrm>
          </p:grpSpPr>
          <p:sp>
            <p:nvSpPr>
              <p:cNvPr id="11" name="任意多边形 10"/>
              <p:cNvSpPr/>
              <p:nvPr/>
            </p:nvSpPr>
            <p:spPr>
              <a:xfrm>
                <a:off x="3725790" y="1019175"/>
                <a:ext cx="627135" cy="609600"/>
              </a:xfrm>
              <a:custGeom>
                <a:avLst/>
                <a:gdLst>
                  <a:gd name="connsiteX0" fmla="*/ 0 w 627135"/>
                  <a:gd name="connsiteY0" fmla="*/ 0 h 609600"/>
                  <a:gd name="connsiteX1" fmla="*/ 627135 w 627135"/>
                  <a:gd name="connsiteY1" fmla="*/ 0 h 609600"/>
                  <a:gd name="connsiteX2" fmla="*/ 627135 w 627135"/>
                  <a:gd name="connsiteY2" fmla="*/ 609600 h 609600"/>
                  <a:gd name="connsiteX3" fmla="*/ 1783 w 627135"/>
                  <a:gd name="connsiteY3" fmla="*/ 609600 h 609600"/>
                  <a:gd name="connsiteX4" fmla="*/ 305666 w 627135"/>
                  <a:gd name="connsiteY4" fmla="*/ 300804 h 60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7135" h="609600">
                    <a:moveTo>
                      <a:pt x="0" y="0"/>
                    </a:moveTo>
                    <a:lnTo>
                      <a:pt x="627135" y="0"/>
                    </a:lnTo>
                    <a:lnTo>
                      <a:pt x="627135" y="609600"/>
                    </a:lnTo>
                    <a:lnTo>
                      <a:pt x="1783" y="609600"/>
                    </a:lnTo>
                    <a:lnTo>
                      <a:pt x="305666" y="30080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直角三角形 13"/>
              <p:cNvSpPr/>
              <p:nvPr/>
            </p:nvSpPr>
            <p:spPr>
              <a:xfrm rot="5400000" flipV="1">
                <a:off x="4181475" y="1457325"/>
                <a:ext cx="171450" cy="171450"/>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5" name="矩形 14"/>
            <p:cNvSpPr/>
            <p:nvPr/>
          </p:nvSpPr>
          <p:spPr>
            <a:xfrm>
              <a:off x="4181475" y="847725"/>
              <a:ext cx="2819400"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2" name="标题 1"/>
          <p:cNvSpPr txBox="1">
            <a:spLocks noGrp="1"/>
          </p:cNvSpPr>
          <p:nvPr>
            <p:ph type="title"/>
            <p:custDataLst>
              <p:tags r:id="rId2"/>
            </p:custDataLst>
          </p:nvPr>
        </p:nvSpPr>
        <p:spPr>
          <a:xfrm>
            <a:off x="2021205" y="854075"/>
            <a:ext cx="8231505" cy="521970"/>
          </a:xfrm>
          <a:noFill/>
        </p:spPr>
        <p:txBody>
          <a:bodyPr wrap="square" lIns="91440" tIns="45720" rIns="91440" bIns="45720" rtlCol="0" anchor="t" anchorCtr="0">
            <a:spAutoFit/>
          </a:bodyPr>
          <a:lstStyle>
            <a:lvl1pPr marL="0" marR="0" algn="ctr" defTabSz="914400" rtl="0" eaLnBrk="1" fontAlgn="auto" latinLnBrk="0" hangingPunct="1">
              <a:lnSpc>
                <a:spcPct val="100000"/>
              </a:lnSpc>
              <a:buClrTx/>
              <a:buSzTx/>
              <a:buFontTx/>
              <a:buNone/>
              <a:defRPr kumimoji="0" lang="zh-CN" sz="2800" b="0" i="0" u="none" strike="noStrike" kern="1200" cap="none" spc="0" normalizeH="0" baseline="0" noProof="1" dirty="0">
                <a:solidFill>
                  <a:schemeClr val="accent4"/>
                </a:solidFill>
                <a:effectLst>
                  <a:outerShdw blurRad="38100" dist="38100" dir="2700000" algn="tl">
                    <a:srgbClr val="000000">
                      <a:alpha val="43137"/>
                    </a:srgbClr>
                  </a:outerShdw>
                </a:effectLst>
                <a:uFillTx/>
                <a:latin typeface="+mn-lt"/>
                <a:ea typeface="+mn-ea"/>
                <a:cs typeface="+mn-cs"/>
              </a:defRPr>
            </a:lvl1pPr>
          </a:lstStyle>
          <a:p>
            <a:pPr lvl="0"/>
            <a:r>
              <a:rPr>
                <a:sym typeface="+mn-ea"/>
              </a:rPr>
              <a:t>单击此处编辑母版标题样式</a:t>
            </a:r>
            <a:endParaRPr>
              <a:sym typeface="+mn-ea"/>
            </a:endParaRPr>
          </a:p>
        </p:txBody>
      </p:sp>
      <p:sp>
        <p:nvSpPr>
          <p:cNvPr id="3" name="文本占位符 2"/>
          <p:cNvSpPr>
            <a:spLocks noGrp="1"/>
          </p:cNvSpPr>
          <p:nvPr>
            <p:ph type="body" idx="1"/>
            <p:custDataLst>
              <p:tags r:id="rId3"/>
            </p:custDataLst>
          </p:nvPr>
        </p:nvSpPr>
        <p:spPr>
          <a:xfrm>
            <a:off x="669925" y="1831340"/>
            <a:ext cx="10852150" cy="3758565"/>
          </a:xfrm>
        </p:spPr>
        <p:txBody>
          <a:bodyPr lIns="101600" tIns="38100" rIns="76200" bIns="38100">
            <a:noAutofit/>
          </a:bodyPr>
          <a:lstStyle>
            <a:lvl1pPr marL="0" indent="0" eaLnBrk="1" fontAlgn="auto" latinLnBrk="0" hangingPunct="1">
              <a:lnSpc>
                <a:spcPct val="100000"/>
              </a:lnSpc>
              <a:spcAft>
                <a:spcPts val="0"/>
              </a:spcAft>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4"/>
            </p:custDataLst>
          </p:nvPr>
        </p:nvSpPr>
        <p:spPr/>
        <p:txBody>
          <a:bodyPr/>
          <a:lstStyle/>
          <a:p>
            <a:pPr lvl="0" fontAlgn="base"/>
            <a:endParaRPr lang="zh-CN" altLang="en-US" strike="noStrike" noProof="1" dirty="0"/>
          </a:p>
        </p:txBody>
      </p:sp>
      <p:sp>
        <p:nvSpPr>
          <p:cNvPr id="5" name="页脚占位符 4"/>
          <p:cNvSpPr>
            <a:spLocks noGrp="1"/>
          </p:cNvSpPr>
          <p:nvPr>
            <p:ph type="ftr" sz="quarter" idx="11"/>
            <p:custDataLst>
              <p:tags r:id="rId5"/>
            </p:custDataLst>
          </p:nvPr>
        </p:nvSpPr>
        <p:spPr/>
        <p:txBody>
          <a:bodyPr/>
          <a:lstStyle/>
          <a:p>
            <a:pPr lvl="0" fontAlgn="base"/>
            <a:endParaRPr lang="zh-CN" altLang="en-US" strike="noStrike" noProof="1" dirty="0"/>
          </a:p>
        </p:txBody>
      </p:sp>
      <p:sp>
        <p:nvSpPr>
          <p:cNvPr id="6" name="灯片编号占位符 5"/>
          <p:cNvSpPr>
            <a:spLocks noGrp="1"/>
          </p:cNvSpPr>
          <p:nvPr>
            <p:ph type="sldNum" sz="quarter" idx="12"/>
            <p:custDataLst>
              <p:tags r:id="rId6"/>
            </p:custDataLst>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32" name="矩形 31"/>
          <p:cNvSpPr/>
          <p:nvPr/>
        </p:nvSpPr>
        <p:spPr>
          <a:xfrm>
            <a:off x="-6985" y="-8890"/>
            <a:ext cx="12198350" cy="38227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prstClr val="white"/>
              </a:solidFill>
            </a:endParaRPr>
          </a:p>
        </p:txBody>
      </p:sp>
      <p:sp>
        <p:nvSpPr>
          <p:cNvPr id="36" name="矩形 35"/>
          <p:cNvSpPr/>
          <p:nvPr/>
        </p:nvSpPr>
        <p:spPr>
          <a:xfrm>
            <a:off x="0" y="6669405"/>
            <a:ext cx="12190730" cy="18859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prstClr val="white"/>
              </a:solidFill>
            </a:endParaRPr>
          </a:p>
        </p:txBody>
      </p:sp>
      <p:sp>
        <p:nvSpPr>
          <p:cNvPr id="35" name="矩形 34"/>
          <p:cNvSpPr/>
          <p:nvPr/>
        </p:nvSpPr>
        <p:spPr>
          <a:xfrm>
            <a:off x="-635" y="6123305"/>
            <a:ext cx="12192635" cy="5461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prstClr val="white"/>
              </a:solidFill>
            </a:endParaRPr>
          </a:p>
        </p:txBody>
      </p:sp>
    </p:spTree>
  </p:cSld>
  <p:clrMapOvr>
    <a:masterClrMapping/>
  </p:clrMapOvr>
  <p:hf sldNum="0" hdr="0" ftr="0" dt="0"/>
</p:sldLayout>
</file>

<file path=ppt/slideLayouts/slideLayout20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grpSp>
        <p:nvGrpSpPr>
          <p:cNvPr id="11" name="组合 10"/>
          <p:cNvGrpSpPr/>
          <p:nvPr/>
        </p:nvGrpSpPr>
        <p:grpSpPr>
          <a:xfrm>
            <a:off x="0" y="-2540"/>
            <a:ext cx="12192000" cy="718185"/>
            <a:chOff x="-1" y="190175"/>
            <a:chExt cx="9145786" cy="525795"/>
          </a:xfrm>
        </p:grpSpPr>
        <p:sp>
          <p:nvSpPr>
            <p:cNvPr id="12" name="任意多边形 11"/>
            <p:cNvSpPr/>
            <p:nvPr/>
          </p:nvSpPr>
          <p:spPr>
            <a:xfrm>
              <a:off x="1" y="190175"/>
              <a:ext cx="9143999" cy="490975"/>
            </a:xfrm>
            <a:custGeom>
              <a:avLst/>
              <a:gdLst>
                <a:gd name="connsiteX0" fmla="*/ 0 w 12191999"/>
                <a:gd name="connsiteY0" fmla="*/ 0 h 647700"/>
                <a:gd name="connsiteX1" fmla="*/ 12191999 w 12191999"/>
                <a:gd name="connsiteY1" fmla="*/ 0 h 647700"/>
                <a:gd name="connsiteX2" fmla="*/ 12191999 w 12191999"/>
                <a:gd name="connsiteY2" fmla="*/ 4171 h 647700"/>
                <a:gd name="connsiteX3" fmla="*/ 8600846 w 12191999"/>
                <a:gd name="connsiteY3" fmla="*/ 4171 h 647700"/>
                <a:gd name="connsiteX4" fmla="*/ 8223451 w 12191999"/>
                <a:gd name="connsiteY4" fmla="*/ 647700 h 647700"/>
                <a:gd name="connsiteX5" fmla="*/ 0 w 12191999"/>
                <a:gd name="connsiteY5" fmla="*/ 6477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47700">
                  <a:moveTo>
                    <a:pt x="0" y="0"/>
                  </a:moveTo>
                  <a:lnTo>
                    <a:pt x="12191999" y="0"/>
                  </a:lnTo>
                  <a:lnTo>
                    <a:pt x="12191999" y="4171"/>
                  </a:lnTo>
                  <a:lnTo>
                    <a:pt x="8600846" y="4171"/>
                  </a:lnTo>
                  <a:lnTo>
                    <a:pt x="8223451"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3" name="任意多边形 12"/>
            <p:cNvSpPr/>
            <p:nvPr/>
          </p:nvSpPr>
          <p:spPr>
            <a:xfrm>
              <a:off x="-1" y="191961"/>
              <a:ext cx="9144000" cy="524009"/>
            </a:xfrm>
            <a:custGeom>
              <a:avLst/>
              <a:gdLst>
                <a:gd name="connsiteX0" fmla="*/ 8649011 w 12192000"/>
                <a:gd name="connsiteY0" fmla="*/ 0 h 698678"/>
                <a:gd name="connsiteX1" fmla="*/ 12192000 w 12192000"/>
                <a:gd name="connsiteY1" fmla="*/ 0 h 698678"/>
                <a:gd name="connsiteX2" fmla="*/ 12192000 w 12192000"/>
                <a:gd name="connsiteY2" fmla="*/ 45719 h 698678"/>
                <a:gd name="connsiteX3" fmla="*/ 8689612 w 12192000"/>
                <a:gd name="connsiteY3" fmla="*/ 45719 h 698678"/>
                <a:gd name="connsiteX4" fmla="*/ 8309954 w 12192000"/>
                <a:gd name="connsiteY4" fmla="*/ 698678 h 698678"/>
                <a:gd name="connsiteX5" fmla="*/ 8149486 w 12192000"/>
                <a:gd name="connsiteY5" fmla="*/ 698678 h 698678"/>
                <a:gd name="connsiteX6" fmla="*/ 8149901 w 12192000"/>
                <a:gd name="connsiteY6" fmla="*/ 697970 h 698678"/>
                <a:gd name="connsiteX7" fmla="*/ 0 w 12192000"/>
                <a:gd name="connsiteY7" fmla="*/ 697970 h 698678"/>
                <a:gd name="connsiteX8" fmla="*/ 0 w 12192000"/>
                <a:gd name="connsiteY8" fmla="*/ 652251 h 698678"/>
                <a:gd name="connsiteX9" fmla="*/ 8176713 w 12192000"/>
                <a:gd name="connsiteY9" fmla="*/ 652251 h 698678"/>
                <a:gd name="connsiteX10" fmla="*/ 8557764 w 12192000"/>
                <a:gd name="connsiteY10" fmla="*/ 2487 h 698678"/>
                <a:gd name="connsiteX11" fmla="*/ 8649011 w 12192000"/>
                <a:gd name="connsiteY11" fmla="*/ 2487 h 6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98678">
                  <a:moveTo>
                    <a:pt x="8649011" y="0"/>
                  </a:moveTo>
                  <a:lnTo>
                    <a:pt x="12192000" y="0"/>
                  </a:lnTo>
                  <a:lnTo>
                    <a:pt x="12192000" y="45719"/>
                  </a:lnTo>
                  <a:lnTo>
                    <a:pt x="8689612" y="45719"/>
                  </a:lnTo>
                  <a:lnTo>
                    <a:pt x="8309954" y="698678"/>
                  </a:lnTo>
                  <a:lnTo>
                    <a:pt x="8149486" y="698678"/>
                  </a:lnTo>
                  <a:lnTo>
                    <a:pt x="8149901" y="697970"/>
                  </a:lnTo>
                  <a:lnTo>
                    <a:pt x="0" y="697970"/>
                  </a:lnTo>
                  <a:lnTo>
                    <a:pt x="0" y="652251"/>
                  </a:lnTo>
                  <a:lnTo>
                    <a:pt x="8176713" y="652251"/>
                  </a:lnTo>
                  <a:lnTo>
                    <a:pt x="8557764" y="2487"/>
                  </a:lnTo>
                  <a:lnTo>
                    <a:pt x="8649011" y="248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4" name="任意多边形 13"/>
            <p:cNvSpPr/>
            <p:nvPr/>
          </p:nvSpPr>
          <p:spPr>
            <a:xfrm>
              <a:off x="6231369" y="228409"/>
              <a:ext cx="2914416" cy="485775"/>
            </a:xfrm>
            <a:custGeom>
              <a:avLst/>
              <a:gdLst>
                <a:gd name="connsiteX0" fmla="*/ 379841 w 3885888"/>
                <a:gd name="connsiteY0" fmla="*/ 0 h 647700"/>
                <a:gd name="connsiteX1" fmla="*/ 3885888 w 3885888"/>
                <a:gd name="connsiteY1" fmla="*/ 0 h 647700"/>
                <a:gd name="connsiteX2" fmla="*/ 3885888 w 3885888"/>
                <a:gd name="connsiteY2" fmla="*/ 647700 h 647700"/>
                <a:gd name="connsiteX3" fmla="*/ 0 w 3885888"/>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3885888" h="647700">
                  <a:moveTo>
                    <a:pt x="379841" y="0"/>
                  </a:moveTo>
                  <a:lnTo>
                    <a:pt x="3885888" y="0"/>
                  </a:lnTo>
                  <a:lnTo>
                    <a:pt x="3885888"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2" name="标题 1"/>
          <p:cNvSpPr txBox="1">
            <a:spLocks noGrp="1"/>
          </p:cNvSpPr>
          <p:nvPr>
            <p:ph type="title"/>
            <p:custDataLst>
              <p:tags r:id="rId2"/>
            </p:custDataLst>
          </p:nvPr>
        </p:nvSpPr>
        <p:spPr>
          <a:xfrm>
            <a:off x="554355" y="150495"/>
            <a:ext cx="5398770" cy="414020"/>
          </a:xfrm>
          <a:noFill/>
        </p:spPr>
        <p:txBody>
          <a:bodyPr vert="horz" wrap="square" lIns="91440" tIns="45720" rIns="91440" bIns="45720" rtlCol="0" anchor="t" anchorCtr="0">
            <a:spAutoFit/>
          </a:bodyPr>
          <a:lstStyle>
            <a:lvl1pPr marL="0" marR="0" algn="l" defTabSz="914400" rtl="0" eaLnBrk="1" fontAlgn="auto" latinLnBrk="0" hangingPunct="1">
              <a:lnSpc>
                <a:spcPct val="100000"/>
              </a:lnSpc>
              <a:buClrTx/>
              <a:buSzTx/>
              <a:buFontTx/>
              <a:buNone/>
              <a:defRPr kumimoji="0" lang="en-US" altLang="zh-CN" sz="2100" b="1" i="0" u="none" strike="noStrike" kern="1200" cap="none" spc="225" normalizeH="0" baseline="0" noProof="1" dirty="0" smtClean="0">
                <a:solidFill>
                  <a:prstClr val="white"/>
                </a:solidFill>
                <a:latin typeface="+mn-lt"/>
                <a:ea typeface="+mn-ea"/>
                <a:cs typeface="+mn-cs"/>
              </a:defRPr>
            </a:lvl1pPr>
          </a:lstStyle>
          <a:p>
            <a:pPr lvl="0"/>
            <a:r>
              <a:rPr>
                <a:sym typeface="+mn-ea"/>
              </a:rPr>
              <a:t>单击此处编辑母版标题样式</a:t>
            </a:r>
            <a:endParaRPr>
              <a:sym typeface="+mn-ea"/>
            </a:endParaRPr>
          </a:p>
        </p:txBody>
      </p:sp>
      <p:sp>
        <p:nvSpPr>
          <p:cNvPr id="10" name="矩形 9"/>
          <p:cNvSpPr/>
          <p:nvPr/>
        </p:nvSpPr>
        <p:spPr>
          <a:xfrm>
            <a:off x="0" y="6669405"/>
            <a:ext cx="12196445" cy="188595"/>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8" name="矩形 17"/>
          <p:cNvSpPr/>
          <p:nvPr/>
        </p:nvSpPr>
        <p:spPr>
          <a:xfrm>
            <a:off x="0" y="6123305"/>
            <a:ext cx="12196445" cy="5461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3" name="文本占位符 2"/>
          <p:cNvSpPr>
            <a:spLocks noGrp="1"/>
          </p:cNvSpPr>
          <p:nvPr>
            <p:ph type="body" idx="1" hasCustomPrompt="1"/>
            <p:custDataLst>
              <p:tags r:id="rId3"/>
            </p:custDataLst>
          </p:nvPr>
        </p:nvSpPr>
        <p:spPr>
          <a:xfrm>
            <a:off x="9099550" y="163830"/>
            <a:ext cx="2611120" cy="381000"/>
          </a:xfrm>
        </p:spPr>
        <p:txBody>
          <a:bodyPr lIns="101600" tIns="38100" rIns="76200" bIns="38100" anchor="t" anchorCtr="0">
            <a:noAutofit/>
          </a:bodyPr>
          <a:lstStyle>
            <a:lvl1pPr marL="0" indent="0" eaLnBrk="1" fontAlgn="auto" latinLnBrk="0" hangingPunct="1">
              <a:lnSpc>
                <a:spcPct val="100000"/>
              </a:lnSpc>
              <a:spcAft>
                <a:spcPts val="0"/>
              </a:spcAft>
              <a:buNone/>
              <a:defRPr kumimoji="0" lang="en-US" altLang="zh-CN" sz="1350" b="0" i="0" u="none" strike="noStrike" kern="1200" cap="none" spc="0" normalizeH="0" baseline="0" noProof="1" dirty="0" smtClean="0">
                <a:solidFill>
                  <a:prstClr val="white"/>
                </a:solidFill>
                <a:uFillTx/>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554355" y="892810"/>
            <a:ext cx="11155680" cy="5053330"/>
          </a:xfrm>
        </p:spPr>
        <p:txBody>
          <a:bodyPr vert="horz" lIns="101600" tIns="0" rIns="82550" bIns="0" rtlCol="0">
            <a:noAutofit/>
          </a:bodyPr>
          <a:lstStyle>
            <a:lvl1pPr marL="228600" marR="0" lvl="0" indent="-228600" algn="l" defTabSz="914400" rtl="0" eaLnBrk="1" fontAlgn="auto" latinLnBrk="0" hangingPunct="1">
              <a:lnSpc>
                <a:spcPct val="100000"/>
              </a:lnSpc>
              <a:spcBef>
                <a:spcPts val="0"/>
              </a:spcBef>
              <a:spcAft>
                <a:spcPts val="0"/>
              </a:spcAft>
              <a:buFont typeface="Wingdings" panose="05000000000000000000" charset="0"/>
              <a:buChar char="n"/>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00000"/>
              </a:lnSpc>
              <a:spcBef>
                <a:spcPts val="0"/>
              </a:spcBef>
              <a:spcAft>
                <a:spcPts val="0"/>
              </a:spcAft>
              <a:buFont typeface="Wingdings" panose="05000000000000000000" charset="0"/>
              <a:buChar char="n"/>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00000"/>
              </a:lnSpc>
              <a:spcBef>
                <a:spcPts val="0"/>
              </a:spcBef>
              <a:spcAft>
                <a:spcPts val="0"/>
              </a:spcAft>
              <a:buFont typeface="Wingdings" panose="05000000000000000000" charset="0"/>
              <a:buChar char="n"/>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00000"/>
              </a:lnSpc>
              <a:spcBef>
                <a:spcPts val="0"/>
              </a:spcBef>
              <a:spcAft>
                <a:spcPts val="0"/>
              </a:spcAft>
              <a:buFont typeface="Wingdings" panose="05000000000000000000" charset="0"/>
              <a:buChar char="n"/>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00000"/>
              </a:lnSpc>
              <a:spcBef>
                <a:spcPts val="0"/>
              </a:spcBef>
              <a:spcAft>
                <a:spcPts val="0"/>
              </a:spcAft>
              <a:buFont typeface="Wingdings" panose="05000000000000000000" charset="0"/>
              <a:buChar char="n"/>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6"/>
            </p:custDataLst>
          </p:nvPr>
        </p:nvSpPr>
        <p:spPr/>
        <p:txBody>
          <a:bodyPr/>
          <a:lstStyle/>
          <a:p>
            <a:endParaRPr lang="zh-CN" altLang="en-US"/>
          </a:p>
        </p:txBody>
      </p:sp>
      <p:sp>
        <p:nvSpPr>
          <p:cNvPr id="9" name="灯片编号占位符 8"/>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
        <p:nvSpPr>
          <p:cNvPr id="16" name="Freeform 172"/>
          <p:cNvSpPr>
            <a:spLocks noEditPoints="1"/>
          </p:cNvSpPr>
          <p:nvPr/>
        </p:nvSpPr>
        <p:spPr bwMode="auto">
          <a:xfrm>
            <a:off x="114106" y="218902"/>
            <a:ext cx="328601" cy="325528"/>
          </a:xfrm>
          <a:custGeom>
            <a:avLst/>
            <a:gdLst>
              <a:gd name="T0" fmla="*/ 22 w 45"/>
              <a:gd name="T1" fmla="*/ 0 h 45"/>
              <a:gd name="T2" fmla="*/ 0 w 45"/>
              <a:gd name="T3" fmla="*/ 22 h 45"/>
              <a:gd name="T4" fmla="*/ 22 w 45"/>
              <a:gd name="T5" fmla="*/ 45 h 45"/>
              <a:gd name="T6" fmla="*/ 45 w 45"/>
              <a:gd name="T7" fmla="*/ 22 h 45"/>
              <a:gd name="T8" fmla="*/ 22 w 45"/>
              <a:gd name="T9" fmla="*/ 0 h 45"/>
              <a:gd name="T10" fmla="*/ 42 w 45"/>
              <a:gd name="T11" fmla="*/ 22 h 45"/>
              <a:gd name="T12" fmla="*/ 38 w 45"/>
              <a:gd name="T13" fmla="*/ 34 h 45"/>
              <a:gd name="T14" fmla="*/ 37 w 45"/>
              <a:gd name="T15" fmla="*/ 31 h 45"/>
              <a:gd name="T16" fmla="*/ 38 w 45"/>
              <a:gd name="T17" fmla="*/ 24 h 45"/>
              <a:gd name="T18" fmla="*/ 35 w 45"/>
              <a:gd name="T19" fmla="*/ 19 h 45"/>
              <a:gd name="T20" fmla="*/ 30 w 45"/>
              <a:gd name="T21" fmla="*/ 16 h 45"/>
              <a:gd name="T22" fmla="*/ 33 w 45"/>
              <a:gd name="T23" fmla="*/ 8 h 45"/>
              <a:gd name="T24" fmla="*/ 28 w 45"/>
              <a:gd name="T25" fmla="*/ 6 h 45"/>
              <a:gd name="T26" fmla="*/ 29 w 45"/>
              <a:gd name="T27" fmla="*/ 4 h 45"/>
              <a:gd name="T28" fmla="*/ 42 w 45"/>
              <a:gd name="T29" fmla="*/ 22 h 45"/>
              <a:gd name="T30" fmla="*/ 20 w 45"/>
              <a:gd name="T31" fmla="*/ 3 h 45"/>
              <a:gd name="T32" fmla="*/ 17 w 45"/>
              <a:gd name="T33" fmla="*/ 5 h 45"/>
              <a:gd name="T34" fmla="*/ 14 w 45"/>
              <a:gd name="T35" fmla="*/ 8 h 45"/>
              <a:gd name="T36" fmla="*/ 11 w 45"/>
              <a:gd name="T37" fmla="*/ 12 h 45"/>
              <a:gd name="T38" fmla="*/ 13 w 45"/>
              <a:gd name="T39" fmla="*/ 14 h 45"/>
              <a:gd name="T40" fmla="*/ 16 w 45"/>
              <a:gd name="T41" fmla="*/ 15 h 45"/>
              <a:gd name="T42" fmla="*/ 23 w 45"/>
              <a:gd name="T43" fmla="*/ 22 h 45"/>
              <a:gd name="T44" fmla="*/ 18 w 45"/>
              <a:gd name="T45" fmla="*/ 28 h 45"/>
              <a:gd name="T46" fmla="*/ 17 w 45"/>
              <a:gd name="T47" fmla="*/ 31 h 45"/>
              <a:gd name="T48" fmla="*/ 17 w 45"/>
              <a:gd name="T49" fmla="*/ 37 h 45"/>
              <a:gd name="T50" fmla="*/ 13 w 45"/>
              <a:gd name="T51" fmla="*/ 32 h 45"/>
              <a:gd name="T52" fmla="*/ 12 w 45"/>
              <a:gd name="T53" fmla="*/ 27 h 45"/>
              <a:gd name="T54" fmla="*/ 8 w 45"/>
              <a:gd name="T55" fmla="*/ 22 h 45"/>
              <a:gd name="T56" fmla="*/ 10 w 45"/>
              <a:gd name="T57" fmla="*/ 17 h 45"/>
              <a:gd name="T58" fmla="*/ 5 w 45"/>
              <a:gd name="T59" fmla="*/ 16 h 45"/>
              <a:gd name="T60" fmla="*/ 20 w 45"/>
              <a:gd name="T61" fmla="*/ 3 h 45"/>
              <a:gd name="T62" fmla="*/ 16 w 45"/>
              <a:gd name="T63" fmla="*/ 41 h 45"/>
              <a:gd name="T64" fmla="*/ 19 w 45"/>
              <a:gd name="T65" fmla="*/ 39 h 45"/>
              <a:gd name="T66" fmla="*/ 22 w 45"/>
              <a:gd name="T67" fmla="*/ 38 h 45"/>
              <a:gd name="T68" fmla="*/ 28 w 45"/>
              <a:gd name="T69" fmla="*/ 37 h 45"/>
              <a:gd name="T70" fmla="*/ 33 w 45"/>
              <a:gd name="T71" fmla="*/ 38 h 45"/>
              <a:gd name="T72" fmla="*/ 22 w 45"/>
              <a:gd name="T73" fmla="*/ 42 h 45"/>
              <a:gd name="T74" fmla="*/ 16 w 45"/>
              <a:gd name="T75" fmla="*/ 4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 h="45">
                <a:moveTo>
                  <a:pt x="22" y="0"/>
                </a:moveTo>
                <a:cubicBezTo>
                  <a:pt x="10" y="0"/>
                  <a:pt x="0" y="10"/>
                  <a:pt x="0" y="22"/>
                </a:cubicBezTo>
                <a:cubicBezTo>
                  <a:pt x="0" y="35"/>
                  <a:pt x="10" y="45"/>
                  <a:pt x="22" y="45"/>
                </a:cubicBezTo>
                <a:cubicBezTo>
                  <a:pt x="35" y="45"/>
                  <a:pt x="45" y="35"/>
                  <a:pt x="45" y="22"/>
                </a:cubicBezTo>
                <a:cubicBezTo>
                  <a:pt x="45" y="10"/>
                  <a:pt x="35" y="0"/>
                  <a:pt x="22" y="0"/>
                </a:cubicBezTo>
                <a:close/>
                <a:moveTo>
                  <a:pt x="42" y="22"/>
                </a:moveTo>
                <a:cubicBezTo>
                  <a:pt x="42" y="27"/>
                  <a:pt x="40" y="31"/>
                  <a:pt x="38" y="34"/>
                </a:cubicBezTo>
                <a:cubicBezTo>
                  <a:pt x="37" y="34"/>
                  <a:pt x="36" y="32"/>
                  <a:pt x="37" y="31"/>
                </a:cubicBezTo>
                <a:cubicBezTo>
                  <a:pt x="38" y="29"/>
                  <a:pt x="38" y="25"/>
                  <a:pt x="38" y="24"/>
                </a:cubicBezTo>
                <a:cubicBezTo>
                  <a:pt x="38" y="23"/>
                  <a:pt x="37" y="19"/>
                  <a:pt x="35" y="19"/>
                </a:cubicBezTo>
                <a:cubicBezTo>
                  <a:pt x="33" y="19"/>
                  <a:pt x="32" y="19"/>
                  <a:pt x="30" y="16"/>
                </a:cubicBezTo>
                <a:cubicBezTo>
                  <a:pt x="28" y="11"/>
                  <a:pt x="35" y="10"/>
                  <a:pt x="33" y="8"/>
                </a:cubicBezTo>
                <a:cubicBezTo>
                  <a:pt x="32" y="7"/>
                  <a:pt x="28" y="11"/>
                  <a:pt x="28" y="6"/>
                </a:cubicBezTo>
                <a:cubicBezTo>
                  <a:pt x="28" y="5"/>
                  <a:pt x="28" y="5"/>
                  <a:pt x="29" y="4"/>
                </a:cubicBezTo>
                <a:cubicBezTo>
                  <a:pt x="36" y="7"/>
                  <a:pt x="42" y="14"/>
                  <a:pt x="42" y="22"/>
                </a:cubicBezTo>
                <a:close/>
                <a:moveTo>
                  <a:pt x="20" y="3"/>
                </a:moveTo>
                <a:cubicBezTo>
                  <a:pt x="19" y="4"/>
                  <a:pt x="18" y="5"/>
                  <a:pt x="17" y="5"/>
                </a:cubicBezTo>
                <a:cubicBezTo>
                  <a:pt x="16" y="7"/>
                  <a:pt x="15" y="7"/>
                  <a:pt x="14" y="8"/>
                </a:cubicBezTo>
                <a:cubicBezTo>
                  <a:pt x="13" y="9"/>
                  <a:pt x="11" y="11"/>
                  <a:pt x="11" y="12"/>
                </a:cubicBezTo>
                <a:cubicBezTo>
                  <a:pt x="11" y="13"/>
                  <a:pt x="12" y="15"/>
                  <a:pt x="13" y="14"/>
                </a:cubicBezTo>
                <a:cubicBezTo>
                  <a:pt x="13" y="14"/>
                  <a:pt x="15" y="14"/>
                  <a:pt x="16" y="15"/>
                </a:cubicBezTo>
                <a:cubicBezTo>
                  <a:pt x="18" y="15"/>
                  <a:pt x="26" y="15"/>
                  <a:pt x="23" y="22"/>
                </a:cubicBezTo>
                <a:cubicBezTo>
                  <a:pt x="22" y="24"/>
                  <a:pt x="19" y="24"/>
                  <a:pt x="18" y="28"/>
                </a:cubicBezTo>
                <a:cubicBezTo>
                  <a:pt x="18" y="28"/>
                  <a:pt x="17" y="30"/>
                  <a:pt x="17" y="31"/>
                </a:cubicBezTo>
                <a:cubicBezTo>
                  <a:pt x="17" y="32"/>
                  <a:pt x="18" y="37"/>
                  <a:pt x="17" y="37"/>
                </a:cubicBezTo>
                <a:cubicBezTo>
                  <a:pt x="16" y="37"/>
                  <a:pt x="13" y="33"/>
                  <a:pt x="13" y="32"/>
                </a:cubicBezTo>
                <a:cubicBezTo>
                  <a:pt x="13" y="31"/>
                  <a:pt x="12" y="29"/>
                  <a:pt x="12" y="27"/>
                </a:cubicBezTo>
                <a:cubicBezTo>
                  <a:pt x="12" y="25"/>
                  <a:pt x="8" y="25"/>
                  <a:pt x="8" y="22"/>
                </a:cubicBezTo>
                <a:cubicBezTo>
                  <a:pt x="8" y="19"/>
                  <a:pt x="10" y="18"/>
                  <a:pt x="10" y="17"/>
                </a:cubicBezTo>
                <a:cubicBezTo>
                  <a:pt x="9" y="16"/>
                  <a:pt x="6" y="16"/>
                  <a:pt x="5" y="16"/>
                </a:cubicBezTo>
                <a:cubicBezTo>
                  <a:pt x="7" y="9"/>
                  <a:pt x="13" y="4"/>
                  <a:pt x="20" y="3"/>
                </a:cubicBezTo>
                <a:close/>
                <a:moveTo>
                  <a:pt x="16" y="41"/>
                </a:moveTo>
                <a:cubicBezTo>
                  <a:pt x="18" y="40"/>
                  <a:pt x="18" y="39"/>
                  <a:pt x="19" y="39"/>
                </a:cubicBezTo>
                <a:cubicBezTo>
                  <a:pt x="20" y="39"/>
                  <a:pt x="21" y="39"/>
                  <a:pt x="22" y="38"/>
                </a:cubicBezTo>
                <a:cubicBezTo>
                  <a:pt x="23" y="38"/>
                  <a:pt x="26" y="37"/>
                  <a:pt x="28" y="37"/>
                </a:cubicBezTo>
                <a:cubicBezTo>
                  <a:pt x="29" y="37"/>
                  <a:pt x="32" y="37"/>
                  <a:pt x="33" y="38"/>
                </a:cubicBezTo>
                <a:cubicBezTo>
                  <a:pt x="30" y="40"/>
                  <a:pt x="26" y="42"/>
                  <a:pt x="22" y="42"/>
                </a:cubicBezTo>
                <a:cubicBezTo>
                  <a:pt x="20" y="42"/>
                  <a:pt x="18" y="41"/>
                  <a:pt x="16" y="41"/>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solidFill>
                <a:prstClr val="black"/>
              </a:solidFill>
            </a:endParaRPr>
          </a:p>
        </p:txBody>
      </p:sp>
    </p:spTree>
  </p:cSld>
  <p:clrMapOvr>
    <a:masterClrMapping/>
  </p:clrMapOvr>
  <p:hf sldNum="0" hdr="0" ftr="0" dt="0"/>
</p:sldLayout>
</file>

<file path=ppt/slideLayouts/slideLayout20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grpSp>
        <p:nvGrpSpPr>
          <p:cNvPr id="5" name="组合 4"/>
          <p:cNvGrpSpPr/>
          <p:nvPr/>
        </p:nvGrpSpPr>
        <p:grpSpPr>
          <a:xfrm>
            <a:off x="635" y="1997075"/>
            <a:ext cx="10132060" cy="1791335"/>
            <a:chOff x="-1" y="2037922"/>
            <a:chExt cx="12192763" cy="1791128"/>
          </a:xfrm>
        </p:grpSpPr>
        <p:sp>
          <p:nvSpPr>
            <p:cNvPr id="6" name="矩形 5"/>
            <p:cNvSpPr/>
            <p:nvPr/>
          </p:nvSpPr>
          <p:spPr>
            <a:xfrm>
              <a:off x="762" y="2038350"/>
              <a:ext cx="12192000" cy="17907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矩形 6"/>
            <p:cNvSpPr/>
            <p:nvPr/>
          </p:nvSpPr>
          <p:spPr>
            <a:xfrm>
              <a:off x="762" y="2037922"/>
              <a:ext cx="12192000" cy="72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矩形 7"/>
            <p:cNvSpPr/>
            <p:nvPr/>
          </p:nvSpPr>
          <p:spPr>
            <a:xfrm>
              <a:off x="-1" y="3752264"/>
              <a:ext cx="12192000" cy="72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pic>
        <p:nvPicPr>
          <p:cNvPr id="9" name="图片 8"/>
          <p:cNvPicPr>
            <a:picLocks noChangeAspect="1"/>
          </p:cNvPicPr>
          <p:nvPr/>
        </p:nvPicPr>
        <p:blipFill rotWithShape="1">
          <a:blip r:embed="rId2">
            <a:extLst>
              <a:ext uri="{28A0092B-C50C-407E-A947-70E740481C1C}">
                <a14:useLocalDpi xmlns:a14="http://schemas.microsoft.com/office/drawing/2010/main" val="0"/>
              </a:ext>
            </a:extLst>
          </a:blip>
          <a:srcRect r="75391"/>
          <a:stretch>
            <a:fillRect/>
          </a:stretch>
        </p:blipFill>
        <p:spPr>
          <a:xfrm flipH="1">
            <a:off x="9191625" y="0"/>
            <a:ext cx="3000375" cy="6858000"/>
          </a:xfrm>
          <a:prstGeom prst="rect">
            <a:avLst/>
          </a:prstGeom>
        </p:spPr>
      </p:pic>
      <p:sp>
        <p:nvSpPr>
          <p:cNvPr id="10" name="文本框 5"/>
          <p:cNvSpPr txBox="1"/>
          <p:nvPr/>
        </p:nvSpPr>
        <p:spPr>
          <a:xfrm>
            <a:off x="1938020" y="2293257"/>
            <a:ext cx="4145280" cy="1198880"/>
          </a:xfrm>
          <a:prstGeom prst="rect">
            <a:avLst/>
          </a:prstGeom>
          <a:noFill/>
        </p:spPr>
        <p:txBody>
          <a:bodyPr wrap="none" rtlCol="0">
            <a:spAutoFit/>
          </a:bodyPr>
          <a:p>
            <a:r>
              <a:rPr lang="zh-CN" altLang="en-US" sz="7200" spc="600" dirty="0" smtClean="0">
                <a:solidFill>
                  <a:schemeClr val="bg1"/>
                </a:solidFill>
              </a:rPr>
              <a:t>本章结束</a:t>
            </a:r>
            <a:endParaRPr lang="zh-CN" altLang="en-US" sz="7200" spc="600" dirty="0" smtClean="0">
              <a:solidFill>
                <a:schemeClr val="bg1"/>
              </a:solidFill>
            </a:endParaRPr>
          </a:p>
        </p:txBody>
      </p:sp>
    </p:spTree>
  </p:cSld>
  <p:clrMapOvr>
    <a:masterClrMapping/>
  </p:clrMapOvr>
  <p:hf sldNum="0" hdr="0" ftr="0" dt="0"/>
</p:sldLayout>
</file>

<file path=ppt/slideLayouts/slideLayout20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69882" y="1296000"/>
            <a:ext cx="10852237" cy="5041355"/>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pPr lvl="0" fontAlgn="base"/>
            <a:endParaRPr lang="zh-CN" altLang="en-US" strike="noStrike" noProof="1" dirty="0"/>
          </a:p>
        </p:txBody>
      </p:sp>
      <p:sp>
        <p:nvSpPr>
          <p:cNvPr id="5" name="页脚占位符 4"/>
          <p:cNvSpPr>
            <a:spLocks noGrp="1"/>
          </p:cNvSpPr>
          <p:nvPr>
            <p:ph type="ftr" sz="quarter" idx="11"/>
            <p:custDataLst>
              <p:tags r:id="rId5"/>
            </p:custDataLst>
          </p:nvPr>
        </p:nvSpPr>
        <p:spPr/>
        <p:txBody>
          <a:bodyPr/>
          <a:lstStyle/>
          <a:p>
            <a:pPr lvl="0" fontAlgn="base"/>
            <a:endParaRPr lang="zh-CN" altLang="en-US" strike="noStrike" noProof="1" dirty="0"/>
          </a:p>
        </p:txBody>
      </p:sp>
      <p:sp>
        <p:nvSpPr>
          <p:cNvPr id="6" name="灯片编号占位符 5"/>
          <p:cNvSpPr>
            <a:spLocks noGrp="1"/>
          </p:cNvSpPr>
          <p:nvPr>
            <p:ph type="sldNum" sz="quarter" idx="12"/>
            <p:custDataLst>
              <p:tags r:id="rId6"/>
            </p:custDataLst>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13" name="Freeform 172"/>
          <p:cNvSpPr>
            <a:spLocks noEditPoints="1"/>
          </p:cNvSpPr>
          <p:nvPr/>
        </p:nvSpPr>
        <p:spPr bwMode="auto">
          <a:xfrm>
            <a:off x="114106" y="218902"/>
            <a:ext cx="328601" cy="325528"/>
          </a:xfrm>
          <a:custGeom>
            <a:avLst/>
            <a:gdLst>
              <a:gd name="T0" fmla="*/ 22 w 45"/>
              <a:gd name="T1" fmla="*/ 0 h 45"/>
              <a:gd name="T2" fmla="*/ 0 w 45"/>
              <a:gd name="T3" fmla="*/ 22 h 45"/>
              <a:gd name="T4" fmla="*/ 22 w 45"/>
              <a:gd name="T5" fmla="*/ 45 h 45"/>
              <a:gd name="T6" fmla="*/ 45 w 45"/>
              <a:gd name="T7" fmla="*/ 22 h 45"/>
              <a:gd name="T8" fmla="*/ 22 w 45"/>
              <a:gd name="T9" fmla="*/ 0 h 45"/>
              <a:gd name="T10" fmla="*/ 42 w 45"/>
              <a:gd name="T11" fmla="*/ 22 h 45"/>
              <a:gd name="T12" fmla="*/ 38 w 45"/>
              <a:gd name="T13" fmla="*/ 34 h 45"/>
              <a:gd name="T14" fmla="*/ 37 w 45"/>
              <a:gd name="T15" fmla="*/ 31 h 45"/>
              <a:gd name="T16" fmla="*/ 38 w 45"/>
              <a:gd name="T17" fmla="*/ 24 h 45"/>
              <a:gd name="T18" fmla="*/ 35 w 45"/>
              <a:gd name="T19" fmla="*/ 19 h 45"/>
              <a:gd name="T20" fmla="*/ 30 w 45"/>
              <a:gd name="T21" fmla="*/ 16 h 45"/>
              <a:gd name="T22" fmla="*/ 33 w 45"/>
              <a:gd name="T23" fmla="*/ 8 h 45"/>
              <a:gd name="T24" fmla="*/ 28 w 45"/>
              <a:gd name="T25" fmla="*/ 6 h 45"/>
              <a:gd name="T26" fmla="*/ 29 w 45"/>
              <a:gd name="T27" fmla="*/ 4 h 45"/>
              <a:gd name="T28" fmla="*/ 42 w 45"/>
              <a:gd name="T29" fmla="*/ 22 h 45"/>
              <a:gd name="T30" fmla="*/ 20 w 45"/>
              <a:gd name="T31" fmla="*/ 3 h 45"/>
              <a:gd name="T32" fmla="*/ 17 w 45"/>
              <a:gd name="T33" fmla="*/ 5 h 45"/>
              <a:gd name="T34" fmla="*/ 14 w 45"/>
              <a:gd name="T35" fmla="*/ 8 h 45"/>
              <a:gd name="T36" fmla="*/ 11 w 45"/>
              <a:gd name="T37" fmla="*/ 12 h 45"/>
              <a:gd name="T38" fmla="*/ 13 w 45"/>
              <a:gd name="T39" fmla="*/ 14 h 45"/>
              <a:gd name="T40" fmla="*/ 16 w 45"/>
              <a:gd name="T41" fmla="*/ 15 h 45"/>
              <a:gd name="T42" fmla="*/ 23 w 45"/>
              <a:gd name="T43" fmla="*/ 22 h 45"/>
              <a:gd name="T44" fmla="*/ 18 w 45"/>
              <a:gd name="T45" fmla="*/ 28 h 45"/>
              <a:gd name="T46" fmla="*/ 17 w 45"/>
              <a:gd name="T47" fmla="*/ 31 h 45"/>
              <a:gd name="T48" fmla="*/ 17 w 45"/>
              <a:gd name="T49" fmla="*/ 37 h 45"/>
              <a:gd name="T50" fmla="*/ 13 w 45"/>
              <a:gd name="T51" fmla="*/ 32 h 45"/>
              <a:gd name="T52" fmla="*/ 12 w 45"/>
              <a:gd name="T53" fmla="*/ 27 h 45"/>
              <a:gd name="T54" fmla="*/ 8 w 45"/>
              <a:gd name="T55" fmla="*/ 22 h 45"/>
              <a:gd name="T56" fmla="*/ 10 w 45"/>
              <a:gd name="T57" fmla="*/ 17 h 45"/>
              <a:gd name="T58" fmla="*/ 5 w 45"/>
              <a:gd name="T59" fmla="*/ 16 h 45"/>
              <a:gd name="T60" fmla="*/ 20 w 45"/>
              <a:gd name="T61" fmla="*/ 3 h 45"/>
              <a:gd name="T62" fmla="*/ 16 w 45"/>
              <a:gd name="T63" fmla="*/ 41 h 45"/>
              <a:gd name="T64" fmla="*/ 19 w 45"/>
              <a:gd name="T65" fmla="*/ 39 h 45"/>
              <a:gd name="T66" fmla="*/ 22 w 45"/>
              <a:gd name="T67" fmla="*/ 38 h 45"/>
              <a:gd name="T68" fmla="*/ 28 w 45"/>
              <a:gd name="T69" fmla="*/ 37 h 45"/>
              <a:gd name="T70" fmla="*/ 33 w 45"/>
              <a:gd name="T71" fmla="*/ 38 h 45"/>
              <a:gd name="T72" fmla="*/ 22 w 45"/>
              <a:gd name="T73" fmla="*/ 42 h 45"/>
              <a:gd name="T74" fmla="*/ 16 w 45"/>
              <a:gd name="T75" fmla="*/ 4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 h="45">
                <a:moveTo>
                  <a:pt x="22" y="0"/>
                </a:moveTo>
                <a:cubicBezTo>
                  <a:pt x="10" y="0"/>
                  <a:pt x="0" y="10"/>
                  <a:pt x="0" y="22"/>
                </a:cubicBezTo>
                <a:cubicBezTo>
                  <a:pt x="0" y="35"/>
                  <a:pt x="10" y="45"/>
                  <a:pt x="22" y="45"/>
                </a:cubicBezTo>
                <a:cubicBezTo>
                  <a:pt x="35" y="45"/>
                  <a:pt x="45" y="35"/>
                  <a:pt x="45" y="22"/>
                </a:cubicBezTo>
                <a:cubicBezTo>
                  <a:pt x="45" y="10"/>
                  <a:pt x="35" y="0"/>
                  <a:pt x="22" y="0"/>
                </a:cubicBezTo>
                <a:close/>
                <a:moveTo>
                  <a:pt x="42" y="22"/>
                </a:moveTo>
                <a:cubicBezTo>
                  <a:pt x="42" y="27"/>
                  <a:pt x="40" y="31"/>
                  <a:pt x="38" y="34"/>
                </a:cubicBezTo>
                <a:cubicBezTo>
                  <a:pt x="37" y="34"/>
                  <a:pt x="36" y="32"/>
                  <a:pt x="37" y="31"/>
                </a:cubicBezTo>
                <a:cubicBezTo>
                  <a:pt x="38" y="29"/>
                  <a:pt x="38" y="25"/>
                  <a:pt x="38" y="24"/>
                </a:cubicBezTo>
                <a:cubicBezTo>
                  <a:pt x="38" y="23"/>
                  <a:pt x="37" y="19"/>
                  <a:pt x="35" y="19"/>
                </a:cubicBezTo>
                <a:cubicBezTo>
                  <a:pt x="33" y="19"/>
                  <a:pt x="32" y="19"/>
                  <a:pt x="30" y="16"/>
                </a:cubicBezTo>
                <a:cubicBezTo>
                  <a:pt x="28" y="11"/>
                  <a:pt x="35" y="10"/>
                  <a:pt x="33" y="8"/>
                </a:cubicBezTo>
                <a:cubicBezTo>
                  <a:pt x="32" y="7"/>
                  <a:pt x="28" y="11"/>
                  <a:pt x="28" y="6"/>
                </a:cubicBezTo>
                <a:cubicBezTo>
                  <a:pt x="28" y="5"/>
                  <a:pt x="28" y="5"/>
                  <a:pt x="29" y="4"/>
                </a:cubicBezTo>
                <a:cubicBezTo>
                  <a:pt x="36" y="7"/>
                  <a:pt x="42" y="14"/>
                  <a:pt x="42" y="22"/>
                </a:cubicBezTo>
                <a:close/>
                <a:moveTo>
                  <a:pt x="20" y="3"/>
                </a:moveTo>
                <a:cubicBezTo>
                  <a:pt x="19" y="4"/>
                  <a:pt x="18" y="5"/>
                  <a:pt x="17" y="5"/>
                </a:cubicBezTo>
                <a:cubicBezTo>
                  <a:pt x="16" y="7"/>
                  <a:pt x="15" y="7"/>
                  <a:pt x="14" y="8"/>
                </a:cubicBezTo>
                <a:cubicBezTo>
                  <a:pt x="13" y="9"/>
                  <a:pt x="11" y="11"/>
                  <a:pt x="11" y="12"/>
                </a:cubicBezTo>
                <a:cubicBezTo>
                  <a:pt x="11" y="13"/>
                  <a:pt x="12" y="15"/>
                  <a:pt x="13" y="14"/>
                </a:cubicBezTo>
                <a:cubicBezTo>
                  <a:pt x="13" y="14"/>
                  <a:pt x="15" y="14"/>
                  <a:pt x="16" y="15"/>
                </a:cubicBezTo>
                <a:cubicBezTo>
                  <a:pt x="18" y="15"/>
                  <a:pt x="26" y="15"/>
                  <a:pt x="23" y="22"/>
                </a:cubicBezTo>
                <a:cubicBezTo>
                  <a:pt x="22" y="24"/>
                  <a:pt x="19" y="24"/>
                  <a:pt x="18" y="28"/>
                </a:cubicBezTo>
                <a:cubicBezTo>
                  <a:pt x="18" y="28"/>
                  <a:pt x="17" y="30"/>
                  <a:pt x="17" y="31"/>
                </a:cubicBezTo>
                <a:cubicBezTo>
                  <a:pt x="17" y="32"/>
                  <a:pt x="18" y="37"/>
                  <a:pt x="17" y="37"/>
                </a:cubicBezTo>
                <a:cubicBezTo>
                  <a:pt x="16" y="37"/>
                  <a:pt x="13" y="33"/>
                  <a:pt x="13" y="32"/>
                </a:cubicBezTo>
                <a:cubicBezTo>
                  <a:pt x="13" y="31"/>
                  <a:pt x="12" y="29"/>
                  <a:pt x="12" y="27"/>
                </a:cubicBezTo>
                <a:cubicBezTo>
                  <a:pt x="12" y="25"/>
                  <a:pt x="8" y="25"/>
                  <a:pt x="8" y="22"/>
                </a:cubicBezTo>
                <a:cubicBezTo>
                  <a:pt x="8" y="19"/>
                  <a:pt x="10" y="18"/>
                  <a:pt x="10" y="17"/>
                </a:cubicBezTo>
                <a:cubicBezTo>
                  <a:pt x="9" y="16"/>
                  <a:pt x="6" y="16"/>
                  <a:pt x="5" y="16"/>
                </a:cubicBezTo>
                <a:cubicBezTo>
                  <a:pt x="7" y="9"/>
                  <a:pt x="13" y="4"/>
                  <a:pt x="20" y="3"/>
                </a:cubicBezTo>
                <a:close/>
                <a:moveTo>
                  <a:pt x="16" y="41"/>
                </a:moveTo>
                <a:cubicBezTo>
                  <a:pt x="18" y="40"/>
                  <a:pt x="18" y="39"/>
                  <a:pt x="19" y="39"/>
                </a:cubicBezTo>
                <a:cubicBezTo>
                  <a:pt x="20" y="39"/>
                  <a:pt x="21" y="39"/>
                  <a:pt x="22" y="38"/>
                </a:cubicBezTo>
                <a:cubicBezTo>
                  <a:pt x="23" y="38"/>
                  <a:pt x="26" y="37"/>
                  <a:pt x="28" y="37"/>
                </a:cubicBezTo>
                <a:cubicBezTo>
                  <a:pt x="29" y="37"/>
                  <a:pt x="32" y="37"/>
                  <a:pt x="33" y="38"/>
                </a:cubicBezTo>
                <a:cubicBezTo>
                  <a:pt x="30" y="40"/>
                  <a:pt x="26" y="42"/>
                  <a:pt x="22" y="42"/>
                </a:cubicBezTo>
                <a:cubicBezTo>
                  <a:pt x="20" y="42"/>
                  <a:pt x="18" y="41"/>
                  <a:pt x="16" y="41"/>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solidFill>
                <a:prstClr val="black"/>
              </a:solidFill>
            </a:endParaRPr>
          </a:p>
        </p:txBody>
      </p:sp>
      <p:cxnSp>
        <p:nvCxnSpPr>
          <p:cNvPr id="7" name="直接连接符 7"/>
          <p:cNvCxnSpPr/>
          <p:nvPr userDrawn="1"/>
        </p:nvCxnSpPr>
        <p:spPr>
          <a:xfrm>
            <a:off x="328083" y="989965"/>
            <a:ext cx="0" cy="4429125"/>
          </a:xfrm>
          <a:prstGeom prst="line">
            <a:avLst/>
          </a:prstGeom>
          <a:ln w="28575" cmpd="sng">
            <a:solidFill>
              <a:srgbClr val="002060"/>
            </a:solidFill>
            <a:prstDash val="solid"/>
          </a:ln>
          <a:effectLst>
            <a:glow>
              <a:schemeClr val="accent1">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0" name="直接连接符 6"/>
          <p:cNvCxnSpPr/>
          <p:nvPr userDrawn="1"/>
        </p:nvCxnSpPr>
        <p:spPr>
          <a:xfrm>
            <a:off x="59267" y="1335088"/>
            <a:ext cx="11049000" cy="0"/>
          </a:xfrm>
          <a:prstGeom prst="line">
            <a:avLst/>
          </a:prstGeom>
          <a:ln w="28575" cmpd="sng">
            <a:solidFill>
              <a:schemeClr val="accent6"/>
            </a:solidFill>
            <a:prstDash val="solid"/>
          </a:ln>
        </p:spPr>
        <p:style>
          <a:lnRef idx="3">
            <a:schemeClr val="accent6"/>
          </a:lnRef>
          <a:fillRef idx="0">
            <a:schemeClr val="accent6"/>
          </a:fillRef>
          <a:effectRef idx="2">
            <a:schemeClr val="accent6"/>
          </a:effectRef>
          <a:fontRef idx="minor">
            <a:schemeClr val="tx1"/>
          </a:fontRef>
        </p:style>
      </p:cxnSp>
    </p:spTree>
  </p:cSld>
  <p:clrMapOvr>
    <a:masterClrMapping/>
  </p:clrMapOvr>
  <p:hf sldNum="0" hdr="0" ftr="0" dt="0"/>
</p:sldLayout>
</file>

<file path=ppt/slideLayouts/slideLayout20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69930" y="1296000"/>
            <a:ext cx="5283242" cy="50400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238877" y="1296000"/>
            <a:ext cx="5283242" cy="5040000"/>
          </a:xfrm>
        </p:spPr>
        <p:txBody>
          <a:bodyPr>
            <a:noAutofit/>
          </a:bodyPr>
          <a:lstStyle>
            <a:lvl1pPr>
              <a:defRPr sz="1600">
                <a:solidFill>
                  <a:schemeClr val="tx1">
                    <a:lumMod val="75000"/>
                    <a:lumOff val="25000"/>
                  </a:schemeClr>
                </a:solidFill>
              </a:defRPr>
            </a:lvl1pPr>
            <a:lvl2pPr>
              <a:defRPr sz="16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pPr lvl="0" fontAlgn="base"/>
            <a:endParaRPr lang="zh-CN" altLang="en-US" strike="noStrike" noProof="1" dirty="0"/>
          </a:p>
        </p:txBody>
      </p:sp>
      <p:sp>
        <p:nvSpPr>
          <p:cNvPr id="6" name="页脚占位符 5"/>
          <p:cNvSpPr>
            <a:spLocks noGrp="1"/>
          </p:cNvSpPr>
          <p:nvPr>
            <p:ph type="ftr" sz="quarter" idx="11"/>
            <p:custDataLst>
              <p:tags r:id="rId6"/>
            </p:custDataLst>
          </p:nvPr>
        </p:nvSpPr>
        <p:spPr/>
        <p:txBody>
          <a:bodyPr/>
          <a:lstStyle/>
          <a:p>
            <a:pPr lvl="0" fontAlgn="base"/>
            <a:endParaRPr lang="zh-CN" altLang="en-US" strike="noStrike" noProof="1" dirty="0"/>
          </a:p>
        </p:txBody>
      </p:sp>
      <p:sp>
        <p:nvSpPr>
          <p:cNvPr id="7" name="灯片编号占位符 6"/>
          <p:cNvSpPr>
            <a:spLocks noGrp="1"/>
          </p:cNvSpPr>
          <p:nvPr>
            <p:ph type="sldNum" sz="quarter" idx="12"/>
            <p:custDataLst>
              <p:tags r:id="rId7"/>
            </p:custDataLst>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sldNum="0" hdr="0" ftr="0" dt="0"/>
</p:sldLayout>
</file>

<file path=ppt/slideLayouts/slideLayout20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pPr lvl="0" fontAlgn="base"/>
            <a:endParaRPr lang="zh-CN" altLang="en-US" strike="noStrike" noProof="1" dirty="0"/>
          </a:p>
        </p:txBody>
      </p:sp>
      <p:sp>
        <p:nvSpPr>
          <p:cNvPr id="4" name="页脚占位符 3"/>
          <p:cNvSpPr>
            <a:spLocks noGrp="1"/>
          </p:cNvSpPr>
          <p:nvPr>
            <p:ph type="ftr" sz="quarter" idx="11"/>
            <p:custDataLst>
              <p:tags r:id="rId4"/>
            </p:custDataLst>
          </p:nvPr>
        </p:nvSpPr>
        <p:spPr/>
        <p:txBody>
          <a:bodyPr/>
          <a:lstStyle/>
          <a:p>
            <a:pPr lvl="0" fontAlgn="base"/>
            <a:endParaRPr lang="zh-CN" altLang="en-US" strike="noStrike" noProof="1" dirty="0"/>
          </a:p>
        </p:txBody>
      </p:sp>
      <p:sp>
        <p:nvSpPr>
          <p:cNvPr id="5" name="灯片编号占位符 4"/>
          <p:cNvSpPr>
            <a:spLocks noGrp="1"/>
          </p:cNvSpPr>
          <p:nvPr>
            <p:ph type="sldNum" sz="quarter" idx="12"/>
            <p:custDataLst>
              <p:tags r:id="rId5"/>
            </p:custDataLst>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69930" y="1296000"/>
            <a:ext cx="5283242" cy="5040000"/>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238925" y="1296000"/>
            <a:ext cx="5283242" cy="50400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4"/>
            </p:custDataLst>
          </p:nvPr>
        </p:nvSpPr>
        <p:spPr/>
        <p:txBody>
          <a:bodyPr/>
          <a:lstStyle/>
          <a:p>
            <a:pPr lvl="0" fontAlgn="base"/>
            <a:endParaRPr lang="zh-CN" altLang="en-US" strike="noStrike" noProof="1" dirty="0"/>
          </a:p>
        </p:txBody>
      </p:sp>
      <p:sp>
        <p:nvSpPr>
          <p:cNvPr id="6" name="页脚占位符 5"/>
          <p:cNvSpPr>
            <a:spLocks noGrp="1"/>
          </p:cNvSpPr>
          <p:nvPr>
            <p:ph type="ftr" sz="quarter" idx="11"/>
            <p:custDataLst>
              <p:tags r:id="rId5"/>
            </p:custDataLst>
          </p:nvPr>
        </p:nvSpPr>
        <p:spPr/>
        <p:txBody>
          <a:bodyPr/>
          <a:lstStyle/>
          <a:p>
            <a:pPr lvl="0" fontAlgn="base"/>
            <a:endParaRPr lang="zh-CN" altLang="en-US" strike="noStrike" noProof="1" dirty="0"/>
          </a:p>
        </p:txBody>
      </p:sp>
      <p:sp>
        <p:nvSpPr>
          <p:cNvPr id="7" name="灯片编号占位符 6"/>
          <p:cNvSpPr>
            <a:spLocks noGrp="1"/>
          </p:cNvSpPr>
          <p:nvPr>
            <p:ph type="sldNum" sz="quarter" idx="12"/>
            <p:custDataLst>
              <p:tags r:id="rId6"/>
            </p:custDataLst>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hf sldNum="0" hdr="0" ftr="0" dt="0"/>
</p:sldLayout>
</file>

<file path=ppt/slideLayouts/slideLayout2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defRPr>
                <a:solidFill>
                  <a:schemeClr val="tx1">
                    <a:lumMod val="75000"/>
                    <a:lumOff val="25000"/>
                  </a:schemeClr>
                </a:solidFill>
              </a:defRPr>
            </a:lvl1pPr>
            <a:lvl2pPr indent="0" eaLnBrk="1" fontAlgn="auto" latinLnBrk="0" hangingPunct="1">
              <a:defRPr>
                <a:solidFill>
                  <a:schemeClr val="tx1">
                    <a:lumMod val="75000"/>
                    <a:lumOff val="25000"/>
                  </a:schemeClr>
                </a:solidFill>
              </a:defRPr>
            </a:lvl2pPr>
            <a:lvl3pPr indent="0" eaLnBrk="1" fontAlgn="auto" latinLnBrk="0" hangingPunct="1">
              <a:defRPr>
                <a:solidFill>
                  <a:schemeClr val="tx1">
                    <a:lumMod val="75000"/>
                    <a:lumOff val="25000"/>
                  </a:schemeClr>
                </a:solidFill>
              </a:defRPr>
            </a:lvl3pPr>
            <a:lvl4pPr indent="0" eaLnBrk="1" fontAlgn="auto" latinLnBrk="0" hangingPunct="1">
              <a:defRPr>
                <a:solidFill>
                  <a:schemeClr val="tx1">
                    <a:lumMod val="75000"/>
                    <a:lumOff val="25000"/>
                  </a:schemeClr>
                </a:solidFill>
              </a:defRPr>
            </a:lvl4pPr>
            <a:lvl5pPr indent="0" eaLnBrk="1" fontAlgn="auto" latinLnBrk="0" hangingPunct="1">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pPr lvl="0" fontAlgn="base"/>
            <a:endParaRPr lang="zh-CN" altLang="en-US" strike="noStrike" noProof="1" dirty="0"/>
          </a:p>
        </p:txBody>
      </p:sp>
      <p:sp>
        <p:nvSpPr>
          <p:cNvPr id="5" name="页脚占位符 4"/>
          <p:cNvSpPr>
            <a:spLocks noGrp="1"/>
          </p:cNvSpPr>
          <p:nvPr>
            <p:ph type="ftr" sz="quarter" idx="11"/>
            <p:custDataLst>
              <p:tags r:id="rId5"/>
            </p:custDataLst>
          </p:nvPr>
        </p:nvSpPr>
        <p:spPr/>
        <p:txBody>
          <a:bodyPr/>
          <a:lstStyle/>
          <a:p>
            <a:pPr lvl="0" fontAlgn="base"/>
            <a:endParaRPr lang="zh-CN" altLang="en-US" strike="noStrike" noProof="1" dirty="0"/>
          </a:p>
        </p:txBody>
      </p:sp>
      <p:sp>
        <p:nvSpPr>
          <p:cNvPr id="6" name="灯片编号占位符 5"/>
          <p:cNvSpPr>
            <a:spLocks noGrp="1"/>
          </p:cNvSpPr>
          <p:nvPr>
            <p:ph type="sldNum" sz="quarter" idx="12"/>
            <p:custDataLst>
              <p:tags r:id="rId6"/>
            </p:custDataLst>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sldNum="0" hdr="0" ftr="0" dt="0"/>
</p:sldLayout>
</file>

<file path=ppt/slideLayouts/slideLayout212.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5183188" y="457201"/>
            <a:ext cx="617220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839788" y="2057400"/>
            <a:ext cx="4165349"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09600" y="274638"/>
            <a:ext cx="8070573" cy="5851525"/>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gradFill rotWithShape="0">
          <a:gsLst>
            <a:gs pos="0">
              <a:srgbClr val="000058"/>
            </a:gs>
            <a:gs pos="100000">
              <a:schemeClr val="bg1"/>
            </a:gs>
          </a:gsLst>
          <a:lin ang="2700000" scaled="1"/>
          <a:tileRect/>
        </a:gradFill>
        <a:effectLst/>
      </p:bgPr>
    </p:bg>
    <p:spTree>
      <p:nvGrpSpPr>
        <p:cNvPr id="1" name=""/>
        <p:cNvGrpSpPr/>
        <p:nvPr/>
      </p:nvGrpSpPr>
      <p:grpSpPr/>
      <p:grpSp>
        <p:nvGrpSpPr>
          <p:cNvPr id="21506" name="组合 4097"/>
          <p:cNvGrpSpPr/>
          <p:nvPr/>
        </p:nvGrpSpPr>
        <p:grpSpPr>
          <a:xfrm>
            <a:off x="0" y="0"/>
            <a:ext cx="12192000" cy="6856413"/>
            <a:chOff x="0" y="0"/>
            <a:chExt cx="5760" cy="4319"/>
          </a:xfrm>
        </p:grpSpPr>
        <p:sp>
          <p:nvSpPr>
            <p:cNvPr id="21507" name="任意多边形 4098"/>
            <p:cNvSpPr/>
            <p:nvPr/>
          </p:nvSpPr>
          <p:spPr>
            <a:xfrm>
              <a:off x="0" y="12"/>
              <a:ext cx="5758" cy="3273"/>
            </a:xfrm>
            <a:custGeom>
              <a:avLst/>
              <a:gdLst/>
              <a:ahLst/>
              <a:cxnLst/>
              <a:pathLst>
                <a:path w="5740" h="3273">
                  <a:moveTo>
                    <a:pt x="3193" y="1816"/>
                  </a:moveTo>
                  <a:lnTo>
                    <a:pt x="0" y="0"/>
                  </a:lnTo>
                  <a:lnTo>
                    <a:pt x="0" y="522"/>
                  </a:lnTo>
                  <a:lnTo>
                    <a:pt x="3037" y="1978"/>
                  </a:lnTo>
                  <a:lnTo>
                    <a:pt x="5740" y="3273"/>
                  </a:lnTo>
                  <a:lnTo>
                    <a:pt x="5740" y="3267"/>
                  </a:lnTo>
                  <a:lnTo>
                    <a:pt x="3193" y="1816"/>
                  </a:lnTo>
                  <a:lnTo>
                    <a:pt x="3193" y="1816"/>
                  </a:lnTo>
                  <a:close/>
                </a:path>
              </a:pathLst>
            </a:custGeom>
            <a:gradFill rotWithShape="0">
              <a:gsLst>
                <a:gs pos="0">
                  <a:srgbClr val="000051"/>
                </a:gs>
                <a:gs pos="100000">
                  <a:schemeClr val="bg2"/>
                </a:gs>
              </a:gsLst>
              <a:lin ang="0" scaled="1"/>
              <a:tileRect/>
            </a:gradFill>
            <a:ln w="9525">
              <a:noFill/>
            </a:ln>
          </p:spPr>
          <p:txBody>
            <a:bodyPr/>
            <a:p>
              <a:endParaRPr lang="zh-CN" altLang="en-US"/>
            </a:p>
          </p:txBody>
        </p:sp>
        <p:sp>
          <p:nvSpPr>
            <p:cNvPr id="21508" name="任意多边形 4099"/>
            <p:cNvSpPr/>
            <p:nvPr/>
          </p:nvSpPr>
          <p:spPr>
            <a:xfrm>
              <a:off x="149" y="0"/>
              <a:ext cx="5609" cy="3243"/>
            </a:xfrm>
            <a:custGeom>
              <a:avLst/>
              <a:gdLst/>
              <a:ahLst/>
              <a:cxnLst/>
              <a:pathLst>
                <a:path w="5591" h="3243">
                  <a:moveTo>
                    <a:pt x="3163" y="1714"/>
                  </a:moveTo>
                  <a:lnTo>
                    <a:pt x="431" y="0"/>
                  </a:lnTo>
                  <a:lnTo>
                    <a:pt x="0" y="0"/>
                  </a:lnTo>
                  <a:lnTo>
                    <a:pt x="3086" y="1786"/>
                  </a:lnTo>
                  <a:lnTo>
                    <a:pt x="5591" y="3243"/>
                  </a:lnTo>
                  <a:lnTo>
                    <a:pt x="5591" y="3237"/>
                  </a:lnTo>
                  <a:lnTo>
                    <a:pt x="3163" y="1714"/>
                  </a:lnTo>
                  <a:lnTo>
                    <a:pt x="3163" y="1714"/>
                  </a:lnTo>
                  <a:close/>
                </a:path>
              </a:pathLst>
            </a:custGeom>
            <a:gradFill rotWithShape="0">
              <a:gsLst>
                <a:gs pos="0">
                  <a:srgbClr val="00005D"/>
                </a:gs>
                <a:gs pos="100000">
                  <a:schemeClr val="bg1"/>
                </a:gs>
              </a:gsLst>
              <a:lin ang="2700000" scaled="1"/>
              <a:tileRect/>
            </a:gradFill>
            <a:ln w="9525">
              <a:noFill/>
            </a:ln>
          </p:spPr>
          <p:txBody>
            <a:bodyPr/>
            <a:p>
              <a:endParaRPr lang="zh-CN" altLang="en-US"/>
            </a:p>
          </p:txBody>
        </p:sp>
        <p:sp>
          <p:nvSpPr>
            <p:cNvPr id="21509" name="任意多边形 4100"/>
            <p:cNvSpPr/>
            <p:nvPr/>
          </p:nvSpPr>
          <p:spPr>
            <a:xfrm>
              <a:off x="0" y="3433"/>
              <a:ext cx="4038" cy="191"/>
            </a:xfrm>
            <a:custGeom>
              <a:avLst/>
              <a:gdLst/>
              <a:ahLst/>
              <a:cxnLst/>
              <a:pathLst>
                <a:path w="4042" h="192">
                  <a:moveTo>
                    <a:pt x="0" y="156"/>
                  </a:moveTo>
                  <a:lnTo>
                    <a:pt x="4042" y="192"/>
                  </a:lnTo>
                  <a:lnTo>
                    <a:pt x="4042" y="144"/>
                  </a:lnTo>
                  <a:lnTo>
                    <a:pt x="0" y="0"/>
                  </a:lnTo>
                  <a:lnTo>
                    <a:pt x="0" y="156"/>
                  </a:lnTo>
                  <a:lnTo>
                    <a:pt x="0" y="156"/>
                  </a:lnTo>
                  <a:close/>
                </a:path>
              </a:pathLst>
            </a:custGeom>
            <a:gradFill rotWithShape="0">
              <a:gsLst>
                <a:gs pos="0">
                  <a:srgbClr val="000061"/>
                </a:gs>
                <a:gs pos="100000">
                  <a:schemeClr val="bg2"/>
                </a:gs>
              </a:gsLst>
              <a:lin ang="0" scaled="1"/>
              <a:tileRect/>
            </a:gradFill>
            <a:ln w="9525">
              <a:noFill/>
            </a:ln>
          </p:spPr>
          <p:txBody>
            <a:bodyPr/>
            <a:p>
              <a:endParaRPr lang="zh-CN" altLang="en-US"/>
            </a:p>
          </p:txBody>
        </p:sp>
        <p:sp>
          <p:nvSpPr>
            <p:cNvPr id="21510" name="任意多边形 4101"/>
            <p:cNvSpPr/>
            <p:nvPr/>
          </p:nvSpPr>
          <p:spPr>
            <a:xfrm>
              <a:off x="4038" y="3577"/>
              <a:ext cx="1720" cy="65"/>
            </a:xfrm>
            <a:custGeom>
              <a:avLst/>
              <a:gdLst/>
              <a:ahLst/>
              <a:cxnLst/>
              <a:pathLst>
                <a:path w="1722" h="66">
                  <a:moveTo>
                    <a:pt x="1722" y="66"/>
                  </a:moveTo>
                  <a:lnTo>
                    <a:pt x="1722" y="60"/>
                  </a:lnTo>
                  <a:lnTo>
                    <a:pt x="0" y="0"/>
                  </a:lnTo>
                  <a:lnTo>
                    <a:pt x="0" y="48"/>
                  </a:lnTo>
                  <a:lnTo>
                    <a:pt x="1722" y="66"/>
                  </a:lnTo>
                  <a:lnTo>
                    <a:pt x="1722" y="66"/>
                  </a:lnTo>
                  <a:close/>
                </a:path>
              </a:pathLst>
            </a:custGeom>
            <a:gradFill rotWithShape="0">
              <a:gsLst>
                <a:gs pos="0">
                  <a:schemeClr val="bg2"/>
                </a:gs>
                <a:gs pos="100000">
                  <a:schemeClr val="bg1"/>
                </a:gs>
              </a:gsLst>
              <a:lin ang="0" scaled="1"/>
              <a:tileRect/>
            </a:gradFill>
            <a:ln w="9525">
              <a:noFill/>
            </a:ln>
          </p:spPr>
          <p:txBody>
            <a:bodyPr/>
            <a:p>
              <a:endParaRPr lang="zh-CN" altLang="en-US"/>
            </a:p>
          </p:txBody>
        </p:sp>
        <p:sp>
          <p:nvSpPr>
            <p:cNvPr id="21511" name="任意多边形 4102"/>
            <p:cNvSpPr/>
            <p:nvPr/>
          </p:nvSpPr>
          <p:spPr>
            <a:xfrm>
              <a:off x="0" y="3726"/>
              <a:ext cx="4784" cy="329"/>
            </a:xfrm>
            <a:custGeom>
              <a:avLst/>
              <a:gdLst/>
              <a:ahLst/>
              <a:cxnLst/>
              <a:pathLst>
                <a:path w="4789" h="329">
                  <a:moveTo>
                    <a:pt x="0" y="329"/>
                  </a:moveTo>
                  <a:lnTo>
                    <a:pt x="4789" y="77"/>
                  </a:lnTo>
                  <a:lnTo>
                    <a:pt x="4789" y="0"/>
                  </a:lnTo>
                  <a:lnTo>
                    <a:pt x="0" y="107"/>
                  </a:lnTo>
                  <a:lnTo>
                    <a:pt x="0" y="329"/>
                  </a:lnTo>
                  <a:lnTo>
                    <a:pt x="0" y="329"/>
                  </a:lnTo>
                  <a:close/>
                </a:path>
              </a:pathLst>
            </a:custGeom>
            <a:gradFill rotWithShape="0">
              <a:gsLst>
                <a:gs pos="0">
                  <a:srgbClr val="00007D"/>
                </a:gs>
                <a:gs pos="100000">
                  <a:schemeClr val="bg1"/>
                </a:gs>
              </a:gsLst>
              <a:lin ang="0" scaled="1"/>
              <a:tileRect/>
            </a:gradFill>
            <a:ln w="9525">
              <a:noFill/>
            </a:ln>
          </p:spPr>
          <p:txBody>
            <a:bodyPr/>
            <a:p>
              <a:endParaRPr lang="zh-CN" altLang="en-US"/>
            </a:p>
          </p:txBody>
        </p:sp>
        <p:sp>
          <p:nvSpPr>
            <p:cNvPr id="21512" name="任意多边形 4103"/>
            <p:cNvSpPr/>
            <p:nvPr/>
          </p:nvSpPr>
          <p:spPr>
            <a:xfrm>
              <a:off x="4784" y="3702"/>
              <a:ext cx="974" cy="101"/>
            </a:xfrm>
            <a:custGeom>
              <a:avLst/>
              <a:gdLst/>
              <a:ahLst/>
              <a:cxnLst/>
              <a:pathLst>
                <a:path w="975" h="101">
                  <a:moveTo>
                    <a:pt x="975" y="48"/>
                  </a:moveTo>
                  <a:lnTo>
                    <a:pt x="975" y="0"/>
                  </a:lnTo>
                  <a:lnTo>
                    <a:pt x="0" y="24"/>
                  </a:lnTo>
                  <a:lnTo>
                    <a:pt x="0" y="101"/>
                  </a:lnTo>
                  <a:lnTo>
                    <a:pt x="975" y="48"/>
                  </a:lnTo>
                  <a:lnTo>
                    <a:pt x="975" y="48"/>
                  </a:lnTo>
                  <a:close/>
                </a:path>
              </a:pathLst>
            </a:custGeom>
            <a:solidFill>
              <a:schemeClr val="bg1"/>
            </a:solidFill>
            <a:ln w="9525">
              <a:noFill/>
            </a:ln>
          </p:spPr>
          <p:txBody>
            <a:bodyPr/>
            <a:p>
              <a:endParaRPr lang="zh-CN" altLang="en-US"/>
            </a:p>
          </p:txBody>
        </p:sp>
        <p:sp>
          <p:nvSpPr>
            <p:cNvPr id="21513" name="任意多边形 4104"/>
            <p:cNvSpPr/>
            <p:nvPr/>
          </p:nvSpPr>
          <p:spPr>
            <a:xfrm>
              <a:off x="3619" y="3815"/>
              <a:ext cx="2139" cy="198"/>
            </a:xfrm>
            <a:custGeom>
              <a:avLst/>
              <a:gdLst/>
              <a:ahLst/>
              <a:cxnLst/>
              <a:pathLst>
                <a:path w="2141" h="198">
                  <a:moveTo>
                    <a:pt x="2141" y="0"/>
                  </a:moveTo>
                  <a:lnTo>
                    <a:pt x="0" y="156"/>
                  </a:lnTo>
                  <a:lnTo>
                    <a:pt x="0" y="198"/>
                  </a:lnTo>
                  <a:lnTo>
                    <a:pt x="2141" y="0"/>
                  </a:lnTo>
                  <a:lnTo>
                    <a:pt x="2141" y="0"/>
                  </a:lnTo>
                  <a:close/>
                </a:path>
              </a:pathLst>
            </a:custGeom>
            <a:solidFill>
              <a:schemeClr val="bg1"/>
            </a:solidFill>
            <a:ln w="9525">
              <a:noFill/>
            </a:ln>
          </p:spPr>
          <p:txBody>
            <a:bodyPr/>
            <a:p>
              <a:endParaRPr lang="zh-CN" altLang="en-US"/>
            </a:p>
          </p:txBody>
        </p:sp>
        <p:sp>
          <p:nvSpPr>
            <p:cNvPr id="21514" name="任意多边形 4105"/>
            <p:cNvSpPr/>
            <p:nvPr/>
          </p:nvSpPr>
          <p:spPr>
            <a:xfrm>
              <a:off x="0" y="3971"/>
              <a:ext cx="3619" cy="348"/>
            </a:xfrm>
            <a:custGeom>
              <a:avLst/>
              <a:gdLst/>
              <a:ahLst/>
              <a:cxnLst/>
              <a:pathLst>
                <a:path w="3623" h="348">
                  <a:moveTo>
                    <a:pt x="0" y="348"/>
                  </a:moveTo>
                  <a:lnTo>
                    <a:pt x="311" y="348"/>
                  </a:lnTo>
                  <a:lnTo>
                    <a:pt x="3623" y="42"/>
                  </a:lnTo>
                  <a:lnTo>
                    <a:pt x="3623" y="0"/>
                  </a:lnTo>
                  <a:lnTo>
                    <a:pt x="0" y="264"/>
                  </a:lnTo>
                  <a:lnTo>
                    <a:pt x="0" y="348"/>
                  </a:lnTo>
                  <a:lnTo>
                    <a:pt x="0" y="348"/>
                  </a:lnTo>
                  <a:close/>
                </a:path>
              </a:pathLst>
            </a:custGeom>
            <a:gradFill rotWithShape="0">
              <a:gsLst>
                <a:gs pos="0">
                  <a:srgbClr val="00006F"/>
                </a:gs>
                <a:gs pos="100000">
                  <a:schemeClr val="bg1"/>
                </a:gs>
              </a:gsLst>
              <a:lin ang="0" scaled="1"/>
              <a:tileRect/>
            </a:gradFill>
            <a:ln w="9525">
              <a:noFill/>
            </a:ln>
          </p:spPr>
          <p:txBody>
            <a:bodyPr/>
            <a:p>
              <a:endParaRPr lang="zh-CN" altLang="en-US"/>
            </a:p>
          </p:txBody>
        </p:sp>
        <p:sp>
          <p:nvSpPr>
            <p:cNvPr id="21515" name="任意多边形 4106"/>
            <p:cNvSpPr/>
            <p:nvPr/>
          </p:nvSpPr>
          <p:spPr>
            <a:xfrm>
              <a:off x="2097" y="4043"/>
              <a:ext cx="2514" cy="276"/>
            </a:xfrm>
            <a:custGeom>
              <a:avLst/>
              <a:gdLst/>
              <a:ahLst/>
              <a:cxnLst/>
              <a:pathLst>
                <a:path w="2517" h="276">
                  <a:moveTo>
                    <a:pt x="2182" y="276"/>
                  </a:moveTo>
                  <a:lnTo>
                    <a:pt x="2517" y="204"/>
                  </a:lnTo>
                  <a:lnTo>
                    <a:pt x="2260" y="0"/>
                  </a:lnTo>
                  <a:lnTo>
                    <a:pt x="0" y="276"/>
                  </a:lnTo>
                  <a:lnTo>
                    <a:pt x="2182" y="276"/>
                  </a:lnTo>
                  <a:lnTo>
                    <a:pt x="2182" y="276"/>
                  </a:lnTo>
                  <a:close/>
                </a:path>
              </a:pathLst>
            </a:custGeom>
            <a:solidFill>
              <a:schemeClr val="bg1"/>
            </a:solidFill>
            <a:ln w="9525">
              <a:noFill/>
            </a:ln>
          </p:spPr>
          <p:txBody>
            <a:bodyPr/>
            <a:p>
              <a:endParaRPr lang="zh-CN" altLang="en-US"/>
            </a:p>
          </p:txBody>
        </p:sp>
        <p:sp>
          <p:nvSpPr>
            <p:cNvPr id="21516" name="任意多边形 4107"/>
            <p:cNvSpPr/>
            <p:nvPr/>
          </p:nvSpPr>
          <p:spPr>
            <a:xfrm>
              <a:off x="4354" y="3869"/>
              <a:ext cx="1404" cy="378"/>
            </a:xfrm>
            <a:custGeom>
              <a:avLst/>
              <a:gdLst/>
              <a:ahLst/>
              <a:cxnLst/>
              <a:pathLst>
                <a:path w="1405" h="378">
                  <a:moveTo>
                    <a:pt x="1405" y="126"/>
                  </a:moveTo>
                  <a:lnTo>
                    <a:pt x="1405" y="0"/>
                  </a:lnTo>
                  <a:lnTo>
                    <a:pt x="0" y="174"/>
                  </a:lnTo>
                  <a:lnTo>
                    <a:pt x="257" y="378"/>
                  </a:lnTo>
                  <a:lnTo>
                    <a:pt x="1405" y="126"/>
                  </a:lnTo>
                  <a:lnTo>
                    <a:pt x="1405" y="126"/>
                  </a:lnTo>
                  <a:close/>
                </a:path>
              </a:pathLst>
            </a:custGeom>
            <a:gradFill rotWithShape="0">
              <a:gsLst>
                <a:gs pos="0">
                  <a:schemeClr val="bg1"/>
                </a:gs>
                <a:gs pos="100000">
                  <a:srgbClr val="08089C"/>
                </a:gs>
              </a:gsLst>
              <a:lin ang="0" scaled="1"/>
              <a:tileRect/>
            </a:gradFill>
            <a:ln w="9525">
              <a:noFill/>
            </a:ln>
          </p:spPr>
          <p:txBody>
            <a:bodyPr/>
            <a:p>
              <a:endParaRPr lang="zh-CN" altLang="en-US"/>
            </a:p>
          </p:txBody>
        </p:sp>
        <p:sp>
          <p:nvSpPr>
            <p:cNvPr id="21517" name="任意多边形 4108"/>
            <p:cNvSpPr/>
            <p:nvPr/>
          </p:nvSpPr>
          <p:spPr>
            <a:xfrm>
              <a:off x="5030" y="3151"/>
              <a:ext cx="728" cy="240"/>
            </a:xfrm>
            <a:custGeom>
              <a:avLst/>
              <a:gdLst/>
              <a:ahLst/>
              <a:cxnLst/>
              <a:pathLst>
                <a:path w="729" h="240">
                  <a:moveTo>
                    <a:pt x="729" y="240"/>
                  </a:moveTo>
                  <a:lnTo>
                    <a:pt x="0" y="0"/>
                  </a:lnTo>
                  <a:lnTo>
                    <a:pt x="0" y="6"/>
                  </a:lnTo>
                  <a:lnTo>
                    <a:pt x="729" y="240"/>
                  </a:lnTo>
                  <a:lnTo>
                    <a:pt x="729" y="240"/>
                  </a:lnTo>
                  <a:close/>
                </a:path>
              </a:pathLst>
            </a:custGeom>
            <a:solidFill>
              <a:schemeClr val="bg1"/>
            </a:solidFill>
            <a:ln w="9525">
              <a:noFill/>
            </a:ln>
          </p:spPr>
          <p:txBody>
            <a:bodyPr/>
            <a:p>
              <a:endParaRPr lang="zh-CN" altLang="en-US"/>
            </a:p>
          </p:txBody>
        </p:sp>
        <p:sp>
          <p:nvSpPr>
            <p:cNvPr id="21518" name="任意多边形 4109"/>
            <p:cNvSpPr/>
            <p:nvPr/>
          </p:nvSpPr>
          <p:spPr>
            <a:xfrm>
              <a:off x="0" y="1486"/>
              <a:ext cx="5030" cy="1671"/>
            </a:xfrm>
            <a:custGeom>
              <a:avLst/>
              <a:gdLst/>
              <a:ahLst/>
              <a:cxnLst/>
              <a:pathLst>
                <a:path w="5035" h="1672">
                  <a:moveTo>
                    <a:pt x="0" y="72"/>
                  </a:moveTo>
                  <a:lnTo>
                    <a:pt x="5035" y="1672"/>
                  </a:lnTo>
                  <a:lnTo>
                    <a:pt x="5035" y="1666"/>
                  </a:lnTo>
                  <a:lnTo>
                    <a:pt x="0" y="0"/>
                  </a:lnTo>
                  <a:lnTo>
                    <a:pt x="0" y="72"/>
                  </a:lnTo>
                  <a:lnTo>
                    <a:pt x="0" y="72"/>
                  </a:lnTo>
                  <a:close/>
                </a:path>
              </a:pathLst>
            </a:custGeom>
            <a:gradFill rotWithShape="0">
              <a:gsLst>
                <a:gs pos="0">
                  <a:srgbClr val="000053"/>
                </a:gs>
                <a:gs pos="100000">
                  <a:schemeClr val="bg1"/>
                </a:gs>
              </a:gsLst>
              <a:lin ang="2700000" scaled="1"/>
              <a:tileRect/>
            </a:gradFill>
            <a:ln w="9525">
              <a:noFill/>
            </a:ln>
          </p:spPr>
          <p:txBody>
            <a:bodyPr/>
            <a:p>
              <a:endParaRPr lang="zh-CN" altLang="en-US"/>
            </a:p>
          </p:txBody>
        </p:sp>
        <p:sp>
          <p:nvSpPr>
            <p:cNvPr id="21519" name="任意多边形 4110"/>
            <p:cNvSpPr/>
            <p:nvPr/>
          </p:nvSpPr>
          <p:spPr>
            <a:xfrm>
              <a:off x="5030" y="3049"/>
              <a:ext cx="728" cy="318"/>
            </a:xfrm>
            <a:custGeom>
              <a:avLst/>
              <a:gdLst/>
              <a:ahLst/>
              <a:cxnLst/>
              <a:pathLst>
                <a:path w="729" h="318">
                  <a:moveTo>
                    <a:pt x="729" y="318"/>
                  </a:moveTo>
                  <a:lnTo>
                    <a:pt x="729" y="312"/>
                  </a:lnTo>
                  <a:lnTo>
                    <a:pt x="0" y="0"/>
                  </a:lnTo>
                  <a:lnTo>
                    <a:pt x="0" y="54"/>
                  </a:lnTo>
                  <a:lnTo>
                    <a:pt x="729" y="318"/>
                  </a:lnTo>
                  <a:lnTo>
                    <a:pt x="729" y="318"/>
                  </a:lnTo>
                  <a:close/>
                </a:path>
              </a:pathLst>
            </a:custGeom>
            <a:gradFill rotWithShape="0">
              <a:gsLst>
                <a:gs pos="0">
                  <a:schemeClr val="bg2"/>
                </a:gs>
                <a:gs pos="100000">
                  <a:schemeClr val="bg1"/>
                </a:gs>
              </a:gsLst>
              <a:lin ang="0" scaled="1"/>
              <a:tileRect/>
            </a:gradFill>
            <a:ln w="9525">
              <a:noFill/>
            </a:ln>
          </p:spPr>
          <p:txBody>
            <a:bodyPr/>
            <a:p>
              <a:endParaRPr lang="zh-CN" altLang="en-US"/>
            </a:p>
          </p:txBody>
        </p:sp>
        <p:sp>
          <p:nvSpPr>
            <p:cNvPr id="21520" name="任意多边形 4111"/>
            <p:cNvSpPr/>
            <p:nvPr/>
          </p:nvSpPr>
          <p:spPr>
            <a:xfrm>
              <a:off x="0" y="916"/>
              <a:ext cx="5030" cy="2187"/>
            </a:xfrm>
            <a:custGeom>
              <a:avLst/>
              <a:gdLst/>
              <a:ahLst/>
              <a:cxnLst/>
              <a:pathLst>
                <a:path w="5035" h="2188">
                  <a:moveTo>
                    <a:pt x="0" y="396"/>
                  </a:moveTo>
                  <a:lnTo>
                    <a:pt x="5035" y="2188"/>
                  </a:lnTo>
                  <a:lnTo>
                    <a:pt x="5035" y="2134"/>
                  </a:lnTo>
                  <a:lnTo>
                    <a:pt x="0" y="0"/>
                  </a:lnTo>
                  <a:lnTo>
                    <a:pt x="0" y="396"/>
                  </a:lnTo>
                  <a:lnTo>
                    <a:pt x="0" y="396"/>
                  </a:lnTo>
                  <a:close/>
                </a:path>
              </a:pathLst>
            </a:custGeom>
            <a:gradFill rotWithShape="0">
              <a:gsLst>
                <a:gs pos="0">
                  <a:srgbClr val="000055"/>
                </a:gs>
                <a:gs pos="100000">
                  <a:schemeClr val="bg2"/>
                </a:gs>
              </a:gsLst>
              <a:lin ang="0" scaled="1"/>
              <a:tileRect/>
            </a:gradFill>
            <a:ln w="9525">
              <a:noFill/>
            </a:ln>
          </p:spPr>
          <p:txBody>
            <a:bodyPr/>
            <a:p>
              <a:endParaRPr lang="zh-CN" altLang="en-US"/>
            </a:p>
          </p:txBody>
        </p:sp>
        <p:sp>
          <p:nvSpPr>
            <p:cNvPr id="21521" name="任意多边形 4112"/>
            <p:cNvSpPr/>
            <p:nvPr/>
          </p:nvSpPr>
          <p:spPr>
            <a:xfrm>
              <a:off x="2294" y="0"/>
              <a:ext cx="3159" cy="2725"/>
            </a:xfrm>
            <a:custGeom>
              <a:avLst/>
              <a:gdLst/>
              <a:ahLst/>
              <a:cxnLst/>
              <a:pathLst>
                <a:path w="3163" h="2727">
                  <a:moveTo>
                    <a:pt x="0" y="0"/>
                  </a:moveTo>
                  <a:lnTo>
                    <a:pt x="3145" y="2727"/>
                  </a:lnTo>
                  <a:lnTo>
                    <a:pt x="3163" y="2704"/>
                  </a:lnTo>
                  <a:lnTo>
                    <a:pt x="102" y="0"/>
                  </a:lnTo>
                  <a:lnTo>
                    <a:pt x="0" y="0"/>
                  </a:lnTo>
                  <a:lnTo>
                    <a:pt x="0" y="0"/>
                  </a:lnTo>
                  <a:close/>
                </a:path>
              </a:pathLst>
            </a:custGeom>
            <a:gradFill rotWithShape="0">
              <a:gsLst>
                <a:gs pos="0">
                  <a:srgbClr val="00006B"/>
                </a:gs>
                <a:gs pos="100000">
                  <a:schemeClr val="bg1"/>
                </a:gs>
              </a:gsLst>
              <a:lin ang="2700000" scaled="1"/>
              <a:tileRect/>
            </a:gradFill>
            <a:ln w="9525">
              <a:noFill/>
            </a:ln>
          </p:spPr>
          <p:txBody>
            <a:bodyPr/>
            <a:p>
              <a:endParaRPr lang="zh-CN" altLang="en-US"/>
            </a:p>
          </p:txBody>
        </p:sp>
        <p:sp>
          <p:nvSpPr>
            <p:cNvPr id="21522" name="任意多边形 4113"/>
            <p:cNvSpPr/>
            <p:nvPr/>
          </p:nvSpPr>
          <p:spPr>
            <a:xfrm>
              <a:off x="5435" y="2702"/>
              <a:ext cx="323" cy="299"/>
            </a:xfrm>
            <a:custGeom>
              <a:avLst/>
              <a:gdLst/>
              <a:ahLst/>
              <a:cxnLst/>
              <a:pathLst>
                <a:path w="323" h="299">
                  <a:moveTo>
                    <a:pt x="323" y="299"/>
                  </a:moveTo>
                  <a:lnTo>
                    <a:pt x="323" y="263"/>
                  </a:lnTo>
                  <a:lnTo>
                    <a:pt x="18" y="0"/>
                  </a:lnTo>
                  <a:lnTo>
                    <a:pt x="0" y="23"/>
                  </a:lnTo>
                  <a:lnTo>
                    <a:pt x="323" y="299"/>
                  </a:lnTo>
                  <a:lnTo>
                    <a:pt x="323" y="299"/>
                  </a:lnTo>
                  <a:close/>
                </a:path>
              </a:pathLst>
            </a:custGeom>
            <a:gradFill rotWithShape="0">
              <a:gsLst>
                <a:gs pos="0">
                  <a:schemeClr val="bg1"/>
                </a:gs>
                <a:gs pos="100000">
                  <a:srgbClr val="0F0F9F"/>
                </a:gs>
              </a:gsLst>
              <a:lin ang="2700000" scaled="1"/>
              <a:tileRect/>
            </a:gradFill>
            <a:ln w="9525">
              <a:noFill/>
            </a:ln>
          </p:spPr>
          <p:txBody>
            <a:bodyPr/>
            <a:p>
              <a:endParaRPr lang="zh-CN" altLang="en-US"/>
            </a:p>
          </p:txBody>
        </p:sp>
        <p:sp>
          <p:nvSpPr>
            <p:cNvPr id="21523" name="任意多边形 4114"/>
            <p:cNvSpPr/>
            <p:nvPr/>
          </p:nvSpPr>
          <p:spPr>
            <a:xfrm>
              <a:off x="5477" y="2588"/>
              <a:ext cx="281" cy="335"/>
            </a:xfrm>
            <a:custGeom>
              <a:avLst/>
              <a:gdLst/>
              <a:ahLst/>
              <a:cxnLst/>
              <a:pathLst>
                <a:path w="281" h="335">
                  <a:moveTo>
                    <a:pt x="281" y="335"/>
                  </a:moveTo>
                  <a:lnTo>
                    <a:pt x="281" y="173"/>
                  </a:lnTo>
                  <a:lnTo>
                    <a:pt x="96" y="0"/>
                  </a:lnTo>
                  <a:lnTo>
                    <a:pt x="0" y="90"/>
                  </a:lnTo>
                  <a:lnTo>
                    <a:pt x="281" y="335"/>
                  </a:lnTo>
                  <a:lnTo>
                    <a:pt x="281" y="335"/>
                  </a:lnTo>
                  <a:close/>
                </a:path>
              </a:pathLst>
            </a:custGeom>
            <a:solidFill>
              <a:schemeClr val="bg1"/>
            </a:solidFill>
            <a:ln w="9525">
              <a:noFill/>
            </a:ln>
          </p:spPr>
          <p:txBody>
            <a:bodyPr/>
            <a:p>
              <a:endParaRPr lang="zh-CN" altLang="en-US"/>
            </a:p>
          </p:txBody>
        </p:sp>
        <p:sp>
          <p:nvSpPr>
            <p:cNvPr id="21524" name="任意多边形 4115"/>
            <p:cNvSpPr/>
            <p:nvPr/>
          </p:nvSpPr>
          <p:spPr>
            <a:xfrm>
              <a:off x="2454" y="0"/>
              <a:ext cx="3119" cy="2678"/>
            </a:xfrm>
            <a:custGeom>
              <a:avLst/>
              <a:gdLst/>
              <a:ahLst/>
              <a:cxnLst/>
              <a:pathLst>
                <a:path w="3122" h="2680">
                  <a:moveTo>
                    <a:pt x="0" y="0"/>
                  </a:moveTo>
                  <a:lnTo>
                    <a:pt x="3026" y="2680"/>
                  </a:lnTo>
                  <a:lnTo>
                    <a:pt x="3122" y="2590"/>
                  </a:lnTo>
                  <a:lnTo>
                    <a:pt x="383" y="0"/>
                  </a:lnTo>
                  <a:lnTo>
                    <a:pt x="0" y="0"/>
                  </a:lnTo>
                  <a:lnTo>
                    <a:pt x="0" y="0"/>
                  </a:lnTo>
                  <a:close/>
                </a:path>
              </a:pathLst>
            </a:custGeom>
            <a:gradFill rotWithShape="0">
              <a:gsLst>
                <a:gs pos="0">
                  <a:srgbClr val="000047"/>
                </a:gs>
                <a:gs pos="100000">
                  <a:schemeClr val="bg1"/>
                </a:gs>
              </a:gsLst>
              <a:lin ang="2700000" scaled="1"/>
              <a:tileRect/>
            </a:gradFill>
            <a:ln w="9525">
              <a:noFill/>
            </a:ln>
          </p:spPr>
          <p:txBody>
            <a:bodyPr/>
            <a:p>
              <a:endParaRPr lang="zh-CN" altLang="en-US"/>
            </a:p>
          </p:txBody>
        </p:sp>
        <p:sp>
          <p:nvSpPr>
            <p:cNvPr id="21525" name="任意多边形 4116"/>
            <p:cNvSpPr/>
            <p:nvPr/>
          </p:nvSpPr>
          <p:spPr>
            <a:xfrm>
              <a:off x="5626" y="2534"/>
              <a:ext cx="132" cy="132"/>
            </a:xfrm>
            <a:custGeom>
              <a:avLst/>
              <a:gdLst/>
              <a:ahLst/>
              <a:cxnLst/>
              <a:pathLst>
                <a:path w="132" h="132">
                  <a:moveTo>
                    <a:pt x="132" y="132"/>
                  </a:moveTo>
                  <a:lnTo>
                    <a:pt x="0" y="0"/>
                  </a:lnTo>
                  <a:lnTo>
                    <a:pt x="0" y="0"/>
                  </a:lnTo>
                  <a:lnTo>
                    <a:pt x="132" y="132"/>
                  </a:lnTo>
                  <a:lnTo>
                    <a:pt x="132" y="132"/>
                  </a:lnTo>
                  <a:close/>
                </a:path>
              </a:pathLst>
            </a:custGeom>
            <a:solidFill>
              <a:srgbClr val="FF9999"/>
            </a:solidFill>
            <a:ln w="9525">
              <a:noFill/>
            </a:ln>
          </p:spPr>
          <p:txBody>
            <a:bodyPr/>
            <a:p>
              <a:endParaRPr lang="zh-CN" altLang="en-US"/>
            </a:p>
          </p:txBody>
        </p:sp>
        <p:sp>
          <p:nvSpPr>
            <p:cNvPr id="21526" name="任意多边形 4117"/>
            <p:cNvSpPr/>
            <p:nvPr/>
          </p:nvSpPr>
          <p:spPr>
            <a:xfrm>
              <a:off x="3112" y="0"/>
              <a:ext cx="2514" cy="2534"/>
            </a:xfrm>
            <a:custGeom>
              <a:avLst/>
              <a:gdLst/>
              <a:ahLst/>
              <a:cxnLst/>
              <a:pathLst>
                <a:path w="2517" h="2536">
                  <a:moveTo>
                    <a:pt x="0" y="0"/>
                  </a:moveTo>
                  <a:lnTo>
                    <a:pt x="2517" y="2536"/>
                  </a:lnTo>
                  <a:lnTo>
                    <a:pt x="2517" y="2536"/>
                  </a:lnTo>
                  <a:lnTo>
                    <a:pt x="66" y="0"/>
                  </a:lnTo>
                  <a:lnTo>
                    <a:pt x="0" y="0"/>
                  </a:lnTo>
                  <a:lnTo>
                    <a:pt x="0" y="0"/>
                  </a:lnTo>
                  <a:close/>
                </a:path>
              </a:pathLst>
            </a:custGeom>
            <a:gradFill rotWithShape="0">
              <a:gsLst>
                <a:gs pos="0">
                  <a:srgbClr val="00004F"/>
                </a:gs>
                <a:gs pos="100000">
                  <a:schemeClr val="bg1"/>
                </a:gs>
              </a:gsLst>
              <a:lin ang="2700000" scaled="1"/>
              <a:tileRect/>
            </a:gradFill>
            <a:ln w="9525">
              <a:noFill/>
            </a:ln>
          </p:spPr>
          <p:txBody>
            <a:bodyPr/>
            <a:p>
              <a:endParaRPr lang="zh-CN" altLang="en-US"/>
            </a:p>
          </p:txBody>
        </p:sp>
        <p:sp>
          <p:nvSpPr>
            <p:cNvPr id="21527" name="任意多边形 4118"/>
            <p:cNvSpPr/>
            <p:nvPr/>
          </p:nvSpPr>
          <p:spPr>
            <a:xfrm>
              <a:off x="3488" y="0"/>
              <a:ext cx="2198" cy="2480"/>
            </a:xfrm>
            <a:custGeom>
              <a:avLst/>
              <a:gdLst/>
              <a:ahLst/>
              <a:cxnLst/>
              <a:pathLst>
                <a:path w="2200" h="2482">
                  <a:moveTo>
                    <a:pt x="0" y="0"/>
                  </a:moveTo>
                  <a:lnTo>
                    <a:pt x="2188" y="2482"/>
                  </a:lnTo>
                  <a:lnTo>
                    <a:pt x="2200" y="2476"/>
                  </a:lnTo>
                  <a:lnTo>
                    <a:pt x="317" y="0"/>
                  </a:lnTo>
                  <a:lnTo>
                    <a:pt x="0" y="0"/>
                  </a:lnTo>
                  <a:lnTo>
                    <a:pt x="0" y="0"/>
                  </a:lnTo>
                  <a:close/>
                </a:path>
              </a:pathLst>
            </a:custGeom>
            <a:gradFill rotWithShape="0">
              <a:gsLst>
                <a:gs pos="0">
                  <a:srgbClr val="000065"/>
                </a:gs>
                <a:gs pos="100000">
                  <a:schemeClr val="bg2"/>
                </a:gs>
              </a:gsLst>
              <a:lin ang="5400000" scaled="1"/>
              <a:tileRect/>
            </a:gradFill>
            <a:ln w="9525">
              <a:noFill/>
            </a:ln>
          </p:spPr>
          <p:txBody>
            <a:bodyPr/>
            <a:p>
              <a:endParaRPr lang="zh-CN" altLang="en-US"/>
            </a:p>
          </p:txBody>
        </p:sp>
        <p:sp>
          <p:nvSpPr>
            <p:cNvPr id="21528" name="任意多边形 4119"/>
            <p:cNvSpPr/>
            <p:nvPr/>
          </p:nvSpPr>
          <p:spPr>
            <a:xfrm>
              <a:off x="5674" y="2474"/>
              <a:ext cx="84" cy="96"/>
            </a:xfrm>
            <a:custGeom>
              <a:avLst/>
              <a:gdLst/>
              <a:ahLst/>
              <a:cxnLst/>
              <a:pathLst>
                <a:path w="84" h="96">
                  <a:moveTo>
                    <a:pt x="84" y="96"/>
                  </a:moveTo>
                  <a:lnTo>
                    <a:pt x="84" y="90"/>
                  </a:lnTo>
                  <a:lnTo>
                    <a:pt x="12" y="0"/>
                  </a:lnTo>
                  <a:lnTo>
                    <a:pt x="0" y="6"/>
                  </a:lnTo>
                  <a:lnTo>
                    <a:pt x="84" y="96"/>
                  </a:lnTo>
                  <a:lnTo>
                    <a:pt x="84" y="96"/>
                  </a:lnTo>
                  <a:close/>
                </a:path>
              </a:pathLst>
            </a:custGeom>
            <a:gradFill rotWithShape="0">
              <a:gsLst>
                <a:gs pos="0">
                  <a:schemeClr val="bg1"/>
                </a:gs>
                <a:gs pos="100000">
                  <a:srgbClr val="1717A2"/>
                </a:gs>
              </a:gsLst>
              <a:lin ang="2700000" scaled="1"/>
              <a:tileRect/>
            </a:gradFill>
            <a:ln w="9525">
              <a:noFill/>
            </a:ln>
          </p:spPr>
          <p:txBody>
            <a:bodyPr/>
            <a:p>
              <a:endParaRPr lang="zh-CN" altLang="en-US"/>
            </a:p>
          </p:txBody>
        </p:sp>
        <p:sp>
          <p:nvSpPr>
            <p:cNvPr id="21529" name="任意多边形 4120"/>
            <p:cNvSpPr/>
            <p:nvPr/>
          </p:nvSpPr>
          <p:spPr>
            <a:xfrm>
              <a:off x="5603" y="850"/>
              <a:ext cx="155" cy="516"/>
            </a:xfrm>
            <a:custGeom>
              <a:avLst/>
              <a:gdLst/>
              <a:ahLst/>
              <a:cxnLst/>
              <a:pathLst>
                <a:path w="155" h="516">
                  <a:moveTo>
                    <a:pt x="155" y="516"/>
                  </a:moveTo>
                  <a:lnTo>
                    <a:pt x="155" y="204"/>
                  </a:lnTo>
                  <a:lnTo>
                    <a:pt x="77" y="0"/>
                  </a:lnTo>
                  <a:lnTo>
                    <a:pt x="0" y="192"/>
                  </a:lnTo>
                  <a:lnTo>
                    <a:pt x="155" y="516"/>
                  </a:lnTo>
                  <a:lnTo>
                    <a:pt x="155" y="516"/>
                  </a:lnTo>
                  <a:close/>
                </a:path>
              </a:pathLst>
            </a:custGeom>
            <a:solidFill>
              <a:schemeClr val="bg2"/>
            </a:solidFill>
            <a:ln w="9525">
              <a:noFill/>
            </a:ln>
          </p:spPr>
          <p:txBody>
            <a:bodyPr/>
            <a:p>
              <a:endParaRPr lang="zh-CN" altLang="en-US"/>
            </a:p>
          </p:txBody>
        </p:sp>
        <p:sp>
          <p:nvSpPr>
            <p:cNvPr id="21530" name="任意多边形 4121"/>
            <p:cNvSpPr/>
            <p:nvPr/>
          </p:nvSpPr>
          <p:spPr>
            <a:xfrm>
              <a:off x="5107" y="0"/>
              <a:ext cx="573" cy="1042"/>
            </a:xfrm>
            <a:custGeom>
              <a:avLst/>
              <a:gdLst/>
              <a:ahLst/>
              <a:cxnLst/>
              <a:pathLst>
                <a:path w="574" h="1043">
                  <a:moveTo>
                    <a:pt x="0" y="0"/>
                  </a:moveTo>
                  <a:lnTo>
                    <a:pt x="497" y="1043"/>
                  </a:lnTo>
                  <a:lnTo>
                    <a:pt x="574" y="851"/>
                  </a:lnTo>
                  <a:lnTo>
                    <a:pt x="251" y="0"/>
                  </a:lnTo>
                  <a:lnTo>
                    <a:pt x="0" y="0"/>
                  </a:lnTo>
                  <a:lnTo>
                    <a:pt x="0" y="0"/>
                  </a:lnTo>
                  <a:close/>
                </a:path>
              </a:pathLst>
            </a:custGeom>
            <a:gradFill rotWithShape="0">
              <a:gsLst>
                <a:gs pos="0">
                  <a:srgbClr val="000055"/>
                </a:gs>
                <a:gs pos="100000">
                  <a:schemeClr val="bg2"/>
                </a:gs>
              </a:gsLst>
              <a:lin ang="5400000" scaled="1"/>
              <a:tileRect/>
            </a:gradFill>
            <a:ln w="9525">
              <a:noFill/>
            </a:ln>
          </p:spPr>
          <p:txBody>
            <a:bodyPr/>
            <a:p>
              <a:endParaRPr lang="zh-CN" altLang="en-US"/>
            </a:p>
          </p:txBody>
        </p:sp>
        <p:sp>
          <p:nvSpPr>
            <p:cNvPr id="21531" name="任意多边形 4122"/>
            <p:cNvSpPr/>
            <p:nvPr/>
          </p:nvSpPr>
          <p:spPr>
            <a:xfrm>
              <a:off x="5411" y="0"/>
              <a:ext cx="341" cy="796"/>
            </a:xfrm>
            <a:custGeom>
              <a:avLst/>
              <a:gdLst/>
              <a:ahLst/>
              <a:cxnLst/>
              <a:pathLst>
                <a:path w="341" h="797">
                  <a:moveTo>
                    <a:pt x="144" y="0"/>
                  </a:moveTo>
                  <a:lnTo>
                    <a:pt x="0" y="0"/>
                  </a:lnTo>
                  <a:lnTo>
                    <a:pt x="287" y="797"/>
                  </a:lnTo>
                  <a:lnTo>
                    <a:pt x="341" y="653"/>
                  </a:lnTo>
                  <a:lnTo>
                    <a:pt x="144" y="0"/>
                  </a:lnTo>
                  <a:lnTo>
                    <a:pt x="144" y="0"/>
                  </a:lnTo>
                  <a:close/>
                </a:path>
              </a:pathLst>
            </a:custGeom>
            <a:gradFill rotWithShape="0">
              <a:gsLst>
                <a:gs pos="0">
                  <a:srgbClr val="000059"/>
                </a:gs>
                <a:gs pos="100000">
                  <a:schemeClr val="bg2"/>
                </a:gs>
              </a:gsLst>
              <a:lin ang="5400000" scaled="1"/>
              <a:tileRect/>
            </a:gradFill>
            <a:ln w="9525">
              <a:noFill/>
            </a:ln>
          </p:spPr>
          <p:txBody>
            <a:bodyPr/>
            <a:p>
              <a:endParaRPr lang="zh-CN" altLang="en-US"/>
            </a:p>
          </p:txBody>
        </p:sp>
        <p:sp>
          <p:nvSpPr>
            <p:cNvPr id="21532" name="任意多边形 4123"/>
            <p:cNvSpPr/>
            <p:nvPr/>
          </p:nvSpPr>
          <p:spPr>
            <a:xfrm>
              <a:off x="5698" y="653"/>
              <a:ext cx="60" cy="311"/>
            </a:xfrm>
            <a:custGeom>
              <a:avLst/>
              <a:gdLst/>
              <a:ahLst/>
              <a:cxnLst/>
              <a:pathLst>
                <a:path w="60" h="312">
                  <a:moveTo>
                    <a:pt x="0" y="144"/>
                  </a:moveTo>
                  <a:lnTo>
                    <a:pt x="60" y="312"/>
                  </a:lnTo>
                  <a:lnTo>
                    <a:pt x="60" y="6"/>
                  </a:lnTo>
                  <a:lnTo>
                    <a:pt x="54" y="0"/>
                  </a:lnTo>
                  <a:lnTo>
                    <a:pt x="0" y="144"/>
                  </a:lnTo>
                  <a:lnTo>
                    <a:pt x="0" y="144"/>
                  </a:lnTo>
                  <a:close/>
                </a:path>
              </a:pathLst>
            </a:custGeom>
            <a:solidFill>
              <a:schemeClr val="bg2"/>
            </a:solidFill>
            <a:ln w="9525">
              <a:noFill/>
            </a:ln>
          </p:spPr>
          <p:txBody>
            <a:bodyPr/>
            <a:p>
              <a:endParaRPr lang="zh-CN" altLang="en-US"/>
            </a:p>
          </p:txBody>
        </p:sp>
        <p:sp>
          <p:nvSpPr>
            <p:cNvPr id="21533" name="任意多边形 4124"/>
            <p:cNvSpPr/>
            <p:nvPr/>
          </p:nvSpPr>
          <p:spPr>
            <a:xfrm>
              <a:off x="2" y="1601"/>
              <a:ext cx="5752" cy="1864"/>
            </a:xfrm>
            <a:custGeom>
              <a:avLst/>
              <a:gdLst/>
              <a:ahLst/>
              <a:cxnLst/>
              <a:pathLst>
                <a:path w="5740" h="1864">
                  <a:moveTo>
                    <a:pt x="0" y="371"/>
                  </a:moveTo>
                  <a:lnTo>
                    <a:pt x="5740" y="1864"/>
                  </a:lnTo>
                  <a:lnTo>
                    <a:pt x="5740" y="1834"/>
                  </a:lnTo>
                  <a:lnTo>
                    <a:pt x="0" y="0"/>
                  </a:lnTo>
                  <a:lnTo>
                    <a:pt x="0" y="371"/>
                  </a:lnTo>
                  <a:lnTo>
                    <a:pt x="0" y="371"/>
                  </a:lnTo>
                  <a:close/>
                </a:path>
              </a:pathLst>
            </a:custGeom>
            <a:gradFill rotWithShape="0">
              <a:gsLst>
                <a:gs pos="0">
                  <a:srgbClr val="000061"/>
                </a:gs>
                <a:gs pos="100000">
                  <a:schemeClr val="bg1"/>
                </a:gs>
              </a:gsLst>
              <a:lin ang="2700000" scaled="1"/>
              <a:tileRect/>
            </a:gradFill>
            <a:ln w="9525">
              <a:noFill/>
            </a:ln>
          </p:spPr>
          <p:txBody>
            <a:bodyPr/>
            <a:p>
              <a:endParaRPr lang="zh-CN" altLang="en-US"/>
            </a:p>
          </p:txBody>
        </p:sp>
        <p:sp>
          <p:nvSpPr>
            <p:cNvPr id="21534" name="任意多边形 4125"/>
            <p:cNvSpPr/>
            <p:nvPr/>
          </p:nvSpPr>
          <p:spPr>
            <a:xfrm>
              <a:off x="5754" y="3483"/>
              <a:ext cx="6" cy="6"/>
            </a:xfrm>
            <a:custGeom>
              <a:avLst/>
              <a:gdLst/>
              <a:ahLst/>
              <a:cxnLst/>
              <a:pathLst>
                <a:path w="6" h="6">
                  <a:moveTo>
                    <a:pt x="6" y="6"/>
                  </a:moveTo>
                  <a:lnTo>
                    <a:pt x="0" y="0"/>
                  </a:lnTo>
                  <a:lnTo>
                    <a:pt x="0" y="6"/>
                  </a:lnTo>
                  <a:lnTo>
                    <a:pt x="6" y="6"/>
                  </a:lnTo>
                  <a:lnTo>
                    <a:pt x="6" y="6"/>
                  </a:lnTo>
                  <a:close/>
                </a:path>
              </a:pathLst>
            </a:custGeom>
            <a:solidFill>
              <a:srgbClr val="18FF00"/>
            </a:solidFill>
            <a:ln w="9525">
              <a:noFill/>
            </a:ln>
          </p:spPr>
          <p:txBody>
            <a:bodyPr/>
            <a:p>
              <a:endParaRPr lang="zh-CN" altLang="en-US"/>
            </a:p>
          </p:txBody>
        </p:sp>
        <p:sp>
          <p:nvSpPr>
            <p:cNvPr id="21535" name="任意多边形 4126"/>
            <p:cNvSpPr/>
            <p:nvPr/>
          </p:nvSpPr>
          <p:spPr>
            <a:xfrm>
              <a:off x="2" y="2152"/>
              <a:ext cx="5752" cy="1337"/>
            </a:xfrm>
            <a:custGeom>
              <a:avLst/>
              <a:gdLst/>
              <a:ahLst/>
              <a:cxnLst/>
              <a:pathLst>
                <a:path w="5740" h="1337">
                  <a:moveTo>
                    <a:pt x="0" y="366"/>
                  </a:moveTo>
                  <a:lnTo>
                    <a:pt x="5740" y="1337"/>
                  </a:lnTo>
                  <a:lnTo>
                    <a:pt x="5740" y="1331"/>
                  </a:lnTo>
                  <a:lnTo>
                    <a:pt x="0" y="0"/>
                  </a:lnTo>
                  <a:lnTo>
                    <a:pt x="0" y="366"/>
                  </a:lnTo>
                  <a:lnTo>
                    <a:pt x="0" y="366"/>
                  </a:lnTo>
                  <a:close/>
                </a:path>
              </a:pathLst>
            </a:custGeom>
            <a:gradFill rotWithShape="0">
              <a:gsLst>
                <a:gs pos="0">
                  <a:srgbClr val="00005D"/>
                </a:gs>
                <a:gs pos="100000">
                  <a:schemeClr val="bg1"/>
                </a:gs>
              </a:gsLst>
              <a:lin ang="2700000" scaled="1"/>
              <a:tileRect/>
            </a:gradFill>
            <a:ln w="9525">
              <a:noFill/>
            </a:ln>
          </p:spPr>
          <p:txBody>
            <a:bodyPr/>
            <a:p>
              <a:endParaRPr lang="zh-CN" altLang="en-US"/>
            </a:p>
          </p:txBody>
        </p:sp>
        <p:sp>
          <p:nvSpPr>
            <p:cNvPr id="21536" name="任意多边形 4127"/>
            <p:cNvSpPr/>
            <p:nvPr/>
          </p:nvSpPr>
          <p:spPr>
            <a:xfrm>
              <a:off x="2" y="3177"/>
              <a:ext cx="5752" cy="414"/>
            </a:xfrm>
            <a:custGeom>
              <a:avLst/>
              <a:gdLst/>
              <a:ahLst/>
              <a:cxnLst/>
              <a:pathLst>
                <a:path w="5740" h="414">
                  <a:moveTo>
                    <a:pt x="0" y="48"/>
                  </a:moveTo>
                  <a:lnTo>
                    <a:pt x="5740" y="414"/>
                  </a:lnTo>
                  <a:lnTo>
                    <a:pt x="5740" y="402"/>
                  </a:lnTo>
                  <a:lnTo>
                    <a:pt x="0" y="0"/>
                  </a:lnTo>
                  <a:lnTo>
                    <a:pt x="0" y="48"/>
                  </a:lnTo>
                  <a:lnTo>
                    <a:pt x="0" y="48"/>
                  </a:lnTo>
                  <a:close/>
                </a:path>
              </a:pathLst>
            </a:custGeom>
            <a:gradFill rotWithShape="0">
              <a:gsLst>
                <a:gs pos="0">
                  <a:srgbClr val="000082"/>
                </a:gs>
                <a:gs pos="100000">
                  <a:schemeClr val="bg1"/>
                </a:gs>
              </a:gsLst>
              <a:lin ang="0" scaled="1"/>
              <a:tileRect/>
            </a:gradFill>
            <a:ln w="9525">
              <a:noFill/>
            </a:ln>
          </p:spPr>
          <p:txBody>
            <a:bodyPr/>
            <a:p>
              <a:endParaRPr lang="zh-CN" altLang="en-US"/>
            </a:p>
          </p:txBody>
        </p:sp>
        <p:sp>
          <p:nvSpPr>
            <p:cNvPr id="21537" name="任意多边形 4128"/>
            <p:cNvSpPr/>
            <p:nvPr/>
          </p:nvSpPr>
          <p:spPr>
            <a:xfrm>
              <a:off x="1297" y="0"/>
              <a:ext cx="4457" cy="3177"/>
            </a:xfrm>
            <a:custGeom>
              <a:avLst/>
              <a:gdLst/>
              <a:ahLst/>
              <a:cxnLst/>
              <a:pathLst>
                <a:path w="4448" h="3177">
                  <a:moveTo>
                    <a:pt x="0" y="0"/>
                  </a:moveTo>
                  <a:lnTo>
                    <a:pt x="4448" y="3177"/>
                  </a:lnTo>
                  <a:lnTo>
                    <a:pt x="4448" y="3153"/>
                  </a:lnTo>
                  <a:lnTo>
                    <a:pt x="125" y="0"/>
                  </a:lnTo>
                  <a:lnTo>
                    <a:pt x="0" y="0"/>
                  </a:lnTo>
                  <a:lnTo>
                    <a:pt x="0" y="0"/>
                  </a:lnTo>
                  <a:close/>
                </a:path>
              </a:pathLst>
            </a:custGeom>
            <a:gradFill rotWithShape="0">
              <a:gsLst>
                <a:gs pos="0">
                  <a:srgbClr val="00004A"/>
                </a:gs>
                <a:gs pos="100000">
                  <a:schemeClr val="bg1"/>
                </a:gs>
              </a:gsLst>
              <a:lin ang="2700000" scaled="1"/>
              <a:tileRect/>
            </a:gradFill>
            <a:ln w="9525">
              <a:noFill/>
            </a:ln>
          </p:spPr>
          <p:txBody>
            <a:bodyPr/>
            <a:p>
              <a:endParaRPr lang="zh-CN" altLang="en-US"/>
            </a:p>
          </p:txBody>
        </p:sp>
        <p:sp>
          <p:nvSpPr>
            <p:cNvPr id="21538" name="任意多边形 4129"/>
            <p:cNvSpPr/>
            <p:nvPr/>
          </p:nvSpPr>
          <p:spPr>
            <a:xfrm>
              <a:off x="3321" y="0"/>
              <a:ext cx="2433" cy="2614"/>
            </a:xfrm>
            <a:custGeom>
              <a:avLst/>
              <a:gdLst/>
              <a:ahLst/>
              <a:cxnLst/>
              <a:pathLst>
                <a:path w="2428" h="2614">
                  <a:moveTo>
                    <a:pt x="0" y="0"/>
                  </a:moveTo>
                  <a:lnTo>
                    <a:pt x="2428" y="2614"/>
                  </a:lnTo>
                  <a:lnTo>
                    <a:pt x="2428" y="2608"/>
                  </a:lnTo>
                  <a:lnTo>
                    <a:pt x="66" y="0"/>
                  </a:lnTo>
                  <a:lnTo>
                    <a:pt x="0" y="0"/>
                  </a:lnTo>
                  <a:lnTo>
                    <a:pt x="0" y="0"/>
                  </a:lnTo>
                  <a:close/>
                </a:path>
              </a:pathLst>
            </a:custGeom>
            <a:gradFill rotWithShape="0">
              <a:gsLst>
                <a:gs pos="0">
                  <a:srgbClr val="000082"/>
                </a:gs>
                <a:gs pos="100000">
                  <a:schemeClr val="bg1"/>
                </a:gs>
              </a:gsLst>
              <a:lin ang="2700000" scaled="1"/>
              <a:tileRect/>
            </a:gradFill>
            <a:ln w="9525">
              <a:noFill/>
            </a:ln>
          </p:spPr>
          <p:txBody>
            <a:bodyPr/>
            <a:p>
              <a:endParaRPr lang="zh-CN" altLang="en-US"/>
            </a:p>
          </p:txBody>
        </p:sp>
        <p:sp>
          <p:nvSpPr>
            <p:cNvPr id="21539" name="任意多边形 4130"/>
            <p:cNvSpPr/>
            <p:nvPr/>
          </p:nvSpPr>
          <p:spPr>
            <a:xfrm>
              <a:off x="3950" y="0"/>
              <a:ext cx="1804" cy="2464"/>
            </a:xfrm>
            <a:custGeom>
              <a:avLst/>
              <a:gdLst/>
              <a:ahLst/>
              <a:cxnLst/>
              <a:pathLst>
                <a:path w="1800" h="2464">
                  <a:moveTo>
                    <a:pt x="485" y="0"/>
                  </a:moveTo>
                  <a:lnTo>
                    <a:pt x="0" y="0"/>
                  </a:lnTo>
                  <a:lnTo>
                    <a:pt x="1800" y="2464"/>
                  </a:lnTo>
                  <a:lnTo>
                    <a:pt x="1800" y="2248"/>
                  </a:lnTo>
                  <a:lnTo>
                    <a:pt x="1794" y="2248"/>
                  </a:lnTo>
                  <a:lnTo>
                    <a:pt x="485" y="0"/>
                  </a:lnTo>
                  <a:lnTo>
                    <a:pt x="485" y="0"/>
                  </a:lnTo>
                  <a:close/>
                </a:path>
              </a:pathLst>
            </a:custGeom>
            <a:gradFill rotWithShape="0">
              <a:gsLst>
                <a:gs pos="0">
                  <a:srgbClr val="000065"/>
                </a:gs>
                <a:gs pos="100000">
                  <a:schemeClr val="bg2"/>
                </a:gs>
              </a:gsLst>
              <a:lin ang="5400000" scaled="1"/>
              <a:tileRect/>
            </a:gradFill>
            <a:ln w="9525">
              <a:noFill/>
            </a:ln>
          </p:spPr>
          <p:txBody>
            <a:bodyPr/>
            <a:p>
              <a:endParaRPr lang="zh-CN" altLang="en-US"/>
            </a:p>
          </p:txBody>
        </p:sp>
        <p:sp>
          <p:nvSpPr>
            <p:cNvPr id="21540" name="任意多边形 4131"/>
            <p:cNvSpPr/>
            <p:nvPr/>
          </p:nvSpPr>
          <p:spPr>
            <a:xfrm>
              <a:off x="4519" y="0"/>
              <a:ext cx="1235" cy="2074"/>
            </a:xfrm>
            <a:custGeom>
              <a:avLst/>
              <a:gdLst/>
              <a:ahLst/>
              <a:cxnLst/>
              <a:pathLst>
                <a:path w="1232" h="2074">
                  <a:moveTo>
                    <a:pt x="0" y="0"/>
                  </a:moveTo>
                  <a:lnTo>
                    <a:pt x="1232" y="2074"/>
                  </a:lnTo>
                  <a:lnTo>
                    <a:pt x="1232" y="2038"/>
                  </a:lnTo>
                  <a:lnTo>
                    <a:pt x="42" y="0"/>
                  </a:lnTo>
                  <a:lnTo>
                    <a:pt x="0" y="0"/>
                  </a:lnTo>
                  <a:lnTo>
                    <a:pt x="0" y="0"/>
                  </a:lnTo>
                  <a:close/>
                </a:path>
              </a:pathLst>
            </a:custGeom>
            <a:gradFill rotWithShape="0">
              <a:gsLst>
                <a:gs pos="0">
                  <a:srgbClr val="000058"/>
                </a:gs>
                <a:gs pos="100000">
                  <a:schemeClr val="bg1"/>
                </a:gs>
              </a:gsLst>
              <a:lin ang="2700000" scaled="1"/>
              <a:tileRect/>
            </a:gradFill>
            <a:ln w="9525">
              <a:noFill/>
            </a:ln>
          </p:spPr>
          <p:txBody>
            <a:bodyPr/>
            <a:p>
              <a:endParaRPr lang="zh-CN" altLang="en-US"/>
            </a:p>
          </p:txBody>
        </p:sp>
        <p:sp>
          <p:nvSpPr>
            <p:cNvPr id="21541" name="任意多边形 4132"/>
            <p:cNvSpPr/>
            <p:nvPr/>
          </p:nvSpPr>
          <p:spPr>
            <a:xfrm>
              <a:off x="4694" y="0"/>
              <a:ext cx="1060" cy="1936"/>
            </a:xfrm>
            <a:custGeom>
              <a:avLst/>
              <a:gdLst/>
              <a:ahLst/>
              <a:cxnLst/>
              <a:pathLst>
                <a:path w="1058" h="1936">
                  <a:moveTo>
                    <a:pt x="0" y="0"/>
                  </a:moveTo>
                  <a:lnTo>
                    <a:pt x="1058" y="1936"/>
                  </a:lnTo>
                  <a:lnTo>
                    <a:pt x="1058" y="1930"/>
                  </a:lnTo>
                  <a:lnTo>
                    <a:pt x="54" y="0"/>
                  </a:lnTo>
                  <a:lnTo>
                    <a:pt x="0" y="0"/>
                  </a:lnTo>
                  <a:lnTo>
                    <a:pt x="0" y="0"/>
                  </a:lnTo>
                  <a:close/>
                </a:path>
              </a:pathLst>
            </a:custGeom>
            <a:gradFill rotWithShape="0">
              <a:gsLst>
                <a:gs pos="0">
                  <a:srgbClr val="00006F"/>
                </a:gs>
                <a:gs pos="100000">
                  <a:schemeClr val="bg1"/>
                </a:gs>
              </a:gsLst>
              <a:lin ang="2700000" scaled="1"/>
              <a:tileRect/>
            </a:gradFill>
            <a:ln w="9525">
              <a:noFill/>
            </a:ln>
          </p:spPr>
          <p:txBody>
            <a:bodyPr/>
            <a:p>
              <a:endParaRPr lang="zh-CN" altLang="en-US"/>
            </a:p>
          </p:txBody>
        </p:sp>
        <p:sp>
          <p:nvSpPr>
            <p:cNvPr id="21542" name="任意多边形 4133"/>
            <p:cNvSpPr/>
            <p:nvPr/>
          </p:nvSpPr>
          <p:spPr>
            <a:xfrm>
              <a:off x="4981" y="0"/>
              <a:ext cx="773" cy="1487"/>
            </a:xfrm>
            <a:custGeom>
              <a:avLst/>
              <a:gdLst/>
              <a:ahLst/>
              <a:cxnLst/>
              <a:pathLst>
                <a:path w="771" h="1487">
                  <a:moveTo>
                    <a:pt x="771" y="1433"/>
                  </a:moveTo>
                  <a:lnTo>
                    <a:pt x="42" y="0"/>
                  </a:lnTo>
                  <a:lnTo>
                    <a:pt x="0" y="0"/>
                  </a:lnTo>
                  <a:lnTo>
                    <a:pt x="771" y="1487"/>
                  </a:lnTo>
                  <a:lnTo>
                    <a:pt x="771" y="1433"/>
                  </a:lnTo>
                  <a:lnTo>
                    <a:pt x="771" y="1433"/>
                  </a:lnTo>
                  <a:close/>
                </a:path>
              </a:pathLst>
            </a:custGeom>
            <a:gradFill rotWithShape="0">
              <a:gsLst>
                <a:gs pos="0">
                  <a:srgbClr val="000079"/>
                </a:gs>
                <a:gs pos="100000">
                  <a:schemeClr val="bg1"/>
                </a:gs>
              </a:gsLst>
              <a:lin ang="2700000" scaled="1"/>
              <a:tileRect/>
            </a:gradFill>
            <a:ln w="9525">
              <a:noFill/>
            </a:ln>
          </p:spPr>
          <p:txBody>
            <a:bodyPr/>
            <a:p>
              <a:endParaRPr lang="zh-CN" altLang="en-US"/>
            </a:p>
          </p:txBody>
        </p:sp>
        <p:grpSp>
          <p:nvGrpSpPr>
            <p:cNvPr id="21543" name="组合 4134"/>
            <p:cNvGrpSpPr/>
            <p:nvPr userDrawn="1"/>
          </p:nvGrpSpPr>
          <p:grpSpPr>
            <a:xfrm>
              <a:off x="0" y="1632"/>
              <a:ext cx="5758" cy="1858"/>
              <a:chOff x="0" y="0"/>
              <a:chExt cx="5758" cy="1858"/>
            </a:xfrm>
          </p:grpSpPr>
          <p:sp>
            <p:nvSpPr>
              <p:cNvPr id="21544" name="任意多边形 4135"/>
              <p:cNvSpPr/>
              <p:nvPr/>
            </p:nvSpPr>
            <p:spPr>
              <a:xfrm>
                <a:off x="0" y="0"/>
                <a:ext cx="3670" cy="1313"/>
              </a:xfrm>
              <a:custGeom>
                <a:avLst/>
                <a:gdLst/>
                <a:ahLst/>
                <a:cxnLst/>
                <a:pathLst>
                  <a:path w="3659" h="1313">
                    <a:moveTo>
                      <a:pt x="0" y="0"/>
                    </a:moveTo>
                    <a:lnTo>
                      <a:pt x="0" y="366"/>
                    </a:lnTo>
                    <a:lnTo>
                      <a:pt x="3635" y="1313"/>
                    </a:lnTo>
                    <a:lnTo>
                      <a:pt x="3647" y="1235"/>
                    </a:lnTo>
                    <a:lnTo>
                      <a:pt x="3659" y="1163"/>
                    </a:lnTo>
                    <a:lnTo>
                      <a:pt x="0" y="0"/>
                    </a:lnTo>
                    <a:lnTo>
                      <a:pt x="0" y="0"/>
                    </a:lnTo>
                    <a:close/>
                  </a:path>
                </a:pathLst>
              </a:custGeom>
              <a:gradFill rotWithShape="0">
                <a:gsLst>
                  <a:gs pos="0">
                    <a:srgbClr val="00006F"/>
                  </a:gs>
                  <a:gs pos="100000">
                    <a:schemeClr val="bg1"/>
                  </a:gs>
                </a:gsLst>
                <a:lin ang="0" scaled="1"/>
                <a:tileRect/>
              </a:gradFill>
              <a:ln w="9525">
                <a:noFill/>
              </a:ln>
            </p:spPr>
            <p:txBody>
              <a:bodyPr/>
              <a:p>
                <a:endParaRPr lang="zh-CN" altLang="en-US"/>
              </a:p>
            </p:txBody>
          </p:sp>
          <p:sp>
            <p:nvSpPr>
              <p:cNvPr id="21545" name="任意多边形 4136"/>
              <p:cNvSpPr/>
              <p:nvPr/>
            </p:nvSpPr>
            <p:spPr>
              <a:xfrm>
                <a:off x="3646" y="1163"/>
                <a:ext cx="2112" cy="695"/>
              </a:xfrm>
              <a:custGeom>
                <a:avLst/>
                <a:gdLst/>
                <a:ahLst/>
                <a:cxnLst/>
                <a:pathLst>
                  <a:path w="2105" h="695">
                    <a:moveTo>
                      <a:pt x="2105" y="665"/>
                    </a:moveTo>
                    <a:lnTo>
                      <a:pt x="24" y="0"/>
                    </a:lnTo>
                    <a:lnTo>
                      <a:pt x="12" y="72"/>
                    </a:lnTo>
                    <a:lnTo>
                      <a:pt x="0" y="150"/>
                    </a:lnTo>
                    <a:lnTo>
                      <a:pt x="2105" y="695"/>
                    </a:lnTo>
                    <a:lnTo>
                      <a:pt x="2105" y="665"/>
                    </a:lnTo>
                    <a:lnTo>
                      <a:pt x="2105" y="665"/>
                    </a:lnTo>
                    <a:close/>
                  </a:path>
                </a:pathLst>
              </a:custGeom>
              <a:gradFill rotWithShape="0">
                <a:gsLst>
                  <a:gs pos="0">
                    <a:schemeClr val="bg1"/>
                  </a:gs>
                  <a:gs pos="100000">
                    <a:srgbClr val="1717A2"/>
                  </a:gs>
                </a:gsLst>
                <a:lin ang="0" scaled="1"/>
                <a:tileRect/>
              </a:gradFill>
              <a:ln w="9525">
                <a:noFill/>
              </a:ln>
            </p:spPr>
            <p:txBody>
              <a:bodyPr/>
              <a:p>
                <a:endParaRPr lang="zh-CN" altLang="en-US"/>
              </a:p>
            </p:txBody>
          </p:sp>
        </p:grpSp>
      </p:grpSp>
      <p:sp>
        <p:nvSpPr>
          <p:cNvPr id="4138" name="标题 4137"/>
          <p:cNvSpPr>
            <a:spLocks noGrp="1"/>
          </p:cNvSpPr>
          <p:nvPr>
            <p:ph type="ctrTitle" sz="quarter"/>
          </p:nvPr>
        </p:nvSpPr>
        <p:spPr>
          <a:xfrm>
            <a:off x="609600" y="1600200"/>
            <a:ext cx="10972800" cy="1828800"/>
          </a:xfrm>
          <a:prstGeom prst="rect">
            <a:avLst/>
          </a:prstGeom>
          <a:noFill/>
          <a:ln w="9525">
            <a:noFill/>
          </a:ln>
        </p:spPr>
        <p:txBody>
          <a:bodyPr anchor="ctr"/>
          <a:lstStyle>
            <a:lvl1pPr lvl="0">
              <a:defRPr sz="4800" kern="1200"/>
            </a:lvl1pPr>
          </a:lstStyle>
          <a:p>
            <a:pPr lvl="0" fontAlgn="base"/>
            <a:r>
              <a:rPr lang="zh-CN" altLang="en-US" strike="noStrike" noProof="1"/>
              <a:t>单击此处编辑母版标题样式</a:t>
            </a:r>
            <a:endParaRPr lang="zh-CN" altLang="en-US" strike="noStrike" noProof="1"/>
          </a:p>
        </p:txBody>
      </p:sp>
      <p:sp>
        <p:nvSpPr>
          <p:cNvPr id="4139" name="副标题 4138"/>
          <p:cNvSpPr>
            <a:spLocks noGrp="1"/>
          </p:cNvSpPr>
          <p:nvPr>
            <p:ph type="subTitle" sz="quarter" idx="1"/>
          </p:nvPr>
        </p:nvSpPr>
        <p:spPr>
          <a:xfrm>
            <a:off x="1828800" y="3886200"/>
            <a:ext cx="8534400" cy="1752600"/>
          </a:xfrm>
          <a:prstGeom prst="rect">
            <a:avLst/>
          </a:prstGeom>
          <a:noFill/>
          <a:ln w="9525">
            <a:noFill/>
          </a:ln>
        </p:spPr>
        <p:txBody>
          <a:bodyPr anchor="t"/>
          <a:lstStyle>
            <a:lvl1pPr marL="0" lvl="0" indent="0" algn="ctr">
              <a:buNone/>
              <a:defRPr sz="3600" kern="1200"/>
            </a:lvl1pPr>
            <a:lvl2pPr marL="457200" lvl="1" indent="-457200" algn="ctr">
              <a:buNone/>
              <a:defRPr sz="3600" kern="1200"/>
            </a:lvl2pPr>
            <a:lvl3pPr marL="914400" lvl="2" indent="-914400" algn="ctr">
              <a:buNone/>
              <a:defRPr sz="3600" kern="1200"/>
            </a:lvl3pPr>
            <a:lvl4pPr marL="1371600" lvl="3" indent="-1371600" algn="ctr">
              <a:buNone/>
              <a:defRPr sz="3600" kern="1200"/>
            </a:lvl4pPr>
            <a:lvl5pPr marL="1828800" lvl="4" indent="-1828800" algn="ctr">
              <a:buNone/>
              <a:defRPr sz="3600" kern="1200"/>
            </a:lvl5pPr>
          </a:lstStyle>
          <a:p>
            <a:pPr lvl="0" fontAlgn="base"/>
            <a:r>
              <a:rPr lang="zh-CN" altLang="en-US" strike="noStrike" noProof="1"/>
              <a:t>单击此处编辑母版副标题样式</a:t>
            </a:r>
            <a:endParaRPr lang="zh-CN" altLang="en-US" strike="noStrike" noProof="1"/>
          </a:p>
        </p:txBody>
      </p:sp>
      <p:sp>
        <p:nvSpPr>
          <p:cNvPr id="4140" name="日期占位符 4139"/>
          <p:cNvSpPr>
            <a:spLocks noGrp="1"/>
          </p:cNvSpPr>
          <p:nvPr>
            <p:ph type="dt" sz="quarter" idx="2"/>
          </p:nvPr>
        </p:nvSpPr>
        <p:spPr>
          <a:xfrm>
            <a:off x="609600" y="6243638"/>
            <a:ext cx="2844800" cy="457200"/>
          </a:xfrm>
          <a:prstGeom prst="rect">
            <a:avLst/>
          </a:prstGeom>
          <a:noFill/>
          <a:ln w="9525">
            <a:noFill/>
          </a:ln>
        </p:spPr>
        <p:txBody>
          <a:bodyPr anchor="b"/>
          <a:p>
            <a:pPr fontAlgn="base"/>
            <a:endParaRPr lang="zh-CN" altLang="en-US" strike="noStrike" noProof="1" dirty="0"/>
          </a:p>
        </p:txBody>
      </p:sp>
      <p:sp>
        <p:nvSpPr>
          <p:cNvPr id="4141" name="页脚占位符 4140"/>
          <p:cNvSpPr>
            <a:spLocks noGrp="1"/>
          </p:cNvSpPr>
          <p:nvPr>
            <p:ph type="ftr" sz="quarter" idx="3"/>
          </p:nvPr>
        </p:nvSpPr>
        <p:spPr>
          <a:xfrm>
            <a:off x="4165600" y="6248400"/>
            <a:ext cx="3860800" cy="457200"/>
          </a:xfrm>
          <a:prstGeom prst="rect">
            <a:avLst/>
          </a:prstGeom>
          <a:noFill/>
          <a:ln w="9525">
            <a:noFill/>
          </a:ln>
        </p:spPr>
        <p:txBody>
          <a:bodyPr anchor="b"/>
          <a:p>
            <a:pPr fontAlgn="base"/>
            <a:endParaRPr lang="zh-CN" altLang="en-US" strike="noStrike" noProof="1" dirty="0"/>
          </a:p>
        </p:txBody>
      </p:sp>
      <p:sp>
        <p:nvSpPr>
          <p:cNvPr id="4142" name="灯片编号占位符 4141"/>
          <p:cNvSpPr>
            <a:spLocks noGrp="1"/>
          </p:cNvSpPr>
          <p:nvPr>
            <p:ph type="sldNum" sz="quarter" idx="4"/>
          </p:nvPr>
        </p:nvSpPr>
        <p:spPr>
          <a:xfrm>
            <a:off x="8737600" y="6243638"/>
            <a:ext cx="2844800" cy="457200"/>
          </a:xfrm>
          <a:prstGeom prst="rect">
            <a:avLst/>
          </a:prstGeom>
          <a:noFill/>
          <a:ln w="9525">
            <a:noFill/>
          </a:ln>
        </p:spPr>
        <p:txBody>
          <a:bodyPr anchor="b"/>
          <a:p>
            <a:pPr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8"/>
            <a:ext cx="105156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09600" y="1600200"/>
            <a:ext cx="5376672" cy="453072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205728" y="1600200"/>
            <a:ext cx="5376672" cy="453072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dirty="0"/>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1186775" y="1778438"/>
            <a:ext cx="4873575"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1186775" y="2665379"/>
            <a:ext cx="4873575"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6256939" y="1778438"/>
            <a:ext cx="4897576"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6256939" y="2665379"/>
            <a:ext cx="4897576"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endParaRPr lang="zh-CN" altLang="en-US" strike="noStrike" noProof="1" dirty="0"/>
          </a:p>
        </p:txBody>
      </p:sp>
      <p:sp>
        <p:nvSpPr>
          <p:cNvPr id="8" name="页脚占位符 7"/>
          <p:cNvSpPr>
            <a:spLocks noGrp="1"/>
          </p:cNvSpPr>
          <p:nvPr>
            <p:ph type="ftr" sz="quarter" idx="11"/>
          </p:nvPr>
        </p:nvSpPr>
        <p:spPr/>
        <p:txBody>
          <a:bodyPr/>
          <a:p>
            <a:pPr lvl="0" fontAlgn="base"/>
            <a:endParaRPr lang="zh-CN" altLang="en-US" strike="noStrike" noProof="1" dirty="0"/>
          </a:p>
        </p:txBody>
      </p:sp>
      <p:sp>
        <p:nvSpPr>
          <p:cNvPr id="9" name="灯片编号占位符 8"/>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8"/>
            <a:ext cx="105156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endParaRPr lang="zh-CN" altLang="en-US" strike="noStrike" noProof="1" dirty="0"/>
          </a:p>
        </p:txBody>
      </p:sp>
      <p:sp>
        <p:nvSpPr>
          <p:cNvPr id="4" name="页脚占位符 3"/>
          <p:cNvSpPr>
            <a:spLocks noGrp="1"/>
          </p:cNvSpPr>
          <p:nvPr>
            <p:ph type="ftr" sz="quarter" idx="11"/>
          </p:nvPr>
        </p:nvSpPr>
        <p:spPr/>
        <p:txBody>
          <a:bodyPr/>
          <a:p>
            <a:pPr lvl="0" fontAlgn="base"/>
            <a:endParaRPr lang="zh-CN" altLang="en-US" strike="noStrike" noProof="1" dirty="0"/>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endParaRPr lang="zh-CN" altLang="en-US" strike="noStrike" noProof="1" dirty="0"/>
          </a:p>
        </p:txBody>
      </p:sp>
      <p:sp>
        <p:nvSpPr>
          <p:cNvPr id="3" name="页脚占位符 2"/>
          <p:cNvSpPr>
            <a:spLocks noGrp="1"/>
          </p:cNvSpPr>
          <p:nvPr>
            <p:ph type="ftr" sz="quarter" idx="11"/>
          </p:nvPr>
        </p:nvSpPr>
        <p:spPr/>
        <p:txBody>
          <a:bodyPr/>
          <a:p>
            <a:pPr lvl="0" fontAlgn="base"/>
            <a:endParaRPr lang="zh-CN" altLang="en-US" strike="noStrike" noProof="1" dirty="0"/>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5183188" y="457201"/>
            <a:ext cx="617220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839788" y="2057400"/>
            <a:ext cx="4165349"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7813"/>
            <a:ext cx="2743200" cy="5853112"/>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09600" y="277813"/>
            <a:ext cx="8070573" cy="5853112"/>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8"/>
            <a:ext cx="105156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09600" y="1600200"/>
            <a:ext cx="5376672"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205728" y="1600200"/>
            <a:ext cx="5376672"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dirty="0"/>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09600" y="1600200"/>
            <a:ext cx="5376672"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205728" y="1600200"/>
            <a:ext cx="5376672"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dirty="0"/>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1186775" y="1778438"/>
            <a:ext cx="4873575"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1186775" y="2665379"/>
            <a:ext cx="4873575"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6256939" y="1778438"/>
            <a:ext cx="4897576"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6256939" y="2665379"/>
            <a:ext cx="4897576"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endParaRPr lang="zh-CN" altLang="en-US" strike="noStrike" noProof="1" dirty="0"/>
          </a:p>
        </p:txBody>
      </p:sp>
      <p:sp>
        <p:nvSpPr>
          <p:cNvPr id="8" name="页脚占位符 7"/>
          <p:cNvSpPr>
            <a:spLocks noGrp="1"/>
          </p:cNvSpPr>
          <p:nvPr>
            <p:ph type="ftr" sz="quarter" idx="11"/>
          </p:nvPr>
        </p:nvSpPr>
        <p:spPr/>
        <p:txBody>
          <a:bodyPr/>
          <a:p>
            <a:pPr lvl="0" fontAlgn="base"/>
            <a:endParaRPr lang="zh-CN" altLang="en-US" strike="noStrike" noProof="1" dirty="0"/>
          </a:p>
        </p:txBody>
      </p:sp>
      <p:sp>
        <p:nvSpPr>
          <p:cNvPr id="9" name="灯片编号占位符 8"/>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endParaRPr lang="zh-CN" altLang="en-US" strike="noStrike" noProof="1" dirty="0"/>
          </a:p>
        </p:txBody>
      </p:sp>
      <p:sp>
        <p:nvSpPr>
          <p:cNvPr id="4" name="页脚占位符 3"/>
          <p:cNvSpPr>
            <a:spLocks noGrp="1"/>
          </p:cNvSpPr>
          <p:nvPr>
            <p:ph type="ftr" sz="quarter" idx="11"/>
          </p:nvPr>
        </p:nvSpPr>
        <p:spPr/>
        <p:txBody>
          <a:bodyPr/>
          <a:p>
            <a:pPr lvl="0" fontAlgn="base"/>
            <a:endParaRPr lang="zh-CN" altLang="en-US" strike="noStrike" noProof="1" dirty="0"/>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endParaRPr lang="zh-CN" altLang="en-US" strike="noStrike" noProof="1" dirty="0"/>
          </a:p>
        </p:txBody>
      </p:sp>
      <p:sp>
        <p:nvSpPr>
          <p:cNvPr id="3" name="页脚占位符 2"/>
          <p:cNvSpPr>
            <a:spLocks noGrp="1"/>
          </p:cNvSpPr>
          <p:nvPr>
            <p:ph type="ftr" sz="quarter" idx="11"/>
          </p:nvPr>
        </p:nvSpPr>
        <p:spPr/>
        <p:txBody>
          <a:bodyPr/>
          <a:p>
            <a:pPr lvl="0" fontAlgn="base"/>
            <a:endParaRPr lang="zh-CN" altLang="en-US" strike="noStrike" noProof="1" dirty="0"/>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5183188" y="457201"/>
            <a:ext cx="617220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839788" y="2057400"/>
            <a:ext cx="4165349"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09600" y="274638"/>
            <a:ext cx="8070573" cy="5851525"/>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gradFill rotWithShape="0">
          <a:gsLst>
            <a:gs pos="0">
              <a:srgbClr val="000058"/>
            </a:gs>
            <a:gs pos="100000">
              <a:schemeClr val="bg1"/>
            </a:gs>
          </a:gsLst>
          <a:lin ang="2700000" scaled="1"/>
          <a:tileRect/>
        </a:gradFill>
        <a:effectLst/>
      </p:bgPr>
    </p:bg>
    <p:spTree>
      <p:nvGrpSpPr>
        <p:cNvPr id="1" name=""/>
        <p:cNvGrpSpPr/>
        <p:nvPr/>
      </p:nvGrpSpPr>
      <p:grpSpPr/>
      <p:grpSp>
        <p:nvGrpSpPr>
          <p:cNvPr id="22530" name="组合 7169"/>
          <p:cNvGrpSpPr/>
          <p:nvPr/>
        </p:nvGrpSpPr>
        <p:grpSpPr>
          <a:xfrm>
            <a:off x="0" y="0"/>
            <a:ext cx="12192000" cy="6856413"/>
            <a:chOff x="0" y="0"/>
            <a:chExt cx="5760" cy="4319"/>
          </a:xfrm>
        </p:grpSpPr>
        <p:sp>
          <p:nvSpPr>
            <p:cNvPr id="22531" name="任意多边形 7170"/>
            <p:cNvSpPr/>
            <p:nvPr/>
          </p:nvSpPr>
          <p:spPr>
            <a:xfrm>
              <a:off x="0" y="12"/>
              <a:ext cx="5758" cy="3273"/>
            </a:xfrm>
            <a:custGeom>
              <a:avLst/>
              <a:gdLst/>
              <a:ahLst/>
              <a:cxnLst/>
              <a:pathLst>
                <a:path w="5740" h="3273">
                  <a:moveTo>
                    <a:pt x="3193" y="1816"/>
                  </a:moveTo>
                  <a:lnTo>
                    <a:pt x="0" y="0"/>
                  </a:lnTo>
                  <a:lnTo>
                    <a:pt x="0" y="522"/>
                  </a:lnTo>
                  <a:lnTo>
                    <a:pt x="3037" y="1978"/>
                  </a:lnTo>
                  <a:lnTo>
                    <a:pt x="5740" y="3273"/>
                  </a:lnTo>
                  <a:lnTo>
                    <a:pt x="5740" y="3267"/>
                  </a:lnTo>
                  <a:lnTo>
                    <a:pt x="3193" y="1816"/>
                  </a:lnTo>
                  <a:lnTo>
                    <a:pt x="3193" y="1816"/>
                  </a:lnTo>
                  <a:close/>
                </a:path>
              </a:pathLst>
            </a:custGeom>
            <a:gradFill rotWithShape="0">
              <a:gsLst>
                <a:gs pos="0">
                  <a:srgbClr val="000051"/>
                </a:gs>
                <a:gs pos="100000">
                  <a:schemeClr val="bg2"/>
                </a:gs>
              </a:gsLst>
              <a:lin ang="0" scaled="1"/>
              <a:tileRect/>
            </a:gradFill>
            <a:ln w="9525">
              <a:noFill/>
            </a:ln>
          </p:spPr>
          <p:txBody>
            <a:bodyPr/>
            <a:p>
              <a:endParaRPr lang="zh-CN" altLang="en-US"/>
            </a:p>
          </p:txBody>
        </p:sp>
        <p:sp>
          <p:nvSpPr>
            <p:cNvPr id="22532" name="任意多边形 7171"/>
            <p:cNvSpPr/>
            <p:nvPr/>
          </p:nvSpPr>
          <p:spPr>
            <a:xfrm>
              <a:off x="149" y="0"/>
              <a:ext cx="5609" cy="3243"/>
            </a:xfrm>
            <a:custGeom>
              <a:avLst/>
              <a:gdLst/>
              <a:ahLst/>
              <a:cxnLst/>
              <a:pathLst>
                <a:path w="5591" h="3243">
                  <a:moveTo>
                    <a:pt x="3163" y="1714"/>
                  </a:moveTo>
                  <a:lnTo>
                    <a:pt x="431" y="0"/>
                  </a:lnTo>
                  <a:lnTo>
                    <a:pt x="0" y="0"/>
                  </a:lnTo>
                  <a:lnTo>
                    <a:pt x="3086" y="1786"/>
                  </a:lnTo>
                  <a:lnTo>
                    <a:pt x="5591" y="3243"/>
                  </a:lnTo>
                  <a:lnTo>
                    <a:pt x="5591" y="3237"/>
                  </a:lnTo>
                  <a:lnTo>
                    <a:pt x="3163" y="1714"/>
                  </a:lnTo>
                  <a:lnTo>
                    <a:pt x="3163" y="1714"/>
                  </a:lnTo>
                  <a:close/>
                </a:path>
              </a:pathLst>
            </a:custGeom>
            <a:gradFill rotWithShape="0">
              <a:gsLst>
                <a:gs pos="0">
                  <a:srgbClr val="00005D"/>
                </a:gs>
                <a:gs pos="100000">
                  <a:schemeClr val="bg1"/>
                </a:gs>
              </a:gsLst>
              <a:lin ang="2700000" scaled="1"/>
              <a:tileRect/>
            </a:gradFill>
            <a:ln w="9525">
              <a:noFill/>
            </a:ln>
          </p:spPr>
          <p:txBody>
            <a:bodyPr/>
            <a:p>
              <a:endParaRPr lang="zh-CN" altLang="en-US"/>
            </a:p>
          </p:txBody>
        </p:sp>
        <p:sp>
          <p:nvSpPr>
            <p:cNvPr id="22533" name="任意多边形 7172"/>
            <p:cNvSpPr/>
            <p:nvPr/>
          </p:nvSpPr>
          <p:spPr>
            <a:xfrm>
              <a:off x="0" y="3433"/>
              <a:ext cx="4038" cy="191"/>
            </a:xfrm>
            <a:custGeom>
              <a:avLst/>
              <a:gdLst/>
              <a:ahLst/>
              <a:cxnLst/>
              <a:pathLst>
                <a:path w="4042" h="192">
                  <a:moveTo>
                    <a:pt x="0" y="156"/>
                  </a:moveTo>
                  <a:lnTo>
                    <a:pt x="4042" y="192"/>
                  </a:lnTo>
                  <a:lnTo>
                    <a:pt x="4042" y="144"/>
                  </a:lnTo>
                  <a:lnTo>
                    <a:pt x="0" y="0"/>
                  </a:lnTo>
                  <a:lnTo>
                    <a:pt x="0" y="156"/>
                  </a:lnTo>
                  <a:lnTo>
                    <a:pt x="0" y="156"/>
                  </a:lnTo>
                  <a:close/>
                </a:path>
              </a:pathLst>
            </a:custGeom>
            <a:gradFill rotWithShape="0">
              <a:gsLst>
                <a:gs pos="0">
                  <a:srgbClr val="000061"/>
                </a:gs>
                <a:gs pos="100000">
                  <a:schemeClr val="bg2"/>
                </a:gs>
              </a:gsLst>
              <a:lin ang="0" scaled="1"/>
              <a:tileRect/>
            </a:gradFill>
            <a:ln w="9525">
              <a:noFill/>
            </a:ln>
          </p:spPr>
          <p:txBody>
            <a:bodyPr/>
            <a:p>
              <a:endParaRPr lang="zh-CN" altLang="en-US"/>
            </a:p>
          </p:txBody>
        </p:sp>
        <p:sp>
          <p:nvSpPr>
            <p:cNvPr id="22534" name="任意多边形 7173"/>
            <p:cNvSpPr/>
            <p:nvPr/>
          </p:nvSpPr>
          <p:spPr>
            <a:xfrm>
              <a:off x="4038" y="3577"/>
              <a:ext cx="1720" cy="65"/>
            </a:xfrm>
            <a:custGeom>
              <a:avLst/>
              <a:gdLst/>
              <a:ahLst/>
              <a:cxnLst/>
              <a:pathLst>
                <a:path w="1722" h="66">
                  <a:moveTo>
                    <a:pt x="1722" y="66"/>
                  </a:moveTo>
                  <a:lnTo>
                    <a:pt x="1722" y="60"/>
                  </a:lnTo>
                  <a:lnTo>
                    <a:pt x="0" y="0"/>
                  </a:lnTo>
                  <a:lnTo>
                    <a:pt x="0" y="48"/>
                  </a:lnTo>
                  <a:lnTo>
                    <a:pt x="1722" y="66"/>
                  </a:lnTo>
                  <a:lnTo>
                    <a:pt x="1722" y="66"/>
                  </a:lnTo>
                  <a:close/>
                </a:path>
              </a:pathLst>
            </a:custGeom>
            <a:gradFill rotWithShape="0">
              <a:gsLst>
                <a:gs pos="0">
                  <a:schemeClr val="bg2"/>
                </a:gs>
                <a:gs pos="100000">
                  <a:schemeClr val="bg1"/>
                </a:gs>
              </a:gsLst>
              <a:lin ang="0" scaled="1"/>
              <a:tileRect/>
            </a:gradFill>
            <a:ln w="9525">
              <a:noFill/>
            </a:ln>
          </p:spPr>
          <p:txBody>
            <a:bodyPr/>
            <a:p>
              <a:endParaRPr lang="zh-CN" altLang="en-US"/>
            </a:p>
          </p:txBody>
        </p:sp>
        <p:sp>
          <p:nvSpPr>
            <p:cNvPr id="22535" name="任意多边形 7174"/>
            <p:cNvSpPr/>
            <p:nvPr/>
          </p:nvSpPr>
          <p:spPr>
            <a:xfrm>
              <a:off x="0" y="3726"/>
              <a:ext cx="4784" cy="329"/>
            </a:xfrm>
            <a:custGeom>
              <a:avLst/>
              <a:gdLst/>
              <a:ahLst/>
              <a:cxnLst/>
              <a:pathLst>
                <a:path w="4789" h="329">
                  <a:moveTo>
                    <a:pt x="0" y="329"/>
                  </a:moveTo>
                  <a:lnTo>
                    <a:pt x="4789" y="77"/>
                  </a:lnTo>
                  <a:lnTo>
                    <a:pt x="4789" y="0"/>
                  </a:lnTo>
                  <a:lnTo>
                    <a:pt x="0" y="107"/>
                  </a:lnTo>
                  <a:lnTo>
                    <a:pt x="0" y="329"/>
                  </a:lnTo>
                  <a:lnTo>
                    <a:pt x="0" y="329"/>
                  </a:lnTo>
                  <a:close/>
                </a:path>
              </a:pathLst>
            </a:custGeom>
            <a:gradFill rotWithShape="0">
              <a:gsLst>
                <a:gs pos="0">
                  <a:srgbClr val="00007D"/>
                </a:gs>
                <a:gs pos="100000">
                  <a:schemeClr val="bg1"/>
                </a:gs>
              </a:gsLst>
              <a:lin ang="0" scaled="1"/>
              <a:tileRect/>
            </a:gradFill>
            <a:ln w="9525">
              <a:noFill/>
            </a:ln>
          </p:spPr>
          <p:txBody>
            <a:bodyPr/>
            <a:p>
              <a:endParaRPr lang="zh-CN" altLang="en-US"/>
            </a:p>
          </p:txBody>
        </p:sp>
        <p:sp>
          <p:nvSpPr>
            <p:cNvPr id="22536" name="任意多边形 7175"/>
            <p:cNvSpPr/>
            <p:nvPr/>
          </p:nvSpPr>
          <p:spPr>
            <a:xfrm>
              <a:off x="4784" y="3702"/>
              <a:ext cx="974" cy="101"/>
            </a:xfrm>
            <a:custGeom>
              <a:avLst/>
              <a:gdLst/>
              <a:ahLst/>
              <a:cxnLst/>
              <a:pathLst>
                <a:path w="975" h="101">
                  <a:moveTo>
                    <a:pt x="975" y="48"/>
                  </a:moveTo>
                  <a:lnTo>
                    <a:pt x="975" y="0"/>
                  </a:lnTo>
                  <a:lnTo>
                    <a:pt x="0" y="24"/>
                  </a:lnTo>
                  <a:lnTo>
                    <a:pt x="0" y="101"/>
                  </a:lnTo>
                  <a:lnTo>
                    <a:pt x="975" y="48"/>
                  </a:lnTo>
                  <a:lnTo>
                    <a:pt x="975" y="48"/>
                  </a:lnTo>
                  <a:close/>
                </a:path>
              </a:pathLst>
            </a:custGeom>
            <a:solidFill>
              <a:schemeClr val="bg1"/>
            </a:solidFill>
            <a:ln w="9525">
              <a:noFill/>
            </a:ln>
          </p:spPr>
          <p:txBody>
            <a:bodyPr/>
            <a:p>
              <a:endParaRPr lang="zh-CN" altLang="en-US"/>
            </a:p>
          </p:txBody>
        </p:sp>
        <p:sp>
          <p:nvSpPr>
            <p:cNvPr id="22537" name="任意多边形 7176"/>
            <p:cNvSpPr/>
            <p:nvPr/>
          </p:nvSpPr>
          <p:spPr>
            <a:xfrm>
              <a:off x="3619" y="3815"/>
              <a:ext cx="2139" cy="198"/>
            </a:xfrm>
            <a:custGeom>
              <a:avLst/>
              <a:gdLst/>
              <a:ahLst/>
              <a:cxnLst/>
              <a:pathLst>
                <a:path w="2141" h="198">
                  <a:moveTo>
                    <a:pt x="2141" y="0"/>
                  </a:moveTo>
                  <a:lnTo>
                    <a:pt x="0" y="156"/>
                  </a:lnTo>
                  <a:lnTo>
                    <a:pt x="0" y="198"/>
                  </a:lnTo>
                  <a:lnTo>
                    <a:pt x="2141" y="0"/>
                  </a:lnTo>
                  <a:lnTo>
                    <a:pt x="2141" y="0"/>
                  </a:lnTo>
                  <a:close/>
                </a:path>
              </a:pathLst>
            </a:custGeom>
            <a:solidFill>
              <a:schemeClr val="bg1"/>
            </a:solidFill>
            <a:ln w="9525">
              <a:noFill/>
            </a:ln>
          </p:spPr>
          <p:txBody>
            <a:bodyPr/>
            <a:p>
              <a:endParaRPr lang="zh-CN" altLang="en-US"/>
            </a:p>
          </p:txBody>
        </p:sp>
        <p:sp>
          <p:nvSpPr>
            <p:cNvPr id="22538" name="任意多边形 7177"/>
            <p:cNvSpPr/>
            <p:nvPr/>
          </p:nvSpPr>
          <p:spPr>
            <a:xfrm>
              <a:off x="0" y="3971"/>
              <a:ext cx="3619" cy="348"/>
            </a:xfrm>
            <a:custGeom>
              <a:avLst/>
              <a:gdLst/>
              <a:ahLst/>
              <a:cxnLst/>
              <a:pathLst>
                <a:path w="3623" h="348">
                  <a:moveTo>
                    <a:pt x="0" y="348"/>
                  </a:moveTo>
                  <a:lnTo>
                    <a:pt x="311" y="348"/>
                  </a:lnTo>
                  <a:lnTo>
                    <a:pt x="3623" y="42"/>
                  </a:lnTo>
                  <a:lnTo>
                    <a:pt x="3623" y="0"/>
                  </a:lnTo>
                  <a:lnTo>
                    <a:pt x="0" y="264"/>
                  </a:lnTo>
                  <a:lnTo>
                    <a:pt x="0" y="348"/>
                  </a:lnTo>
                  <a:lnTo>
                    <a:pt x="0" y="348"/>
                  </a:lnTo>
                  <a:close/>
                </a:path>
              </a:pathLst>
            </a:custGeom>
            <a:gradFill rotWithShape="0">
              <a:gsLst>
                <a:gs pos="0">
                  <a:srgbClr val="00006F"/>
                </a:gs>
                <a:gs pos="100000">
                  <a:schemeClr val="bg1"/>
                </a:gs>
              </a:gsLst>
              <a:lin ang="0" scaled="1"/>
              <a:tileRect/>
            </a:gradFill>
            <a:ln w="9525">
              <a:noFill/>
            </a:ln>
          </p:spPr>
          <p:txBody>
            <a:bodyPr/>
            <a:p>
              <a:endParaRPr lang="zh-CN" altLang="en-US"/>
            </a:p>
          </p:txBody>
        </p:sp>
        <p:sp>
          <p:nvSpPr>
            <p:cNvPr id="22539" name="任意多边形 7178"/>
            <p:cNvSpPr/>
            <p:nvPr/>
          </p:nvSpPr>
          <p:spPr>
            <a:xfrm>
              <a:off x="2097" y="4043"/>
              <a:ext cx="2514" cy="276"/>
            </a:xfrm>
            <a:custGeom>
              <a:avLst/>
              <a:gdLst/>
              <a:ahLst/>
              <a:cxnLst/>
              <a:pathLst>
                <a:path w="2517" h="276">
                  <a:moveTo>
                    <a:pt x="2182" y="276"/>
                  </a:moveTo>
                  <a:lnTo>
                    <a:pt x="2517" y="204"/>
                  </a:lnTo>
                  <a:lnTo>
                    <a:pt x="2260" y="0"/>
                  </a:lnTo>
                  <a:lnTo>
                    <a:pt x="0" y="276"/>
                  </a:lnTo>
                  <a:lnTo>
                    <a:pt x="2182" y="276"/>
                  </a:lnTo>
                  <a:lnTo>
                    <a:pt x="2182" y="276"/>
                  </a:lnTo>
                  <a:close/>
                </a:path>
              </a:pathLst>
            </a:custGeom>
            <a:solidFill>
              <a:schemeClr val="bg1"/>
            </a:solidFill>
            <a:ln w="9525">
              <a:noFill/>
            </a:ln>
          </p:spPr>
          <p:txBody>
            <a:bodyPr/>
            <a:p>
              <a:endParaRPr lang="zh-CN" altLang="en-US"/>
            </a:p>
          </p:txBody>
        </p:sp>
        <p:sp>
          <p:nvSpPr>
            <p:cNvPr id="22540" name="任意多边形 7179"/>
            <p:cNvSpPr/>
            <p:nvPr/>
          </p:nvSpPr>
          <p:spPr>
            <a:xfrm>
              <a:off x="4354" y="3869"/>
              <a:ext cx="1404" cy="378"/>
            </a:xfrm>
            <a:custGeom>
              <a:avLst/>
              <a:gdLst/>
              <a:ahLst/>
              <a:cxnLst/>
              <a:pathLst>
                <a:path w="1405" h="378">
                  <a:moveTo>
                    <a:pt x="1405" y="126"/>
                  </a:moveTo>
                  <a:lnTo>
                    <a:pt x="1405" y="0"/>
                  </a:lnTo>
                  <a:lnTo>
                    <a:pt x="0" y="174"/>
                  </a:lnTo>
                  <a:lnTo>
                    <a:pt x="257" y="378"/>
                  </a:lnTo>
                  <a:lnTo>
                    <a:pt x="1405" y="126"/>
                  </a:lnTo>
                  <a:lnTo>
                    <a:pt x="1405" y="126"/>
                  </a:lnTo>
                  <a:close/>
                </a:path>
              </a:pathLst>
            </a:custGeom>
            <a:gradFill rotWithShape="0">
              <a:gsLst>
                <a:gs pos="0">
                  <a:schemeClr val="bg1"/>
                </a:gs>
                <a:gs pos="100000">
                  <a:srgbClr val="08089C"/>
                </a:gs>
              </a:gsLst>
              <a:lin ang="0" scaled="1"/>
              <a:tileRect/>
            </a:gradFill>
            <a:ln w="9525">
              <a:noFill/>
            </a:ln>
          </p:spPr>
          <p:txBody>
            <a:bodyPr/>
            <a:p>
              <a:endParaRPr lang="zh-CN" altLang="en-US"/>
            </a:p>
          </p:txBody>
        </p:sp>
        <p:sp>
          <p:nvSpPr>
            <p:cNvPr id="22541" name="任意多边形 7180"/>
            <p:cNvSpPr/>
            <p:nvPr/>
          </p:nvSpPr>
          <p:spPr>
            <a:xfrm>
              <a:off x="5030" y="3151"/>
              <a:ext cx="728" cy="240"/>
            </a:xfrm>
            <a:custGeom>
              <a:avLst/>
              <a:gdLst/>
              <a:ahLst/>
              <a:cxnLst/>
              <a:pathLst>
                <a:path w="729" h="240">
                  <a:moveTo>
                    <a:pt x="729" y="240"/>
                  </a:moveTo>
                  <a:lnTo>
                    <a:pt x="0" y="0"/>
                  </a:lnTo>
                  <a:lnTo>
                    <a:pt x="0" y="6"/>
                  </a:lnTo>
                  <a:lnTo>
                    <a:pt x="729" y="240"/>
                  </a:lnTo>
                  <a:lnTo>
                    <a:pt x="729" y="240"/>
                  </a:lnTo>
                  <a:close/>
                </a:path>
              </a:pathLst>
            </a:custGeom>
            <a:solidFill>
              <a:schemeClr val="bg1"/>
            </a:solidFill>
            <a:ln w="9525">
              <a:noFill/>
            </a:ln>
          </p:spPr>
          <p:txBody>
            <a:bodyPr/>
            <a:p>
              <a:endParaRPr lang="zh-CN" altLang="en-US"/>
            </a:p>
          </p:txBody>
        </p:sp>
        <p:sp>
          <p:nvSpPr>
            <p:cNvPr id="22542" name="任意多边形 7181"/>
            <p:cNvSpPr/>
            <p:nvPr/>
          </p:nvSpPr>
          <p:spPr>
            <a:xfrm>
              <a:off x="0" y="1486"/>
              <a:ext cx="5030" cy="1671"/>
            </a:xfrm>
            <a:custGeom>
              <a:avLst/>
              <a:gdLst/>
              <a:ahLst/>
              <a:cxnLst/>
              <a:pathLst>
                <a:path w="5035" h="1672">
                  <a:moveTo>
                    <a:pt x="0" y="72"/>
                  </a:moveTo>
                  <a:lnTo>
                    <a:pt x="5035" y="1672"/>
                  </a:lnTo>
                  <a:lnTo>
                    <a:pt x="5035" y="1666"/>
                  </a:lnTo>
                  <a:lnTo>
                    <a:pt x="0" y="0"/>
                  </a:lnTo>
                  <a:lnTo>
                    <a:pt x="0" y="72"/>
                  </a:lnTo>
                  <a:lnTo>
                    <a:pt x="0" y="72"/>
                  </a:lnTo>
                  <a:close/>
                </a:path>
              </a:pathLst>
            </a:custGeom>
            <a:gradFill rotWithShape="0">
              <a:gsLst>
                <a:gs pos="0">
                  <a:srgbClr val="000053"/>
                </a:gs>
                <a:gs pos="100000">
                  <a:schemeClr val="bg1"/>
                </a:gs>
              </a:gsLst>
              <a:lin ang="2700000" scaled="1"/>
              <a:tileRect/>
            </a:gradFill>
            <a:ln w="9525">
              <a:noFill/>
            </a:ln>
          </p:spPr>
          <p:txBody>
            <a:bodyPr/>
            <a:p>
              <a:endParaRPr lang="zh-CN" altLang="en-US"/>
            </a:p>
          </p:txBody>
        </p:sp>
        <p:sp>
          <p:nvSpPr>
            <p:cNvPr id="22543" name="任意多边形 7182"/>
            <p:cNvSpPr/>
            <p:nvPr/>
          </p:nvSpPr>
          <p:spPr>
            <a:xfrm>
              <a:off x="5030" y="3049"/>
              <a:ext cx="728" cy="318"/>
            </a:xfrm>
            <a:custGeom>
              <a:avLst/>
              <a:gdLst/>
              <a:ahLst/>
              <a:cxnLst/>
              <a:pathLst>
                <a:path w="729" h="318">
                  <a:moveTo>
                    <a:pt x="729" y="318"/>
                  </a:moveTo>
                  <a:lnTo>
                    <a:pt x="729" y="312"/>
                  </a:lnTo>
                  <a:lnTo>
                    <a:pt x="0" y="0"/>
                  </a:lnTo>
                  <a:lnTo>
                    <a:pt x="0" y="54"/>
                  </a:lnTo>
                  <a:lnTo>
                    <a:pt x="729" y="318"/>
                  </a:lnTo>
                  <a:lnTo>
                    <a:pt x="729" y="318"/>
                  </a:lnTo>
                  <a:close/>
                </a:path>
              </a:pathLst>
            </a:custGeom>
            <a:gradFill rotWithShape="0">
              <a:gsLst>
                <a:gs pos="0">
                  <a:schemeClr val="bg2"/>
                </a:gs>
                <a:gs pos="100000">
                  <a:schemeClr val="bg1"/>
                </a:gs>
              </a:gsLst>
              <a:lin ang="0" scaled="1"/>
              <a:tileRect/>
            </a:gradFill>
            <a:ln w="9525">
              <a:noFill/>
            </a:ln>
          </p:spPr>
          <p:txBody>
            <a:bodyPr/>
            <a:p>
              <a:endParaRPr lang="zh-CN" altLang="en-US"/>
            </a:p>
          </p:txBody>
        </p:sp>
        <p:sp>
          <p:nvSpPr>
            <p:cNvPr id="22544" name="任意多边形 7183"/>
            <p:cNvSpPr/>
            <p:nvPr/>
          </p:nvSpPr>
          <p:spPr>
            <a:xfrm>
              <a:off x="0" y="916"/>
              <a:ext cx="5030" cy="2187"/>
            </a:xfrm>
            <a:custGeom>
              <a:avLst/>
              <a:gdLst/>
              <a:ahLst/>
              <a:cxnLst/>
              <a:pathLst>
                <a:path w="5035" h="2188">
                  <a:moveTo>
                    <a:pt x="0" y="396"/>
                  </a:moveTo>
                  <a:lnTo>
                    <a:pt x="5035" y="2188"/>
                  </a:lnTo>
                  <a:lnTo>
                    <a:pt x="5035" y="2134"/>
                  </a:lnTo>
                  <a:lnTo>
                    <a:pt x="0" y="0"/>
                  </a:lnTo>
                  <a:lnTo>
                    <a:pt x="0" y="396"/>
                  </a:lnTo>
                  <a:lnTo>
                    <a:pt x="0" y="396"/>
                  </a:lnTo>
                  <a:close/>
                </a:path>
              </a:pathLst>
            </a:custGeom>
            <a:gradFill rotWithShape="0">
              <a:gsLst>
                <a:gs pos="0">
                  <a:srgbClr val="000055"/>
                </a:gs>
                <a:gs pos="100000">
                  <a:schemeClr val="bg2"/>
                </a:gs>
              </a:gsLst>
              <a:lin ang="0" scaled="1"/>
              <a:tileRect/>
            </a:gradFill>
            <a:ln w="9525">
              <a:noFill/>
            </a:ln>
          </p:spPr>
          <p:txBody>
            <a:bodyPr/>
            <a:p>
              <a:endParaRPr lang="zh-CN" altLang="en-US"/>
            </a:p>
          </p:txBody>
        </p:sp>
        <p:sp>
          <p:nvSpPr>
            <p:cNvPr id="22545" name="任意多边形 7184"/>
            <p:cNvSpPr/>
            <p:nvPr/>
          </p:nvSpPr>
          <p:spPr>
            <a:xfrm>
              <a:off x="2294" y="0"/>
              <a:ext cx="3159" cy="2725"/>
            </a:xfrm>
            <a:custGeom>
              <a:avLst/>
              <a:gdLst/>
              <a:ahLst/>
              <a:cxnLst/>
              <a:pathLst>
                <a:path w="3163" h="2727">
                  <a:moveTo>
                    <a:pt x="0" y="0"/>
                  </a:moveTo>
                  <a:lnTo>
                    <a:pt x="3145" y="2727"/>
                  </a:lnTo>
                  <a:lnTo>
                    <a:pt x="3163" y="2704"/>
                  </a:lnTo>
                  <a:lnTo>
                    <a:pt x="102" y="0"/>
                  </a:lnTo>
                  <a:lnTo>
                    <a:pt x="0" y="0"/>
                  </a:lnTo>
                  <a:lnTo>
                    <a:pt x="0" y="0"/>
                  </a:lnTo>
                  <a:close/>
                </a:path>
              </a:pathLst>
            </a:custGeom>
            <a:gradFill rotWithShape="0">
              <a:gsLst>
                <a:gs pos="0">
                  <a:srgbClr val="00006B"/>
                </a:gs>
                <a:gs pos="100000">
                  <a:schemeClr val="bg1"/>
                </a:gs>
              </a:gsLst>
              <a:lin ang="2700000" scaled="1"/>
              <a:tileRect/>
            </a:gradFill>
            <a:ln w="9525">
              <a:noFill/>
            </a:ln>
          </p:spPr>
          <p:txBody>
            <a:bodyPr/>
            <a:p>
              <a:endParaRPr lang="zh-CN" altLang="en-US"/>
            </a:p>
          </p:txBody>
        </p:sp>
        <p:sp>
          <p:nvSpPr>
            <p:cNvPr id="22546" name="任意多边形 7185"/>
            <p:cNvSpPr/>
            <p:nvPr/>
          </p:nvSpPr>
          <p:spPr>
            <a:xfrm>
              <a:off x="5435" y="2702"/>
              <a:ext cx="323" cy="299"/>
            </a:xfrm>
            <a:custGeom>
              <a:avLst/>
              <a:gdLst/>
              <a:ahLst/>
              <a:cxnLst/>
              <a:pathLst>
                <a:path w="323" h="299">
                  <a:moveTo>
                    <a:pt x="323" y="299"/>
                  </a:moveTo>
                  <a:lnTo>
                    <a:pt x="323" y="263"/>
                  </a:lnTo>
                  <a:lnTo>
                    <a:pt x="18" y="0"/>
                  </a:lnTo>
                  <a:lnTo>
                    <a:pt x="0" y="23"/>
                  </a:lnTo>
                  <a:lnTo>
                    <a:pt x="323" y="299"/>
                  </a:lnTo>
                  <a:lnTo>
                    <a:pt x="323" y="299"/>
                  </a:lnTo>
                  <a:close/>
                </a:path>
              </a:pathLst>
            </a:custGeom>
            <a:gradFill rotWithShape="0">
              <a:gsLst>
                <a:gs pos="0">
                  <a:schemeClr val="bg1"/>
                </a:gs>
                <a:gs pos="100000">
                  <a:srgbClr val="0F0F9F"/>
                </a:gs>
              </a:gsLst>
              <a:lin ang="2700000" scaled="1"/>
              <a:tileRect/>
            </a:gradFill>
            <a:ln w="9525">
              <a:noFill/>
            </a:ln>
          </p:spPr>
          <p:txBody>
            <a:bodyPr/>
            <a:p>
              <a:endParaRPr lang="zh-CN" altLang="en-US"/>
            </a:p>
          </p:txBody>
        </p:sp>
        <p:sp>
          <p:nvSpPr>
            <p:cNvPr id="22547" name="任意多边形 7186"/>
            <p:cNvSpPr/>
            <p:nvPr/>
          </p:nvSpPr>
          <p:spPr>
            <a:xfrm>
              <a:off x="5477" y="2588"/>
              <a:ext cx="281" cy="335"/>
            </a:xfrm>
            <a:custGeom>
              <a:avLst/>
              <a:gdLst/>
              <a:ahLst/>
              <a:cxnLst/>
              <a:pathLst>
                <a:path w="281" h="335">
                  <a:moveTo>
                    <a:pt x="281" y="335"/>
                  </a:moveTo>
                  <a:lnTo>
                    <a:pt x="281" y="173"/>
                  </a:lnTo>
                  <a:lnTo>
                    <a:pt x="96" y="0"/>
                  </a:lnTo>
                  <a:lnTo>
                    <a:pt x="0" y="90"/>
                  </a:lnTo>
                  <a:lnTo>
                    <a:pt x="281" y="335"/>
                  </a:lnTo>
                  <a:lnTo>
                    <a:pt x="281" y="335"/>
                  </a:lnTo>
                  <a:close/>
                </a:path>
              </a:pathLst>
            </a:custGeom>
            <a:solidFill>
              <a:schemeClr val="bg1"/>
            </a:solidFill>
            <a:ln w="9525">
              <a:noFill/>
            </a:ln>
          </p:spPr>
          <p:txBody>
            <a:bodyPr/>
            <a:p>
              <a:endParaRPr lang="zh-CN" altLang="en-US"/>
            </a:p>
          </p:txBody>
        </p:sp>
        <p:sp>
          <p:nvSpPr>
            <p:cNvPr id="22548" name="任意多边形 7187"/>
            <p:cNvSpPr/>
            <p:nvPr/>
          </p:nvSpPr>
          <p:spPr>
            <a:xfrm>
              <a:off x="2454" y="0"/>
              <a:ext cx="3119" cy="2678"/>
            </a:xfrm>
            <a:custGeom>
              <a:avLst/>
              <a:gdLst/>
              <a:ahLst/>
              <a:cxnLst/>
              <a:pathLst>
                <a:path w="3122" h="2680">
                  <a:moveTo>
                    <a:pt x="0" y="0"/>
                  </a:moveTo>
                  <a:lnTo>
                    <a:pt x="3026" y="2680"/>
                  </a:lnTo>
                  <a:lnTo>
                    <a:pt x="3122" y="2590"/>
                  </a:lnTo>
                  <a:lnTo>
                    <a:pt x="383" y="0"/>
                  </a:lnTo>
                  <a:lnTo>
                    <a:pt x="0" y="0"/>
                  </a:lnTo>
                  <a:lnTo>
                    <a:pt x="0" y="0"/>
                  </a:lnTo>
                  <a:close/>
                </a:path>
              </a:pathLst>
            </a:custGeom>
            <a:gradFill rotWithShape="0">
              <a:gsLst>
                <a:gs pos="0">
                  <a:srgbClr val="000047"/>
                </a:gs>
                <a:gs pos="100000">
                  <a:schemeClr val="bg1"/>
                </a:gs>
              </a:gsLst>
              <a:lin ang="2700000" scaled="1"/>
              <a:tileRect/>
            </a:gradFill>
            <a:ln w="9525">
              <a:noFill/>
            </a:ln>
          </p:spPr>
          <p:txBody>
            <a:bodyPr/>
            <a:p>
              <a:endParaRPr lang="zh-CN" altLang="en-US"/>
            </a:p>
          </p:txBody>
        </p:sp>
        <p:sp>
          <p:nvSpPr>
            <p:cNvPr id="22549" name="任意多边形 7188"/>
            <p:cNvSpPr/>
            <p:nvPr/>
          </p:nvSpPr>
          <p:spPr>
            <a:xfrm>
              <a:off x="5626" y="2534"/>
              <a:ext cx="132" cy="132"/>
            </a:xfrm>
            <a:custGeom>
              <a:avLst/>
              <a:gdLst/>
              <a:ahLst/>
              <a:cxnLst/>
              <a:pathLst>
                <a:path w="132" h="132">
                  <a:moveTo>
                    <a:pt x="132" y="132"/>
                  </a:moveTo>
                  <a:lnTo>
                    <a:pt x="0" y="0"/>
                  </a:lnTo>
                  <a:lnTo>
                    <a:pt x="0" y="0"/>
                  </a:lnTo>
                  <a:lnTo>
                    <a:pt x="132" y="132"/>
                  </a:lnTo>
                  <a:lnTo>
                    <a:pt x="132" y="132"/>
                  </a:lnTo>
                  <a:close/>
                </a:path>
              </a:pathLst>
            </a:custGeom>
            <a:solidFill>
              <a:srgbClr val="FF9999"/>
            </a:solidFill>
            <a:ln w="9525">
              <a:noFill/>
            </a:ln>
          </p:spPr>
          <p:txBody>
            <a:bodyPr/>
            <a:p>
              <a:endParaRPr lang="zh-CN" altLang="en-US"/>
            </a:p>
          </p:txBody>
        </p:sp>
        <p:sp>
          <p:nvSpPr>
            <p:cNvPr id="22550" name="任意多边形 7189"/>
            <p:cNvSpPr/>
            <p:nvPr/>
          </p:nvSpPr>
          <p:spPr>
            <a:xfrm>
              <a:off x="3112" y="0"/>
              <a:ext cx="2514" cy="2534"/>
            </a:xfrm>
            <a:custGeom>
              <a:avLst/>
              <a:gdLst/>
              <a:ahLst/>
              <a:cxnLst/>
              <a:pathLst>
                <a:path w="2517" h="2536">
                  <a:moveTo>
                    <a:pt x="0" y="0"/>
                  </a:moveTo>
                  <a:lnTo>
                    <a:pt x="2517" y="2536"/>
                  </a:lnTo>
                  <a:lnTo>
                    <a:pt x="2517" y="2536"/>
                  </a:lnTo>
                  <a:lnTo>
                    <a:pt x="66" y="0"/>
                  </a:lnTo>
                  <a:lnTo>
                    <a:pt x="0" y="0"/>
                  </a:lnTo>
                  <a:lnTo>
                    <a:pt x="0" y="0"/>
                  </a:lnTo>
                  <a:close/>
                </a:path>
              </a:pathLst>
            </a:custGeom>
            <a:gradFill rotWithShape="0">
              <a:gsLst>
                <a:gs pos="0">
                  <a:srgbClr val="00004F"/>
                </a:gs>
                <a:gs pos="100000">
                  <a:schemeClr val="bg1"/>
                </a:gs>
              </a:gsLst>
              <a:lin ang="2700000" scaled="1"/>
              <a:tileRect/>
            </a:gradFill>
            <a:ln w="9525">
              <a:noFill/>
            </a:ln>
          </p:spPr>
          <p:txBody>
            <a:bodyPr/>
            <a:p>
              <a:endParaRPr lang="zh-CN" altLang="en-US"/>
            </a:p>
          </p:txBody>
        </p:sp>
        <p:sp>
          <p:nvSpPr>
            <p:cNvPr id="22551" name="任意多边形 7190"/>
            <p:cNvSpPr/>
            <p:nvPr/>
          </p:nvSpPr>
          <p:spPr>
            <a:xfrm>
              <a:off x="3488" y="0"/>
              <a:ext cx="2198" cy="2480"/>
            </a:xfrm>
            <a:custGeom>
              <a:avLst/>
              <a:gdLst/>
              <a:ahLst/>
              <a:cxnLst/>
              <a:pathLst>
                <a:path w="2200" h="2482">
                  <a:moveTo>
                    <a:pt x="0" y="0"/>
                  </a:moveTo>
                  <a:lnTo>
                    <a:pt x="2188" y="2482"/>
                  </a:lnTo>
                  <a:lnTo>
                    <a:pt x="2200" y="2476"/>
                  </a:lnTo>
                  <a:lnTo>
                    <a:pt x="317" y="0"/>
                  </a:lnTo>
                  <a:lnTo>
                    <a:pt x="0" y="0"/>
                  </a:lnTo>
                  <a:lnTo>
                    <a:pt x="0" y="0"/>
                  </a:lnTo>
                  <a:close/>
                </a:path>
              </a:pathLst>
            </a:custGeom>
            <a:gradFill rotWithShape="0">
              <a:gsLst>
                <a:gs pos="0">
                  <a:srgbClr val="000065"/>
                </a:gs>
                <a:gs pos="100000">
                  <a:schemeClr val="bg2"/>
                </a:gs>
              </a:gsLst>
              <a:lin ang="5400000" scaled="1"/>
              <a:tileRect/>
            </a:gradFill>
            <a:ln w="9525">
              <a:noFill/>
            </a:ln>
          </p:spPr>
          <p:txBody>
            <a:bodyPr/>
            <a:p>
              <a:endParaRPr lang="zh-CN" altLang="en-US"/>
            </a:p>
          </p:txBody>
        </p:sp>
        <p:sp>
          <p:nvSpPr>
            <p:cNvPr id="22552" name="任意多边形 7191"/>
            <p:cNvSpPr/>
            <p:nvPr/>
          </p:nvSpPr>
          <p:spPr>
            <a:xfrm>
              <a:off x="5674" y="2474"/>
              <a:ext cx="84" cy="96"/>
            </a:xfrm>
            <a:custGeom>
              <a:avLst/>
              <a:gdLst/>
              <a:ahLst/>
              <a:cxnLst/>
              <a:pathLst>
                <a:path w="84" h="96">
                  <a:moveTo>
                    <a:pt x="84" y="96"/>
                  </a:moveTo>
                  <a:lnTo>
                    <a:pt x="84" y="90"/>
                  </a:lnTo>
                  <a:lnTo>
                    <a:pt x="12" y="0"/>
                  </a:lnTo>
                  <a:lnTo>
                    <a:pt x="0" y="6"/>
                  </a:lnTo>
                  <a:lnTo>
                    <a:pt x="84" y="96"/>
                  </a:lnTo>
                  <a:lnTo>
                    <a:pt x="84" y="96"/>
                  </a:lnTo>
                  <a:close/>
                </a:path>
              </a:pathLst>
            </a:custGeom>
            <a:gradFill rotWithShape="0">
              <a:gsLst>
                <a:gs pos="0">
                  <a:schemeClr val="bg1"/>
                </a:gs>
                <a:gs pos="100000">
                  <a:srgbClr val="1717A2"/>
                </a:gs>
              </a:gsLst>
              <a:lin ang="2700000" scaled="1"/>
              <a:tileRect/>
            </a:gradFill>
            <a:ln w="9525">
              <a:noFill/>
            </a:ln>
          </p:spPr>
          <p:txBody>
            <a:bodyPr/>
            <a:p>
              <a:endParaRPr lang="zh-CN" altLang="en-US"/>
            </a:p>
          </p:txBody>
        </p:sp>
        <p:sp>
          <p:nvSpPr>
            <p:cNvPr id="22553" name="任意多边形 7192"/>
            <p:cNvSpPr/>
            <p:nvPr/>
          </p:nvSpPr>
          <p:spPr>
            <a:xfrm>
              <a:off x="5603" y="850"/>
              <a:ext cx="155" cy="516"/>
            </a:xfrm>
            <a:custGeom>
              <a:avLst/>
              <a:gdLst/>
              <a:ahLst/>
              <a:cxnLst/>
              <a:pathLst>
                <a:path w="155" h="516">
                  <a:moveTo>
                    <a:pt x="155" y="516"/>
                  </a:moveTo>
                  <a:lnTo>
                    <a:pt x="155" y="204"/>
                  </a:lnTo>
                  <a:lnTo>
                    <a:pt x="77" y="0"/>
                  </a:lnTo>
                  <a:lnTo>
                    <a:pt x="0" y="192"/>
                  </a:lnTo>
                  <a:lnTo>
                    <a:pt x="155" y="516"/>
                  </a:lnTo>
                  <a:lnTo>
                    <a:pt x="155" y="516"/>
                  </a:lnTo>
                  <a:close/>
                </a:path>
              </a:pathLst>
            </a:custGeom>
            <a:solidFill>
              <a:schemeClr val="bg2"/>
            </a:solidFill>
            <a:ln w="9525">
              <a:noFill/>
            </a:ln>
          </p:spPr>
          <p:txBody>
            <a:bodyPr/>
            <a:p>
              <a:endParaRPr lang="zh-CN" altLang="en-US"/>
            </a:p>
          </p:txBody>
        </p:sp>
        <p:sp>
          <p:nvSpPr>
            <p:cNvPr id="22554" name="任意多边形 7193"/>
            <p:cNvSpPr/>
            <p:nvPr/>
          </p:nvSpPr>
          <p:spPr>
            <a:xfrm>
              <a:off x="5107" y="0"/>
              <a:ext cx="573" cy="1042"/>
            </a:xfrm>
            <a:custGeom>
              <a:avLst/>
              <a:gdLst/>
              <a:ahLst/>
              <a:cxnLst/>
              <a:pathLst>
                <a:path w="574" h="1043">
                  <a:moveTo>
                    <a:pt x="0" y="0"/>
                  </a:moveTo>
                  <a:lnTo>
                    <a:pt x="497" y="1043"/>
                  </a:lnTo>
                  <a:lnTo>
                    <a:pt x="574" y="851"/>
                  </a:lnTo>
                  <a:lnTo>
                    <a:pt x="251" y="0"/>
                  </a:lnTo>
                  <a:lnTo>
                    <a:pt x="0" y="0"/>
                  </a:lnTo>
                  <a:lnTo>
                    <a:pt x="0" y="0"/>
                  </a:lnTo>
                  <a:close/>
                </a:path>
              </a:pathLst>
            </a:custGeom>
            <a:gradFill rotWithShape="0">
              <a:gsLst>
                <a:gs pos="0">
                  <a:srgbClr val="000055"/>
                </a:gs>
                <a:gs pos="100000">
                  <a:schemeClr val="bg2"/>
                </a:gs>
              </a:gsLst>
              <a:lin ang="5400000" scaled="1"/>
              <a:tileRect/>
            </a:gradFill>
            <a:ln w="9525">
              <a:noFill/>
            </a:ln>
          </p:spPr>
          <p:txBody>
            <a:bodyPr/>
            <a:p>
              <a:endParaRPr lang="zh-CN" altLang="en-US"/>
            </a:p>
          </p:txBody>
        </p:sp>
        <p:sp>
          <p:nvSpPr>
            <p:cNvPr id="22555" name="任意多边形 7194"/>
            <p:cNvSpPr/>
            <p:nvPr/>
          </p:nvSpPr>
          <p:spPr>
            <a:xfrm>
              <a:off x="5411" y="0"/>
              <a:ext cx="341" cy="796"/>
            </a:xfrm>
            <a:custGeom>
              <a:avLst/>
              <a:gdLst/>
              <a:ahLst/>
              <a:cxnLst/>
              <a:pathLst>
                <a:path w="341" h="797">
                  <a:moveTo>
                    <a:pt x="144" y="0"/>
                  </a:moveTo>
                  <a:lnTo>
                    <a:pt x="0" y="0"/>
                  </a:lnTo>
                  <a:lnTo>
                    <a:pt x="287" y="797"/>
                  </a:lnTo>
                  <a:lnTo>
                    <a:pt x="341" y="653"/>
                  </a:lnTo>
                  <a:lnTo>
                    <a:pt x="144" y="0"/>
                  </a:lnTo>
                  <a:lnTo>
                    <a:pt x="144" y="0"/>
                  </a:lnTo>
                  <a:close/>
                </a:path>
              </a:pathLst>
            </a:custGeom>
            <a:gradFill rotWithShape="0">
              <a:gsLst>
                <a:gs pos="0">
                  <a:srgbClr val="000059"/>
                </a:gs>
                <a:gs pos="100000">
                  <a:schemeClr val="bg2"/>
                </a:gs>
              </a:gsLst>
              <a:lin ang="5400000" scaled="1"/>
              <a:tileRect/>
            </a:gradFill>
            <a:ln w="9525">
              <a:noFill/>
            </a:ln>
          </p:spPr>
          <p:txBody>
            <a:bodyPr/>
            <a:p>
              <a:endParaRPr lang="zh-CN" altLang="en-US"/>
            </a:p>
          </p:txBody>
        </p:sp>
        <p:sp>
          <p:nvSpPr>
            <p:cNvPr id="22556" name="任意多边形 7195"/>
            <p:cNvSpPr/>
            <p:nvPr/>
          </p:nvSpPr>
          <p:spPr>
            <a:xfrm>
              <a:off x="5698" y="653"/>
              <a:ext cx="60" cy="311"/>
            </a:xfrm>
            <a:custGeom>
              <a:avLst/>
              <a:gdLst/>
              <a:ahLst/>
              <a:cxnLst/>
              <a:pathLst>
                <a:path w="60" h="312">
                  <a:moveTo>
                    <a:pt x="0" y="144"/>
                  </a:moveTo>
                  <a:lnTo>
                    <a:pt x="60" y="312"/>
                  </a:lnTo>
                  <a:lnTo>
                    <a:pt x="60" y="6"/>
                  </a:lnTo>
                  <a:lnTo>
                    <a:pt x="54" y="0"/>
                  </a:lnTo>
                  <a:lnTo>
                    <a:pt x="0" y="144"/>
                  </a:lnTo>
                  <a:lnTo>
                    <a:pt x="0" y="144"/>
                  </a:lnTo>
                  <a:close/>
                </a:path>
              </a:pathLst>
            </a:custGeom>
            <a:solidFill>
              <a:schemeClr val="bg2"/>
            </a:solidFill>
            <a:ln w="9525">
              <a:noFill/>
            </a:ln>
          </p:spPr>
          <p:txBody>
            <a:bodyPr/>
            <a:p>
              <a:endParaRPr lang="zh-CN" altLang="en-US"/>
            </a:p>
          </p:txBody>
        </p:sp>
        <p:sp>
          <p:nvSpPr>
            <p:cNvPr id="22557" name="任意多边形 7196"/>
            <p:cNvSpPr/>
            <p:nvPr/>
          </p:nvSpPr>
          <p:spPr>
            <a:xfrm>
              <a:off x="2" y="1601"/>
              <a:ext cx="5752" cy="1864"/>
            </a:xfrm>
            <a:custGeom>
              <a:avLst/>
              <a:gdLst/>
              <a:ahLst/>
              <a:cxnLst/>
              <a:pathLst>
                <a:path w="5740" h="1864">
                  <a:moveTo>
                    <a:pt x="0" y="371"/>
                  </a:moveTo>
                  <a:lnTo>
                    <a:pt x="5740" y="1864"/>
                  </a:lnTo>
                  <a:lnTo>
                    <a:pt x="5740" y="1834"/>
                  </a:lnTo>
                  <a:lnTo>
                    <a:pt x="0" y="0"/>
                  </a:lnTo>
                  <a:lnTo>
                    <a:pt x="0" y="371"/>
                  </a:lnTo>
                  <a:lnTo>
                    <a:pt x="0" y="371"/>
                  </a:lnTo>
                  <a:close/>
                </a:path>
              </a:pathLst>
            </a:custGeom>
            <a:gradFill rotWithShape="0">
              <a:gsLst>
                <a:gs pos="0">
                  <a:srgbClr val="000061"/>
                </a:gs>
                <a:gs pos="100000">
                  <a:schemeClr val="bg1"/>
                </a:gs>
              </a:gsLst>
              <a:lin ang="2700000" scaled="1"/>
              <a:tileRect/>
            </a:gradFill>
            <a:ln w="9525">
              <a:noFill/>
            </a:ln>
          </p:spPr>
          <p:txBody>
            <a:bodyPr/>
            <a:p>
              <a:endParaRPr lang="zh-CN" altLang="en-US"/>
            </a:p>
          </p:txBody>
        </p:sp>
        <p:sp>
          <p:nvSpPr>
            <p:cNvPr id="22558" name="任意多边形 7197"/>
            <p:cNvSpPr/>
            <p:nvPr/>
          </p:nvSpPr>
          <p:spPr>
            <a:xfrm>
              <a:off x="5754" y="3483"/>
              <a:ext cx="6" cy="6"/>
            </a:xfrm>
            <a:custGeom>
              <a:avLst/>
              <a:gdLst/>
              <a:ahLst/>
              <a:cxnLst/>
              <a:pathLst>
                <a:path w="6" h="6">
                  <a:moveTo>
                    <a:pt x="6" y="6"/>
                  </a:moveTo>
                  <a:lnTo>
                    <a:pt x="0" y="0"/>
                  </a:lnTo>
                  <a:lnTo>
                    <a:pt x="0" y="6"/>
                  </a:lnTo>
                  <a:lnTo>
                    <a:pt x="6" y="6"/>
                  </a:lnTo>
                  <a:lnTo>
                    <a:pt x="6" y="6"/>
                  </a:lnTo>
                  <a:close/>
                </a:path>
              </a:pathLst>
            </a:custGeom>
            <a:solidFill>
              <a:srgbClr val="18FF00"/>
            </a:solidFill>
            <a:ln w="9525">
              <a:noFill/>
            </a:ln>
          </p:spPr>
          <p:txBody>
            <a:bodyPr/>
            <a:p>
              <a:endParaRPr lang="zh-CN" altLang="en-US"/>
            </a:p>
          </p:txBody>
        </p:sp>
        <p:sp>
          <p:nvSpPr>
            <p:cNvPr id="22559" name="任意多边形 7198"/>
            <p:cNvSpPr/>
            <p:nvPr/>
          </p:nvSpPr>
          <p:spPr>
            <a:xfrm>
              <a:off x="2" y="2152"/>
              <a:ext cx="5752" cy="1337"/>
            </a:xfrm>
            <a:custGeom>
              <a:avLst/>
              <a:gdLst/>
              <a:ahLst/>
              <a:cxnLst/>
              <a:pathLst>
                <a:path w="5740" h="1337">
                  <a:moveTo>
                    <a:pt x="0" y="366"/>
                  </a:moveTo>
                  <a:lnTo>
                    <a:pt x="5740" y="1337"/>
                  </a:lnTo>
                  <a:lnTo>
                    <a:pt x="5740" y="1331"/>
                  </a:lnTo>
                  <a:lnTo>
                    <a:pt x="0" y="0"/>
                  </a:lnTo>
                  <a:lnTo>
                    <a:pt x="0" y="366"/>
                  </a:lnTo>
                  <a:lnTo>
                    <a:pt x="0" y="366"/>
                  </a:lnTo>
                  <a:close/>
                </a:path>
              </a:pathLst>
            </a:custGeom>
            <a:gradFill rotWithShape="0">
              <a:gsLst>
                <a:gs pos="0">
                  <a:srgbClr val="00005D"/>
                </a:gs>
                <a:gs pos="100000">
                  <a:schemeClr val="bg1"/>
                </a:gs>
              </a:gsLst>
              <a:lin ang="2700000" scaled="1"/>
              <a:tileRect/>
            </a:gradFill>
            <a:ln w="9525">
              <a:noFill/>
            </a:ln>
          </p:spPr>
          <p:txBody>
            <a:bodyPr/>
            <a:p>
              <a:endParaRPr lang="zh-CN" altLang="en-US"/>
            </a:p>
          </p:txBody>
        </p:sp>
        <p:sp>
          <p:nvSpPr>
            <p:cNvPr id="22560" name="任意多边形 7199"/>
            <p:cNvSpPr/>
            <p:nvPr/>
          </p:nvSpPr>
          <p:spPr>
            <a:xfrm>
              <a:off x="2" y="3177"/>
              <a:ext cx="5752" cy="414"/>
            </a:xfrm>
            <a:custGeom>
              <a:avLst/>
              <a:gdLst/>
              <a:ahLst/>
              <a:cxnLst/>
              <a:pathLst>
                <a:path w="5740" h="414">
                  <a:moveTo>
                    <a:pt x="0" y="48"/>
                  </a:moveTo>
                  <a:lnTo>
                    <a:pt x="5740" y="414"/>
                  </a:lnTo>
                  <a:lnTo>
                    <a:pt x="5740" y="402"/>
                  </a:lnTo>
                  <a:lnTo>
                    <a:pt x="0" y="0"/>
                  </a:lnTo>
                  <a:lnTo>
                    <a:pt x="0" y="48"/>
                  </a:lnTo>
                  <a:lnTo>
                    <a:pt x="0" y="48"/>
                  </a:lnTo>
                  <a:close/>
                </a:path>
              </a:pathLst>
            </a:custGeom>
            <a:gradFill rotWithShape="0">
              <a:gsLst>
                <a:gs pos="0">
                  <a:srgbClr val="000082"/>
                </a:gs>
                <a:gs pos="100000">
                  <a:schemeClr val="bg1"/>
                </a:gs>
              </a:gsLst>
              <a:lin ang="0" scaled="1"/>
              <a:tileRect/>
            </a:gradFill>
            <a:ln w="9525">
              <a:noFill/>
            </a:ln>
          </p:spPr>
          <p:txBody>
            <a:bodyPr/>
            <a:p>
              <a:endParaRPr lang="zh-CN" altLang="en-US"/>
            </a:p>
          </p:txBody>
        </p:sp>
        <p:sp>
          <p:nvSpPr>
            <p:cNvPr id="22561" name="任意多边形 7200"/>
            <p:cNvSpPr/>
            <p:nvPr/>
          </p:nvSpPr>
          <p:spPr>
            <a:xfrm>
              <a:off x="1297" y="0"/>
              <a:ext cx="4457" cy="3177"/>
            </a:xfrm>
            <a:custGeom>
              <a:avLst/>
              <a:gdLst/>
              <a:ahLst/>
              <a:cxnLst/>
              <a:pathLst>
                <a:path w="4448" h="3177">
                  <a:moveTo>
                    <a:pt x="0" y="0"/>
                  </a:moveTo>
                  <a:lnTo>
                    <a:pt x="4448" y="3177"/>
                  </a:lnTo>
                  <a:lnTo>
                    <a:pt x="4448" y="3153"/>
                  </a:lnTo>
                  <a:lnTo>
                    <a:pt x="125" y="0"/>
                  </a:lnTo>
                  <a:lnTo>
                    <a:pt x="0" y="0"/>
                  </a:lnTo>
                  <a:lnTo>
                    <a:pt x="0" y="0"/>
                  </a:lnTo>
                  <a:close/>
                </a:path>
              </a:pathLst>
            </a:custGeom>
            <a:gradFill rotWithShape="0">
              <a:gsLst>
                <a:gs pos="0">
                  <a:srgbClr val="00004A"/>
                </a:gs>
                <a:gs pos="100000">
                  <a:schemeClr val="bg1"/>
                </a:gs>
              </a:gsLst>
              <a:lin ang="2700000" scaled="1"/>
              <a:tileRect/>
            </a:gradFill>
            <a:ln w="9525">
              <a:noFill/>
            </a:ln>
          </p:spPr>
          <p:txBody>
            <a:bodyPr/>
            <a:p>
              <a:endParaRPr lang="zh-CN" altLang="en-US"/>
            </a:p>
          </p:txBody>
        </p:sp>
        <p:sp>
          <p:nvSpPr>
            <p:cNvPr id="22562" name="任意多边形 7201"/>
            <p:cNvSpPr/>
            <p:nvPr/>
          </p:nvSpPr>
          <p:spPr>
            <a:xfrm>
              <a:off x="3321" y="0"/>
              <a:ext cx="2433" cy="2614"/>
            </a:xfrm>
            <a:custGeom>
              <a:avLst/>
              <a:gdLst/>
              <a:ahLst/>
              <a:cxnLst/>
              <a:pathLst>
                <a:path w="2428" h="2614">
                  <a:moveTo>
                    <a:pt x="0" y="0"/>
                  </a:moveTo>
                  <a:lnTo>
                    <a:pt x="2428" y="2614"/>
                  </a:lnTo>
                  <a:lnTo>
                    <a:pt x="2428" y="2608"/>
                  </a:lnTo>
                  <a:lnTo>
                    <a:pt x="66" y="0"/>
                  </a:lnTo>
                  <a:lnTo>
                    <a:pt x="0" y="0"/>
                  </a:lnTo>
                  <a:lnTo>
                    <a:pt x="0" y="0"/>
                  </a:lnTo>
                  <a:close/>
                </a:path>
              </a:pathLst>
            </a:custGeom>
            <a:gradFill rotWithShape="0">
              <a:gsLst>
                <a:gs pos="0">
                  <a:srgbClr val="000082"/>
                </a:gs>
                <a:gs pos="100000">
                  <a:schemeClr val="bg1"/>
                </a:gs>
              </a:gsLst>
              <a:lin ang="2700000" scaled="1"/>
              <a:tileRect/>
            </a:gradFill>
            <a:ln w="9525">
              <a:noFill/>
            </a:ln>
          </p:spPr>
          <p:txBody>
            <a:bodyPr/>
            <a:p>
              <a:endParaRPr lang="zh-CN" altLang="en-US"/>
            </a:p>
          </p:txBody>
        </p:sp>
        <p:sp>
          <p:nvSpPr>
            <p:cNvPr id="22563" name="任意多边形 7202"/>
            <p:cNvSpPr/>
            <p:nvPr/>
          </p:nvSpPr>
          <p:spPr>
            <a:xfrm>
              <a:off x="3950" y="0"/>
              <a:ext cx="1804" cy="2464"/>
            </a:xfrm>
            <a:custGeom>
              <a:avLst/>
              <a:gdLst/>
              <a:ahLst/>
              <a:cxnLst/>
              <a:pathLst>
                <a:path w="1800" h="2464">
                  <a:moveTo>
                    <a:pt x="485" y="0"/>
                  </a:moveTo>
                  <a:lnTo>
                    <a:pt x="0" y="0"/>
                  </a:lnTo>
                  <a:lnTo>
                    <a:pt x="1800" y="2464"/>
                  </a:lnTo>
                  <a:lnTo>
                    <a:pt x="1800" y="2248"/>
                  </a:lnTo>
                  <a:lnTo>
                    <a:pt x="1794" y="2248"/>
                  </a:lnTo>
                  <a:lnTo>
                    <a:pt x="485" y="0"/>
                  </a:lnTo>
                  <a:lnTo>
                    <a:pt x="485" y="0"/>
                  </a:lnTo>
                  <a:close/>
                </a:path>
              </a:pathLst>
            </a:custGeom>
            <a:gradFill rotWithShape="0">
              <a:gsLst>
                <a:gs pos="0">
                  <a:srgbClr val="000065"/>
                </a:gs>
                <a:gs pos="100000">
                  <a:schemeClr val="bg2"/>
                </a:gs>
              </a:gsLst>
              <a:lin ang="5400000" scaled="1"/>
              <a:tileRect/>
            </a:gradFill>
            <a:ln w="9525">
              <a:noFill/>
            </a:ln>
          </p:spPr>
          <p:txBody>
            <a:bodyPr/>
            <a:p>
              <a:endParaRPr lang="zh-CN" altLang="en-US"/>
            </a:p>
          </p:txBody>
        </p:sp>
        <p:sp>
          <p:nvSpPr>
            <p:cNvPr id="22564" name="任意多边形 7203"/>
            <p:cNvSpPr/>
            <p:nvPr/>
          </p:nvSpPr>
          <p:spPr>
            <a:xfrm>
              <a:off x="4519" y="0"/>
              <a:ext cx="1235" cy="2074"/>
            </a:xfrm>
            <a:custGeom>
              <a:avLst/>
              <a:gdLst/>
              <a:ahLst/>
              <a:cxnLst/>
              <a:pathLst>
                <a:path w="1232" h="2074">
                  <a:moveTo>
                    <a:pt x="0" y="0"/>
                  </a:moveTo>
                  <a:lnTo>
                    <a:pt x="1232" y="2074"/>
                  </a:lnTo>
                  <a:lnTo>
                    <a:pt x="1232" y="2038"/>
                  </a:lnTo>
                  <a:lnTo>
                    <a:pt x="42" y="0"/>
                  </a:lnTo>
                  <a:lnTo>
                    <a:pt x="0" y="0"/>
                  </a:lnTo>
                  <a:lnTo>
                    <a:pt x="0" y="0"/>
                  </a:lnTo>
                  <a:close/>
                </a:path>
              </a:pathLst>
            </a:custGeom>
            <a:gradFill rotWithShape="0">
              <a:gsLst>
                <a:gs pos="0">
                  <a:srgbClr val="000058"/>
                </a:gs>
                <a:gs pos="100000">
                  <a:schemeClr val="bg1"/>
                </a:gs>
              </a:gsLst>
              <a:lin ang="2700000" scaled="1"/>
              <a:tileRect/>
            </a:gradFill>
            <a:ln w="9525">
              <a:noFill/>
            </a:ln>
          </p:spPr>
          <p:txBody>
            <a:bodyPr/>
            <a:p>
              <a:endParaRPr lang="zh-CN" altLang="en-US"/>
            </a:p>
          </p:txBody>
        </p:sp>
        <p:sp>
          <p:nvSpPr>
            <p:cNvPr id="22565" name="任意多边形 7204"/>
            <p:cNvSpPr/>
            <p:nvPr/>
          </p:nvSpPr>
          <p:spPr>
            <a:xfrm>
              <a:off x="4694" y="0"/>
              <a:ext cx="1060" cy="1936"/>
            </a:xfrm>
            <a:custGeom>
              <a:avLst/>
              <a:gdLst/>
              <a:ahLst/>
              <a:cxnLst/>
              <a:pathLst>
                <a:path w="1058" h="1936">
                  <a:moveTo>
                    <a:pt x="0" y="0"/>
                  </a:moveTo>
                  <a:lnTo>
                    <a:pt x="1058" y="1936"/>
                  </a:lnTo>
                  <a:lnTo>
                    <a:pt x="1058" y="1930"/>
                  </a:lnTo>
                  <a:lnTo>
                    <a:pt x="54" y="0"/>
                  </a:lnTo>
                  <a:lnTo>
                    <a:pt x="0" y="0"/>
                  </a:lnTo>
                  <a:lnTo>
                    <a:pt x="0" y="0"/>
                  </a:lnTo>
                  <a:close/>
                </a:path>
              </a:pathLst>
            </a:custGeom>
            <a:gradFill rotWithShape="0">
              <a:gsLst>
                <a:gs pos="0">
                  <a:srgbClr val="00006F"/>
                </a:gs>
                <a:gs pos="100000">
                  <a:schemeClr val="bg1"/>
                </a:gs>
              </a:gsLst>
              <a:lin ang="2700000" scaled="1"/>
              <a:tileRect/>
            </a:gradFill>
            <a:ln w="9525">
              <a:noFill/>
            </a:ln>
          </p:spPr>
          <p:txBody>
            <a:bodyPr/>
            <a:p>
              <a:endParaRPr lang="zh-CN" altLang="en-US"/>
            </a:p>
          </p:txBody>
        </p:sp>
        <p:sp>
          <p:nvSpPr>
            <p:cNvPr id="22566" name="任意多边形 7205"/>
            <p:cNvSpPr/>
            <p:nvPr/>
          </p:nvSpPr>
          <p:spPr>
            <a:xfrm>
              <a:off x="4981" y="0"/>
              <a:ext cx="773" cy="1487"/>
            </a:xfrm>
            <a:custGeom>
              <a:avLst/>
              <a:gdLst/>
              <a:ahLst/>
              <a:cxnLst/>
              <a:pathLst>
                <a:path w="771" h="1487">
                  <a:moveTo>
                    <a:pt x="771" y="1433"/>
                  </a:moveTo>
                  <a:lnTo>
                    <a:pt x="42" y="0"/>
                  </a:lnTo>
                  <a:lnTo>
                    <a:pt x="0" y="0"/>
                  </a:lnTo>
                  <a:lnTo>
                    <a:pt x="771" y="1487"/>
                  </a:lnTo>
                  <a:lnTo>
                    <a:pt x="771" y="1433"/>
                  </a:lnTo>
                  <a:lnTo>
                    <a:pt x="771" y="1433"/>
                  </a:lnTo>
                  <a:close/>
                </a:path>
              </a:pathLst>
            </a:custGeom>
            <a:gradFill rotWithShape="0">
              <a:gsLst>
                <a:gs pos="0">
                  <a:srgbClr val="000079"/>
                </a:gs>
                <a:gs pos="100000">
                  <a:schemeClr val="bg1"/>
                </a:gs>
              </a:gsLst>
              <a:lin ang="2700000" scaled="1"/>
              <a:tileRect/>
            </a:gradFill>
            <a:ln w="9525">
              <a:noFill/>
            </a:ln>
          </p:spPr>
          <p:txBody>
            <a:bodyPr/>
            <a:p>
              <a:endParaRPr lang="zh-CN" altLang="en-US"/>
            </a:p>
          </p:txBody>
        </p:sp>
        <p:grpSp>
          <p:nvGrpSpPr>
            <p:cNvPr id="22567" name="组合 7206"/>
            <p:cNvGrpSpPr/>
            <p:nvPr userDrawn="1"/>
          </p:nvGrpSpPr>
          <p:grpSpPr>
            <a:xfrm>
              <a:off x="0" y="1632"/>
              <a:ext cx="5758" cy="1858"/>
              <a:chOff x="0" y="0"/>
              <a:chExt cx="5758" cy="1858"/>
            </a:xfrm>
          </p:grpSpPr>
          <p:sp>
            <p:nvSpPr>
              <p:cNvPr id="22568" name="任意多边形 7207"/>
              <p:cNvSpPr/>
              <p:nvPr/>
            </p:nvSpPr>
            <p:spPr>
              <a:xfrm>
                <a:off x="0" y="0"/>
                <a:ext cx="3670" cy="1313"/>
              </a:xfrm>
              <a:custGeom>
                <a:avLst/>
                <a:gdLst/>
                <a:ahLst/>
                <a:cxnLst/>
                <a:pathLst>
                  <a:path w="3659" h="1313">
                    <a:moveTo>
                      <a:pt x="0" y="0"/>
                    </a:moveTo>
                    <a:lnTo>
                      <a:pt x="0" y="366"/>
                    </a:lnTo>
                    <a:lnTo>
                      <a:pt x="3635" y="1313"/>
                    </a:lnTo>
                    <a:lnTo>
                      <a:pt x="3647" y="1235"/>
                    </a:lnTo>
                    <a:lnTo>
                      <a:pt x="3659" y="1163"/>
                    </a:lnTo>
                    <a:lnTo>
                      <a:pt x="0" y="0"/>
                    </a:lnTo>
                    <a:lnTo>
                      <a:pt x="0" y="0"/>
                    </a:lnTo>
                    <a:close/>
                  </a:path>
                </a:pathLst>
              </a:custGeom>
              <a:gradFill rotWithShape="0">
                <a:gsLst>
                  <a:gs pos="0">
                    <a:srgbClr val="00006F"/>
                  </a:gs>
                  <a:gs pos="100000">
                    <a:schemeClr val="bg1"/>
                  </a:gs>
                </a:gsLst>
                <a:lin ang="0" scaled="1"/>
                <a:tileRect/>
              </a:gradFill>
              <a:ln w="9525">
                <a:noFill/>
              </a:ln>
            </p:spPr>
            <p:txBody>
              <a:bodyPr/>
              <a:p>
                <a:endParaRPr lang="zh-CN" altLang="en-US"/>
              </a:p>
            </p:txBody>
          </p:sp>
          <p:sp>
            <p:nvSpPr>
              <p:cNvPr id="22569" name="任意多边形 7208"/>
              <p:cNvSpPr/>
              <p:nvPr/>
            </p:nvSpPr>
            <p:spPr>
              <a:xfrm>
                <a:off x="3646" y="1163"/>
                <a:ext cx="2112" cy="695"/>
              </a:xfrm>
              <a:custGeom>
                <a:avLst/>
                <a:gdLst/>
                <a:ahLst/>
                <a:cxnLst/>
                <a:pathLst>
                  <a:path w="2105" h="695">
                    <a:moveTo>
                      <a:pt x="2105" y="665"/>
                    </a:moveTo>
                    <a:lnTo>
                      <a:pt x="24" y="0"/>
                    </a:lnTo>
                    <a:lnTo>
                      <a:pt x="12" y="72"/>
                    </a:lnTo>
                    <a:lnTo>
                      <a:pt x="0" y="150"/>
                    </a:lnTo>
                    <a:lnTo>
                      <a:pt x="2105" y="695"/>
                    </a:lnTo>
                    <a:lnTo>
                      <a:pt x="2105" y="665"/>
                    </a:lnTo>
                    <a:lnTo>
                      <a:pt x="2105" y="665"/>
                    </a:lnTo>
                    <a:close/>
                  </a:path>
                </a:pathLst>
              </a:custGeom>
              <a:gradFill rotWithShape="0">
                <a:gsLst>
                  <a:gs pos="0">
                    <a:schemeClr val="bg1"/>
                  </a:gs>
                  <a:gs pos="100000">
                    <a:srgbClr val="1717A2"/>
                  </a:gs>
                </a:gsLst>
                <a:lin ang="0" scaled="1"/>
                <a:tileRect/>
              </a:gradFill>
              <a:ln w="9525">
                <a:noFill/>
              </a:ln>
            </p:spPr>
            <p:txBody>
              <a:bodyPr/>
              <a:p>
                <a:endParaRPr lang="zh-CN" altLang="en-US"/>
              </a:p>
            </p:txBody>
          </p:sp>
        </p:grpSp>
      </p:grpSp>
      <p:sp>
        <p:nvSpPr>
          <p:cNvPr id="7210" name="标题 7209"/>
          <p:cNvSpPr>
            <a:spLocks noGrp="1"/>
          </p:cNvSpPr>
          <p:nvPr>
            <p:ph type="ctrTitle" sz="quarter"/>
          </p:nvPr>
        </p:nvSpPr>
        <p:spPr>
          <a:xfrm>
            <a:off x="609600" y="1600200"/>
            <a:ext cx="10972800" cy="1828800"/>
          </a:xfrm>
          <a:prstGeom prst="rect">
            <a:avLst/>
          </a:prstGeom>
          <a:noFill/>
          <a:ln w="9525">
            <a:noFill/>
          </a:ln>
        </p:spPr>
        <p:txBody>
          <a:bodyPr anchor="ctr"/>
          <a:lstStyle>
            <a:lvl1pPr lvl="0">
              <a:defRPr sz="4800" kern="1200"/>
            </a:lvl1pPr>
          </a:lstStyle>
          <a:p>
            <a:pPr lvl="0" fontAlgn="base"/>
            <a:r>
              <a:rPr lang="zh-CN" altLang="en-US" strike="noStrike" noProof="1"/>
              <a:t>单击此处编辑母版标题样式</a:t>
            </a:r>
            <a:endParaRPr lang="zh-CN" altLang="en-US" strike="noStrike" noProof="1"/>
          </a:p>
        </p:txBody>
      </p:sp>
      <p:sp>
        <p:nvSpPr>
          <p:cNvPr id="7211" name="副标题 7210"/>
          <p:cNvSpPr>
            <a:spLocks noGrp="1"/>
          </p:cNvSpPr>
          <p:nvPr>
            <p:ph type="subTitle" sz="quarter" idx="1"/>
          </p:nvPr>
        </p:nvSpPr>
        <p:spPr>
          <a:xfrm>
            <a:off x="1828800" y="3886200"/>
            <a:ext cx="8534400" cy="1752600"/>
          </a:xfrm>
          <a:prstGeom prst="rect">
            <a:avLst/>
          </a:prstGeom>
          <a:noFill/>
          <a:ln w="9525">
            <a:noFill/>
          </a:ln>
        </p:spPr>
        <p:txBody>
          <a:bodyPr anchor="t"/>
          <a:lstStyle>
            <a:lvl1pPr marL="0" lvl="0" indent="0" algn="ctr">
              <a:buNone/>
              <a:defRPr sz="3600" kern="1200"/>
            </a:lvl1pPr>
            <a:lvl2pPr marL="457200" lvl="1" indent="-457200" algn="ctr">
              <a:buNone/>
              <a:defRPr sz="3600" kern="1200"/>
            </a:lvl2pPr>
            <a:lvl3pPr marL="914400" lvl="2" indent="-914400" algn="ctr">
              <a:buNone/>
              <a:defRPr sz="3600" kern="1200"/>
            </a:lvl3pPr>
            <a:lvl4pPr marL="1371600" lvl="3" indent="-1371600" algn="ctr">
              <a:buNone/>
              <a:defRPr sz="3600" kern="1200"/>
            </a:lvl4pPr>
            <a:lvl5pPr marL="1828800" lvl="4" indent="-1828800" algn="ctr">
              <a:buNone/>
              <a:defRPr sz="3600" kern="1200"/>
            </a:lvl5pPr>
          </a:lstStyle>
          <a:p>
            <a:pPr lvl="0" fontAlgn="base"/>
            <a:r>
              <a:rPr lang="zh-CN" altLang="en-US" strike="noStrike" noProof="1"/>
              <a:t>单击此处编辑母版副标题样式</a:t>
            </a:r>
            <a:endParaRPr lang="zh-CN" altLang="en-US" strike="noStrike" noProof="1"/>
          </a:p>
        </p:txBody>
      </p:sp>
      <p:sp>
        <p:nvSpPr>
          <p:cNvPr id="7212" name="日期占位符 7211"/>
          <p:cNvSpPr>
            <a:spLocks noGrp="1"/>
          </p:cNvSpPr>
          <p:nvPr>
            <p:ph type="dt" sz="quarter" idx="2"/>
          </p:nvPr>
        </p:nvSpPr>
        <p:spPr>
          <a:xfrm>
            <a:off x="609600" y="6243638"/>
            <a:ext cx="2844800" cy="457200"/>
          </a:xfrm>
          <a:prstGeom prst="rect">
            <a:avLst/>
          </a:prstGeom>
          <a:noFill/>
          <a:ln w="9525">
            <a:noFill/>
          </a:ln>
        </p:spPr>
        <p:txBody>
          <a:bodyPr anchor="b"/>
          <a:p>
            <a:pPr fontAlgn="base"/>
            <a:endParaRPr lang="zh-CN" altLang="en-US" strike="noStrike" noProof="1" dirty="0"/>
          </a:p>
        </p:txBody>
      </p:sp>
      <p:sp>
        <p:nvSpPr>
          <p:cNvPr id="7213" name="页脚占位符 7212"/>
          <p:cNvSpPr>
            <a:spLocks noGrp="1"/>
          </p:cNvSpPr>
          <p:nvPr>
            <p:ph type="ftr" sz="quarter" idx="3"/>
          </p:nvPr>
        </p:nvSpPr>
        <p:spPr>
          <a:xfrm>
            <a:off x="4165600" y="6248400"/>
            <a:ext cx="3860800" cy="457200"/>
          </a:xfrm>
          <a:prstGeom prst="rect">
            <a:avLst/>
          </a:prstGeom>
          <a:noFill/>
          <a:ln w="9525">
            <a:noFill/>
          </a:ln>
        </p:spPr>
        <p:txBody>
          <a:bodyPr anchor="b"/>
          <a:p>
            <a:pPr fontAlgn="base"/>
            <a:endParaRPr lang="zh-CN" altLang="en-US" strike="noStrike" noProof="1" dirty="0"/>
          </a:p>
        </p:txBody>
      </p:sp>
      <p:sp>
        <p:nvSpPr>
          <p:cNvPr id="7214" name="灯片编号占位符 7213"/>
          <p:cNvSpPr>
            <a:spLocks noGrp="1"/>
          </p:cNvSpPr>
          <p:nvPr>
            <p:ph type="sldNum" sz="quarter" idx="4"/>
          </p:nvPr>
        </p:nvSpPr>
        <p:spPr>
          <a:xfrm>
            <a:off x="8737600" y="6243638"/>
            <a:ext cx="2844800" cy="457200"/>
          </a:xfrm>
          <a:prstGeom prst="rect">
            <a:avLst/>
          </a:prstGeom>
          <a:noFill/>
          <a:ln w="9525">
            <a:noFill/>
          </a:ln>
        </p:spPr>
        <p:txBody>
          <a:bodyPr anchor="b"/>
          <a:p>
            <a:pPr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sldNum="0" hdr="0" ftr="0" dt="0"/>
</p:sldLayout>
</file>

<file path=ppt/slideLayouts/slideLayout4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8"/>
            <a:ext cx="105156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1186775" y="1778438"/>
            <a:ext cx="4873575"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1186775" y="2665379"/>
            <a:ext cx="4873575"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6256939" y="1778438"/>
            <a:ext cx="4897576"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6256939" y="2665379"/>
            <a:ext cx="4897576"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endParaRPr lang="zh-CN" altLang="en-US" strike="noStrike" noProof="1" dirty="0"/>
          </a:p>
        </p:txBody>
      </p:sp>
      <p:sp>
        <p:nvSpPr>
          <p:cNvPr id="8" name="页脚占位符 7"/>
          <p:cNvSpPr>
            <a:spLocks noGrp="1"/>
          </p:cNvSpPr>
          <p:nvPr>
            <p:ph type="ftr" sz="quarter" idx="11"/>
          </p:nvPr>
        </p:nvSpPr>
        <p:spPr/>
        <p:txBody>
          <a:bodyPr/>
          <a:p>
            <a:pPr lvl="0" fontAlgn="base"/>
            <a:endParaRPr lang="zh-CN" altLang="en-US" strike="noStrike" noProof="1" dirty="0"/>
          </a:p>
        </p:txBody>
      </p:sp>
      <p:sp>
        <p:nvSpPr>
          <p:cNvPr id="9" name="灯片编号占位符 8"/>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09600" y="1600200"/>
            <a:ext cx="5376672" cy="453072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205728" y="1600200"/>
            <a:ext cx="5376672" cy="453072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dirty="0"/>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1186775" y="1778438"/>
            <a:ext cx="4873575"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1186775" y="2665379"/>
            <a:ext cx="4873575"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6256939" y="1778438"/>
            <a:ext cx="4897576"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6256939" y="2665379"/>
            <a:ext cx="4897576"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endParaRPr lang="zh-CN" altLang="en-US" strike="noStrike" noProof="1" dirty="0"/>
          </a:p>
        </p:txBody>
      </p:sp>
      <p:sp>
        <p:nvSpPr>
          <p:cNvPr id="8" name="页脚占位符 7"/>
          <p:cNvSpPr>
            <a:spLocks noGrp="1"/>
          </p:cNvSpPr>
          <p:nvPr>
            <p:ph type="ftr" sz="quarter" idx="11"/>
          </p:nvPr>
        </p:nvSpPr>
        <p:spPr/>
        <p:txBody>
          <a:bodyPr/>
          <a:p>
            <a:pPr lvl="0" fontAlgn="base"/>
            <a:endParaRPr lang="zh-CN" altLang="en-US" strike="noStrike" noProof="1" dirty="0"/>
          </a:p>
        </p:txBody>
      </p:sp>
      <p:sp>
        <p:nvSpPr>
          <p:cNvPr id="9" name="灯片编号占位符 8"/>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endParaRPr lang="zh-CN" altLang="en-US" strike="noStrike" noProof="1" dirty="0"/>
          </a:p>
        </p:txBody>
      </p:sp>
      <p:sp>
        <p:nvSpPr>
          <p:cNvPr id="4" name="页脚占位符 3"/>
          <p:cNvSpPr>
            <a:spLocks noGrp="1"/>
          </p:cNvSpPr>
          <p:nvPr>
            <p:ph type="ftr" sz="quarter" idx="11"/>
          </p:nvPr>
        </p:nvSpPr>
        <p:spPr/>
        <p:txBody>
          <a:bodyPr/>
          <a:p>
            <a:pPr lvl="0" fontAlgn="base"/>
            <a:endParaRPr lang="zh-CN" altLang="en-US" strike="noStrike" noProof="1" dirty="0"/>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endParaRPr lang="zh-CN" altLang="en-US" strike="noStrike" noProof="1" dirty="0"/>
          </a:p>
        </p:txBody>
      </p:sp>
      <p:sp>
        <p:nvSpPr>
          <p:cNvPr id="3" name="页脚占位符 2"/>
          <p:cNvSpPr>
            <a:spLocks noGrp="1"/>
          </p:cNvSpPr>
          <p:nvPr>
            <p:ph type="ftr" sz="quarter" idx="11"/>
          </p:nvPr>
        </p:nvSpPr>
        <p:spPr/>
        <p:txBody>
          <a:bodyPr/>
          <a:p>
            <a:pPr lvl="0" fontAlgn="base"/>
            <a:endParaRPr lang="zh-CN" altLang="en-US" strike="noStrike" noProof="1" dirty="0"/>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5183188" y="457201"/>
            <a:ext cx="617220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839788" y="2057400"/>
            <a:ext cx="4165349"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7813"/>
            <a:ext cx="2743200" cy="5853112"/>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09600" y="277813"/>
            <a:ext cx="8070573" cy="5853112"/>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endParaRPr lang="zh-CN" altLang="en-US" strike="noStrike" noProof="1" dirty="0"/>
          </a:p>
        </p:txBody>
      </p:sp>
      <p:sp>
        <p:nvSpPr>
          <p:cNvPr id="4" name="页脚占位符 3"/>
          <p:cNvSpPr>
            <a:spLocks noGrp="1"/>
          </p:cNvSpPr>
          <p:nvPr>
            <p:ph type="ftr" sz="quarter" idx="11"/>
          </p:nvPr>
        </p:nvSpPr>
        <p:spPr/>
        <p:txBody>
          <a:bodyPr/>
          <a:p>
            <a:pPr lvl="0" fontAlgn="base"/>
            <a:endParaRPr lang="zh-CN" altLang="en-US" strike="noStrike" noProof="1" dirty="0"/>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8"/>
            <a:ext cx="105156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09600" y="1600200"/>
            <a:ext cx="5376672"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205728" y="1600200"/>
            <a:ext cx="5376672"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dirty="0"/>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1186775" y="1778438"/>
            <a:ext cx="4873575"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1186775" y="2665379"/>
            <a:ext cx="4873575"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6256939" y="1778438"/>
            <a:ext cx="4897576"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6256939" y="2665379"/>
            <a:ext cx="4897576"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endParaRPr lang="zh-CN" altLang="en-US" strike="noStrike" noProof="1" dirty="0"/>
          </a:p>
        </p:txBody>
      </p:sp>
      <p:sp>
        <p:nvSpPr>
          <p:cNvPr id="8" name="页脚占位符 7"/>
          <p:cNvSpPr>
            <a:spLocks noGrp="1"/>
          </p:cNvSpPr>
          <p:nvPr>
            <p:ph type="ftr" sz="quarter" idx="11"/>
          </p:nvPr>
        </p:nvSpPr>
        <p:spPr/>
        <p:txBody>
          <a:bodyPr/>
          <a:p>
            <a:pPr lvl="0" fontAlgn="base"/>
            <a:endParaRPr lang="zh-CN" altLang="en-US" strike="noStrike" noProof="1" dirty="0"/>
          </a:p>
        </p:txBody>
      </p:sp>
      <p:sp>
        <p:nvSpPr>
          <p:cNvPr id="9" name="灯片编号占位符 8"/>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endParaRPr lang="zh-CN" altLang="en-US" strike="noStrike" noProof="1" dirty="0"/>
          </a:p>
        </p:txBody>
      </p:sp>
      <p:sp>
        <p:nvSpPr>
          <p:cNvPr id="4" name="页脚占位符 3"/>
          <p:cNvSpPr>
            <a:spLocks noGrp="1"/>
          </p:cNvSpPr>
          <p:nvPr>
            <p:ph type="ftr" sz="quarter" idx="11"/>
          </p:nvPr>
        </p:nvSpPr>
        <p:spPr/>
        <p:txBody>
          <a:bodyPr/>
          <a:p>
            <a:pPr lvl="0" fontAlgn="base"/>
            <a:endParaRPr lang="zh-CN" altLang="en-US" strike="noStrike" noProof="1" dirty="0"/>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endParaRPr lang="zh-CN" altLang="en-US" strike="noStrike" noProof="1" dirty="0"/>
          </a:p>
        </p:txBody>
      </p:sp>
      <p:sp>
        <p:nvSpPr>
          <p:cNvPr id="3" name="页脚占位符 2"/>
          <p:cNvSpPr>
            <a:spLocks noGrp="1"/>
          </p:cNvSpPr>
          <p:nvPr>
            <p:ph type="ftr" sz="quarter" idx="11"/>
          </p:nvPr>
        </p:nvSpPr>
        <p:spPr/>
        <p:txBody>
          <a:bodyPr/>
          <a:p>
            <a:pPr lvl="0" fontAlgn="base"/>
            <a:endParaRPr lang="zh-CN" altLang="en-US" strike="noStrike" noProof="1" dirty="0"/>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5183188" y="457201"/>
            <a:ext cx="617220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839788" y="2057400"/>
            <a:ext cx="4165349"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09600" y="274638"/>
            <a:ext cx="8070573" cy="5851525"/>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endParaRPr lang="zh-CN" altLang="en-US" strike="noStrike" noProof="1" dirty="0"/>
          </a:p>
        </p:txBody>
      </p:sp>
      <p:sp>
        <p:nvSpPr>
          <p:cNvPr id="3" name="页脚占位符 2"/>
          <p:cNvSpPr>
            <a:spLocks noGrp="1"/>
          </p:cNvSpPr>
          <p:nvPr>
            <p:ph type="ftr" sz="quarter" idx="11"/>
          </p:nvPr>
        </p:nvSpPr>
        <p:spPr/>
        <p:txBody>
          <a:bodyPr/>
          <a:p>
            <a:pPr lvl="0" fontAlgn="base"/>
            <a:endParaRPr lang="zh-CN" altLang="en-US" strike="noStrike" noProof="1" dirty="0"/>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8"/>
            <a:ext cx="105156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09600" y="1600200"/>
            <a:ext cx="5376672"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205728" y="1600200"/>
            <a:ext cx="5376672"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dirty="0"/>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1186775" y="1778438"/>
            <a:ext cx="4873575"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1186775" y="2665379"/>
            <a:ext cx="4873575"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6256939" y="1778438"/>
            <a:ext cx="4897576"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6256939" y="2665379"/>
            <a:ext cx="4897576"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endParaRPr lang="zh-CN" altLang="en-US" strike="noStrike" noProof="1" dirty="0"/>
          </a:p>
        </p:txBody>
      </p:sp>
      <p:sp>
        <p:nvSpPr>
          <p:cNvPr id="8" name="页脚占位符 7"/>
          <p:cNvSpPr>
            <a:spLocks noGrp="1"/>
          </p:cNvSpPr>
          <p:nvPr>
            <p:ph type="ftr" sz="quarter" idx="11"/>
          </p:nvPr>
        </p:nvSpPr>
        <p:spPr/>
        <p:txBody>
          <a:bodyPr/>
          <a:p>
            <a:pPr lvl="0" fontAlgn="base"/>
            <a:endParaRPr lang="zh-CN" altLang="en-US" strike="noStrike" noProof="1" dirty="0"/>
          </a:p>
        </p:txBody>
      </p:sp>
      <p:sp>
        <p:nvSpPr>
          <p:cNvPr id="9" name="灯片编号占位符 8"/>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endParaRPr lang="zh-CN" altLang="en-US" strike="noStrike" noProof="1" dirty="0"/>
          </a:p>
        </p:txBody>
      </p:sp>
      <p:sp>
        <p:nvSpPr>
          <p:cNvPr id="4" name="页脚占位符 3"/>
          <p:cNvSpPr>
            <a:spLocks noGrp="1"/>
          </p:cNvSpPr>
          <p:nvPr>
            <p:ph type="ftr" sz="quarter" idx="11"/>
          </p:nvPr>
        </p:nvSpPr>
        <p:spPr/>
        <p:txBody>
          <a:bodyPr/>
          <a:p>
            <a:pPr lvl="0" fontAlgn="base"/>
            <a:endParaRPr lang="zh-CN" altLang="en-US" strike="noStrike" noProof="1" dirty="0"/>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endParaRPr lang="zh-CN" altLang="en-US" strike="noStrike" noProof="1" dirty="0"/>
          </a:p>
        </p:txBody>
      </p:sp>
      <p:sp>
        <p:nvSpPr>
          <p:cNvPr id="3" name="页脚占位符 2"/>
          <p:cNvSpPr>
            <a:spLocks noGrp="1"/>
          </p:cNvSpPr>
          <p:nvPr>
            <p:ph type="ftr" sz="quarter" idx="11"/>
          </p:nvPr>
        </p:nvSpPr>
        <p:spPr/>
        <p:txBody>
          <a:bodyPr/>
          <a:p>
            <a:pPr lvl="0" fontAlgn="base"/>
            <a:endParaRPr lang="zh-CN" altLang="en-US" strike="noStrike" noProof="1" dirty="0"/>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5183188" y="457201"/>
            <a:ext cx="617220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839788" y="2057400"/>
            <a:ext cx="4165349"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09600" y="274638"/>
            <a:ext cx="8070573" cy="5851525"/>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8"/>
            <a:ext cx="105156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09600" y="1600200"/>
            <a:ext cx="5376672"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205728" y="1600200"/>
            <a:ext cx="5376672"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dirty="0"/>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1186775" y="1778438"/>
            <a:ext cx="4873575"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1186775" y="2665379"/>
            <a:ext cx="4873575"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6256939" y="1778438"/>
            <a:ext cx="4897576"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6256939" y="2665379"/>
            <a:ext cx="4897576"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endParaRPr lang="zh-CN" altLang="en-US" strike="noStrike" noProof="1" dirty="0"/>
          </a:p>
        </p:txBody>
      </p:sp>
      <p:sp>
        <p:nvSpPr>
          <p:cNvPr id="8" name="页脚占位符 7"/>
          <p:cNvSpPr>
            <a:spLocks noGrp="1"/>
          </p:cNvSpPr>
          <p:nvPr>
            <p:ph type="ftr" sz="quarter" idx="11"/>
          </p:nvPr>
        </p:nvSpPr>
        <p:spPr/>
        <p:txBody>
          <a:bodyPr/>
          <a:p>
            <a:pPr lvl="0" fontAlgn="base"/>
            <a:endParaRPr lang="zh-CN" altLang="en-US" strike="noStrike" noProof="1" dirty="0"/>
          </a:p>
        </p:txBody>
      </p:sp>
      <p:sp>
        <p:nvSpPr>
          <p:cNvPr id="9" name="灯片编号占位符 8"/>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endParaRPr lang="zh-CN" altLang="en-US" strike="noStrike" noProof="1" dirty="0"/>
          </a:p>
        </p:txBody>
      </p:sp>
      <p:sp>
        <p:nvSpPr>
          <p:cNvPr id="4" name="页脚占位符 3"/>
          <p:cNvSpPr>
            <a:spLocks noGrp="1"/>
          </p:cNvSpPr>
          <p:nvPr>
            <p:ph type="ftr" sz="quarter" idx="11"/>
          </p:nvPr>
        </p:nvSpPr>
        <p:spPr/>
        <p:txBody>
          <a:bodyPr/>
          <a:p>
            <a:pPr lvl="0" fontAlgn="base"/>
            <a:endParaRPr lang="zh-CN" altLang="en-US" strike="noStrike" noProof="1" dirty="0"/>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endParaRPr lang="zh-CN" altLang="en-US" strike="noStrike" noProof="1" dirty="0"/>
          </a:p>
        </p:txBody>
      </p:sp>
      <p:sp>
        <p:nvSpPr>
          <p:cNvPr id="3" name="页脚占位符 2"/>
          <p:cNvSpPr>
            <a:spLocks noGrp="1"/>
          </p:cNvSpPr>
          <p:nvPr>
            <p:ph type="ftr" sz="quarter" idx="11"/>
          </p:nvPr>
        </p:nvSpPr>
        <p:spPr/>
        <p:txBody>
          <a:bodyPr/>
          <a:p>
            <a:pPr lvl="0" fontAlgn="base"/>
            <a:endParaRPr lang="zh-CN" altLang="en-US" strike="noStrike" noProof="1" dirty="0"/>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5183188" y="457201"/>
            <a:ext cx="617220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839788" y="2057400"/>
            <a:ext cx="4165349"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5183188" y="457201"/>
            <a:ext cx="617220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839788" y="2057400"/>
            <a:ext cx="4165349"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09600" y="274638"/>
            <a:ext cx="8070573" cy="5851525"/>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8"/>
            <a:ext cx="105156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09600" y="1600200"/>
            <a:ext cx="5376672"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205728" y="1600200"/>
            <a:ext cx="5376672"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dirty="0"/>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1186775" y="1778438"/>
            <a:ext cx="4873575"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1186775" y="2665379"/>
            <a:ext cx="4873575"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6256939" y="1778438"/>
            <a:ext cx="4897576"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6256939" y="2665379"/>
            <a:ext cx="4897576"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endParaRPr lang="zh-CN" altLang="en-US" strike="noStrike" noProof="1" dirty="0"/>
          </a:p>
        </p:txBody>
      </p:sp>
      <p:sp>
        <p:nvSpPr>
          <p:cNvPr id="8" name="页脚占位符 7"/>
          <p:cNvSpPr>
            <a:spLocks noGrp="1"/>
          </p:cNvSpPr>
          <p:nvPr>
            <p:ph type="ftr" sz="quarter" idx="11"/>
          </p:nvPr>
        </p:nvSpPr>
        <p:spPr/>
        <p:txBody>
          <a:bodyPr/>
          <a:p>
            <a:pPr lvl="0" fontAlgn="base"/>
            <a:endParaRPr lang="zh-CN" altLang="en-US" strike="noStrike" noProof="1" dirty="0"/>
          </a:p>
        </p:txBody>
      </p:sp>
      <p:sp>
        <p:nvSpPr>
          <p:cNvPr id="9" name="灯片编号占位符 8"/>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endParaRPr lang="zh-CN" altLang="en-US" strike="noStrike" noProof="1" dirty="0"/>
          </a:p>
        </p:txBody>
      </p:sp>
      <p:sp>
        <p:nvSpPr>
          <p:cNvPr id="4" name="页脚占位符 3"/>
          <p:cNvSpPr>
            <a:spLocks noGrp="1"/>
          </p:cNvSpPr>
          <p:nvPr>
            <p:ph type="ftr" sz="quarter" idx="11"/>
          </p:nvPr>
        </p:nvSpPr>
        <p:spPr/>
        <p:txBody>
          <a:bodyPr/>
          <a:p>
            <a:pPr lvl="0" fontAlgn="base"/>
            <a:endParaRPr lang="zh-CN" altLang="en-US" strike="noStrike" noProof="1" dirty="0"/>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endParaRPr lang="zh-CN" altLang="en-US" strike="noStrike" noProof="1" dirty="0"/>
          </a:p>
        </p:txBody>
      </p:sp>
      <p:sp>
        <p:nvSpPr>
          <p:cNvPr id="3" name="页脚占位符 2"/>
          <p:cNvSpPr>
            <a:spLocks noGrp="1"/>
          </p:cNvSpPr>
          <p:nvPr>
            <p:ph type="ftr" sz="quarter" idx="11"/>
          </p:nvPr>
        </p:nvSpPr>
        <p:spPr/>
        <p:txBody>
          <a:bodyPr/>
          <a:p>
            <a:pPr lvl="0" fontAlgn="base"/>
            <a:endParaRPr lang="zh-CN" altLang="en-US" strike="noStrike" noProof="1" dirty="0"/>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5183188" y="457201"/>
            <a:ext cx="617220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839788" y="2057400"/>
            <a:ext cx="4165349"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9" Type="http://schemas.openxmlformats.org/officeDocument/2006/relationships/slideLayout" Target="../slideLayouts/slideLayout110.xml"/><Relationship Id="rId8" Type="http://schemas.openxmlformats.org/officeDocument/2006/relationships/slideLayout" Target="../slideLayouts/slideLayout109.xml"/><Relationship Id="rId7" Type="http://schemas.openxmlformats.org/officeDocument/2006/relationships/slideLayout" Target="../slideLayouts/slideLayout108.xml"/><Relationship Id="rId6" Type="http://schemas.openxmlformats.org/officeDocument/2006/relationships/slideLayout" Target="../slideLayouts/slideLayout107.xml"/><Relationship Id="rId5" Type="http://schemas.openxmlformats.org/officeDocument/2006/relationships/slideLayout" Target="../slideLayouts/slideLayout106.xml"/><Relationship Id="rId4" Type="http://schemas.openxmlformats.org/officeDocument/2006/relationships/slideLayout" Target="../slideLayouts/slideLayout105.xml"/><Relationship Id="rId3" Type="http://schemas.openxmlformats.org/officeDocument/2006/relationships/slideLayout" Target="../slideLayouts/slideLayout104.xml"/><Relationship Id="rId2" Type="http://schemas.openxmlformats.org/officeDocument/2006/relationships/slideLayout" Target="../slideLayouts/slideLayout103.xml"/><Relationship Id="rId12" Type="http://schemas.openxmlformats.org/officeDocument/2006/relationships/theme" Target="../theme/theme10.xml"/><Relationship Id="rId11" Type="http://schemas.openxmlformats.org/officeDocument/2006/relationships/slideLayout" Target="../slideLayouts/slideLayout112.xml"/><Relationship Id="rId10" Type="http://schemas.openxmlformats.org/officeDocument/2006/relationships/slideLayout" Target="../slideLayouts/slideLayout111.xml"/><Relationship Id="rId1" Type="http://schemas.openxmlformats.org/officeDocument/2006/relationships/slideLayout" Target="../slideLayouts/slideLayout102.xml"/></Relationships>
</file>

<file path=ppt/slideMasters/_rels/slideMaster11.xml.rels><?xml version="1.0" encoding="UTF-8" standalone="yes"?>
<Relationships xmlns="http://schemas.openxmlformats.org/package/2006/relationships"><Relationship Id="rId9" Type="http://schemas.openxmlformats.org/officeDocument/2006/relationships/slideLayout" Target="../slideLayouts/slideLayout121.xml"/><Relationship Id="rId8" Type="http://schemas.openxmlformats.org/officeDocument/2006/relationships/slideLayout" Target="../slideLayouts/slideLayout120.xml"/><Relationship Id="rId7" Type="http://schemas.openxmlformats.org/officeDocument/2006/relationships/slideLayout" Target="../slideLayouts/slideLayout119.xml"/><Relationship Id="rId6" Type="http://schemas.openxmlformats.org/officeDocument/2006/relationships/slideLayout" Target="../slideLayouts/slideLayout118.xml"/><Relationship Id="rId5" Type="http://schemas.openxmlformats.org/officeDocument/2006/relationships/slideLayout" Target="../slideLayouts/slideLayout117.xml"/><Relationship Id="rId4" Type="http://schemas.openxmlformats.org/officeDocument/2006/relationships/slideLayout" Target="../slideLayouts/slideLayout116.xml"/><Relationship Id="rId3" Type="http://schemas.openxmlformats.org/officeDocument/2006/relationships/slideLayout" Target="../slideLayouts/slideLayout115.xml"/><Relationship Id="rId2" Type="http://schemas.openxmlformats.org/officeDocument/2006/relationships/slideLayout" Target="../slideLayouts/slideLayout114.xml"/><Relationship Id="rId12" Type="http://schemas.openxmlformats.org/officeDocument/2006/relationships/theme" Target="../theme/theme11.xml"/><Relationship Id="rId11" Type="http://schemas.openxmlformats.org/officeDocument/2006/relationships/slideLayout" Target="../slideLayouts/slideLayout123.xml"/><Relationship Id="rId10" Type="http://schemas.openxmlformats.org/officeDocument/2006/relationships/slideLayout" Target="../slideLayouts/slideLayout122.xml"/><Relationship Id="rId1" Type="http://schemas.openxmlformats.org/officeDocument/2006/relationships/slideLayout" Target="../slideLayouts/slideLayout113.xml"/></Relationships>
</file>

<file path=ppt/slideMasters/_rels/slideMaster12.xml.rels><?xml version="1.0" encoding="UTF-8" standalone="yes"?>
<Relationships xmlns="http://schemas.openxmlformats.org/package/2006/relationships"><Relationship Id="rId9" Type="http://schemas.openxmlformats.org/officeDocument/2006/relationships/slideLayout" Target="../slideLayouts/slideLayout132.xml"/><Relationship Id="rId8" Type="http://schemas.openxmlformats.org/officeDocument/2006/relationships/slideLayout" Target="../slideLayouts/slideLayout131.xml"/><Relationship Id="rId7" Type="http://schemas.openxmlformats.org/officeDocument/2006/relationships/slideLayout" Target="../slideLayouts/slideLayout130.xml"/><Relationship Id="rId6" Type="http://schemas.openxmlformats.org/officeDocument/2006/relationships/slideLayout" Target="../slideLayouts/slideLayout129.xml"/><Relationship Id="rId5" Type="http://schemas.openxmlformats.org/officeDocument/2006/relationships/slideLayout" Target="../slideLayouts/slideLayout128.xml"/><Relationship Id="rId4" Type="http://schemas.openxmlformats.org/officeDocument/2006/relationships/slideLayout" Target="../slideLayouts/slideLayout127.xml"/><Relationship Id="rId3" Type="http://schemas.openxmlformats.org/officeDocument/2006/relationships/slideLayout" Target="../slideLayouts/slideLayout126.xml"/><Relationship Id="rId2" Type="http://schemas.openxmlformats.org/officeDocument/2006/relationships/slideLayout" Target="../slideLayouts/slideLayout125.xml"/><Relationship Id="rId17" Type="http://schemas.openxmlformats.org/officeDocument/2006/relationships/theme" Target="../theme/theme12.xml"/><Relationship Id="rId16" Type="http://schemas.openxmlformats.org/officeDocument/2006/relationships/image" Target="../media/image3.png"/><Relationship Id="rId15" Type="http://schemas.openxmlformats.org/officeDocument/2006/relationships/image" Target="../media/image2.png"/><Relationship Id="rId14" Type="http://schemas.openxmlformats.org/officeDocument/2006/relationships/image" Target="../media/image1.png"/><Relationship Id="rId13" Type="http://schemas.openxmlformats.org/officeDocument/2006/relationships/slideLayout" Target="../slideLayouts/slideLayout136.xml"/><Relationship Id="rId12" Type="http://schemas.openxmlformats.org/officeDocument/2006/relationships/slideLayout" Target="../slideLayouts/slideLayout135.xml"/><Relationship Id="rId11" Type="http://schemas.openxmlformats.org/officeDocument/2006/relationships/slideLayout" Target="../slideLayouts/slideLayout134.xml"/><Relationship Id="rId10" Type="http://schemas.openxmlformats.org/officeDocument/2006/relationships/slideLayout" Target="../slideLayouts/slideLayout133.xml"/><Relationship Id="rId1" Type="http://schemas.openxmlformats.org/officeDocument/2006/relationships/slideLayout" Target="../slideLayouts/slideLayout124.xml"/></Relationships>
</file>

<file path=ppt/slideMasters/_rels/slideMaster13.xml.rels><?xml version="1.0" encoding="UTF-8" standalone="yes"?>
<Relationships xmlns="http://schemas.openxmlformats.org/package/2006/relationships"><Relationship Id="rId9" Type="http://schemas.openxmlformats.org/officeDocument/2006/relationships/slideLayout" Target="../slideLayouts/slideLayout145.xml"/><Relationship Id="rId8" Type="http://schemas.openxmlformats.org/officeDocument/2006/relationships/slideLayout" Target="../slideLayouts/slideLayout144.xml"/><Relationship Id="rId7" Type="http://schemas.openxmlformats.org/officeDocument/2006/relationships/slideLayout" Target="../slideLayouts/slideLayout143.xml"/><Relationship Id="rId6" Type="http://schemas.openxmlformats.org/officeDocument/2006/relationships/slideLayout" Target="../slideLayouts/slideLayout142.xml"/><Relationship Id="rId5" Type="http://schemas.openxmlformats.org/officeDocument/2006/relationships/slideLayout" Target="../slideLayouts/slideLayout141.xml"/><Relationship Id="rId4" Type="http://schemas.openxmlformats.org/officeDocument/2006/relationships/slideLayout" Target="../slideLayouts/slideLayout140.xml"/><Relationship Id="rId3" Type="http://schemas.openxmlformats.org/officeDocument/2006/relationships/slideLayout" Target="../slideLayouts/slideLayout139.xml"/><Relationship Id="rId2" Type="http://schemas.openxmlformats.org/officeDocument/2006/relationships/slideLayout" Target="../slideLayouts/slideLayout138.xml"/><Relationship Id="rId12" Type="http://schemas.openxmlformats.org/officeDocument/2006/relationships/theme" Target="../theme/theme13.xml"/><Relationship Id="rId11" Type="http://schemas.openxmlformats.org/officeDocument/2006/relationships/slideLayout" Target="../slideLayouts/slideLayout147.xml"/><Relationship Id="rId10" Type="http://schemas.openxmlformats.org/officeDocument/2006/relationships/slideLayout" Target="../slideLayouts/slideLayout146.xml"/><Relationship Id="rId1" Type="http://schemas.openxmlformats.org/officeDocument/2006/relationships/slideLayout" Target="../slideLayouts/slideLayout137.xml"/></Relationships>
</file>

<file path=ppt/slideMasters/_rels/slideMaster14.xml.rels><?xml version="1.0" encoding="UTF-8" standalone="yes"?>
<Relationships xmlns="http://schemas.openxmlformats.org/package/2006/relationships"><Relationship Id="rId9" Type="http://schemas.openxmlformats.org/officeDocument/2006/relationships/slideLayout" Target="../slideLayouts/slideLayout156.xml"/><Relationship Id="rId8" Type="http://schemas.openxmlformats.org/officeDocument/2006/relationships/slideLayout" Target="../slideLayouts/slideLayout155.xml"/><Relationship Id="rId7" Type="http://schemas.openxmlformats.org/officeDocument/2006/relationships/slideLayout" Target="../slideLayouts/slideLayout154.xml"/><Relationship Id="rId6" Type="http://schemas.openxmlformats.org/officeDocument/2006/relationships/slideLayout" Target="../slideLayouts/slideLayout153.xml"/><Relationship Id="rId5" Type="http://schemas.openxmlformats.org/officeDocument/2006/relationships/slideLayout" Target="../slideLayouts/slideLayout152.xml"/><Relationship Id="rId4" Type="http://schemas.openxmlformats.org/officeDocument/2006/relationships/slideLayout" Target="../slideLayouts/slideLayout151.xml"/><Relationship Id="rId3" Type="http://schemas.openxmlformats.org/officeDocument/2006/relationships/slideLayout" Target="../slideLayouts/slideLayout150.xml"/><Relationship Id="rId2" Type="http://schemas.openxmlformats.org/officeDocument/2006/relationships/slideLayout" Target="../slideLayouts/slideLayout149.xml"/><Relationship Id="rId12" Type="http://schemas.openxmlformats.org/officeDocument/2006/relationships/theme" Target="../theme/theme14.xml"/><Relationship Id="rId11" Type="http://schemas.openxmlformats.org/officeDocument/2006/relationships/slideLayout" Target="../slideLayouts/slideLayout158.xml"/><Relationship Id="rId10" Type="http://schemas.openxmlformats.org/officeDocument/2006/relationships/slideLayout" Target="../slideLayouts/slideLayout157.xml"/><Relationship Id="rId1" Type="http://schemas.openxmlformats.org/officeDocument/2006/relationships/slideLayout" Target="../slideLayouts/slideLayout148.xml"/></Relationships>
</file>

<file path=ppt/slideMasters/_rels/slideMaster15.xml.rels><?xml version="1.0" encoding="UTF-8" standalone="yes"?>
<Relationships xmlns="http://schemas.openxmlformats.org/package/2006/relationships"><Relationship Id="rId9" Type="http://schemas.openxmlformats.org/officeDocument/2006/relationships/slideLayout" Target="../slideLayouts/slideLayout167.xml"/><Relationship Id="rId8" Type="http://schemas.openxmlformats.org/officeDocument/2006/relationships/slideLayout" Target="../slideLayouts/slideLayout166.xml"/><Relationship Id="rId7" Type="http://schemas.openxmlformats.org/officeDocument/2006/relationships/slideLayout" Target="../slideLayouts/slideLayout165.xml"/><Relationship Id="rId6" Type="http://schemas.openxmlformats.org/officeDocument/2006/relationships/slideLayout" Target="../slideLayouts/slideLayout164.xml"/><Relationship Id="rId5" Type="http://schemas.openxmlformats.org/officeDocument/2006/relationships/slideLayout" Target="../slideLayouts/slideLayout163.xml"/><Relationship Id="rId4" Type="http://schemas.openxmlformats.org/officeDocument/2006/relationships/slideLayout" Target="../slideLayouts/slideLayout162.xml"/><Relationship Id="rId3" Type="http://schemas.openxmlformats.org/officeDocument/2006/relationships/slideLayout" Target="../slideLayouts/slideLayout161.xml"/><Relationship Id="rId2" Type="http://schemas.openxmlformats.org/officeDocument/2006/relationships/slideLayout" Target="../slideLayouts/slideLayout160.xml"/><Relationship Id="rId15" Type="http://schemas.openxmlformats.org/officeDocument/2006/relationships/theme" Target="../theme/theme15.xml"/><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169.xml"/><Relationship Id="rId10" Type="http://schemas.openxmlformats.org/officeDocument/2006/relationships/slideLayout" Target="../slideLayouts/slideLayout168.xml"/><Relationship Id="rId1" Type="http://schemas.openxmlformats.org/officeDocument/2006/relationships/slideLayout" Target="../slideLayouts/slideLayout159.xml"/></Relationships>
</file>

<file path=ppt/slideMasters/_rels/slideMaster16.xml.rels><?xml version="1.0" encoding="UTF-8" standalone="yes"?>
<Relationships xmlns="http://schemas.openxmlformats.org/package/2006/relationships"><Relationship Id="rId9" Type="http://schemas.openxmlformats.org/officeDocument/2006/relationships/slideLayout" Target="../slideLayouts/slideLayout178.xml"/><Relationship Id="rId8" Type="http://schemas.openxmlformats.org/officeDocument/2006/relationships/slideLayout" Target="../slideLayouts/slideLayout177.xml"/><Relationship Id="rId7" Type="http://schemas.openxmlformats.org/officeDocument/2006/relationships/slideLayout" Target="../slideLayouts/slideLayout176.xml"/><Relationship Id="rId6" Type="http://schemas.openxmlformats.org/officeDocument/2006/relationships/slideLayout" Target="../slideLayouts/slideLayout175.xml"/><Relationship Id="rId5" Type="http://schemas.openxmlformats.org/officeDocument/2006/relationships/slideLayout" Target="../slideLayouts/slideLayout174.xml"/><Relationship Id="rId4" Type="http://schemas.openxmlformats.org/officeDocument/2006/relationships/slideLayout" Target="../slideLayouts/slideLayout173.xml"/><Relationship Id="rId3" Type="http://schemas.openxmlformats.org/officeDocument/2006/relationships/slideLayout" Target="../slideLayouts/slideLayout172.xml"/><Relationship Id="rId2" Type="http://schemas.openxmlformats.org/officeDocument/2006/relationships/slideLayout" Target="../slideLayouts/slideLayout171.xml"/><Relationship Id="rId12" Type="http://schemas.openxmlformats.org/officeDocument/2006/relationships/theme" Target="../theme/theme16.xml"/><Relationship Id="rId11" Type="http://schemas.openxmlformats.org/officeDocument/2006/relationships/slideLayout" Target="../slideLayouts/slideLayout180.xml"/><Relationship Id="rId10" Type="http://schemas.openxmlformats.org/officeDocument/2006/relationships/slideLayout" Target="../slideLayouts/slideLayout179.xml"/><Relationship Id="rId1" Type="http://schemas.openxmlformats.org/officeDocument/2006/relationships/slideLayout" Target="../slideLayouts/slideLayout170.xml"/></Relationships>
</file>

<file path=ppt/slideMasters/_rels/slideMaster17.xml.rels><?xml version="1.0" encoding="UTF-8" standalone="yes"?>
<Relationships xmlns="http://schemas.openxmlformats.org/package/2006/relationships"><Relationship Id="rId9" Type="http://schemas.openxmlformats.org/officeDocument/2006/relationships/slideLayout" Target="../slideLayouts/slideLayout189.xml"/><Relationship Id="rId8" Type="http://schemas.openxmlformats.org/officeDocument/2006/relationships/slideLayout" Target="../slideLayouts/slideLayout188.xml"/><Relationship Id="rId7" Type="http://schemas.openxmlformats.org/officeDocument/2006/relationships/slideLayout" Target="../slideLayouts/slideLayout187.xml"/><Relationship Id="rId6" Type="http://schemas.openxmlformats.org/officeDocument/2006/relationships/slideLayout" Target="../slideLayouts/slideLayout186.xml"/><Relationship Id="rId5" Type="http://schemas.openxmlformats.org/officeDocument/2006/relationships/slideLayout" Target="../slideLayouts/slideLayout185.xml"/><Relationship Id="rId4" Type="http://schemas.openxmlformats.org/officeDocument/2006/relationships/slideLayout" Target="../slideLayouts/slideLayout184.xml"/><Relationship Id="rId3" Type="http://schemas.openxmlformats.org/officeDocument/2006/relationships/slideLayout" Target="../slideLayouts/slideLayout183.xml"/><Relationship Id="rId2" Type="http://schemas.openxmlformats.org/officeDocument/2006/relationships/slideLayout" Target="../slideLayouts/slideLayout182.xml"/><Relationship Id="rId15" Type="http://schemas.openxmlformats.org/officeDocument/2006/relationships/theme" Target="../theme/theme17.xml"/><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191.xml"/><Relationship Id="rId10" Type="http://schemas.openxmlformats.org/officeDocument/2006/relationships/slideLayout" Target="../slideLayouts/slideLayout190.xml"/><Relationship Id="rId1" Type="http://schemas.openxmlformats.org/officeDocument/2006/relationships/slideLayout" Target="../slideLayouts/slideLayout181.xml"/></Relationships>
</file>

<file path=ppt/slideMasters/_rels/slideMaster18.xml.rels><?xml version="1.0" encoding="UTF-8" standalone="yes"?>
<Relationships xmlns="http://schemas.openxmlformats.org/package/2006/relationships"><Relationship Id="rId9" Type="http://schemas.openxmlformats.org/officeDocument/2006/relationships/slideLayout" Target="../slideLayouts/slideLayout200.xml"/><Relationship Id="rId8" Type="http://schemas.openxmlformats.org/officeDocument/2006/relationships/slideLayout" Target="../slideLayouts/slideLayout199.xml"/><Relationship Id="rId7" Type="http://schemas.openxmlformats.org/officeDocument/2006/relationships/slideLayout" Target="../slideLayouts/slideLayout198.xml"/><Relationship Id="rId6" Type="http://schemas.openxmlformats.org/officeDocument/2006/relationships/slideLayout" Target="../slideLayouts/slideLayout197.xml"/><Relationship Id="rId5" Type="http://schemas.openxmlformats.org/officeDocument/2006/relationships/slideLayout" Target="../slideLayouts/slideLayout196.xml"/><Relationship Id="rId4" Type="http://schemas.openxmlformats.org/officeDocument/2006/relationships/slideLayout" Target="../slideLayouts/slideLayout195.xml"/><Relationship Id="rId3" Type="http://schemas.openxmlformats.org/officeDocument/2006/relationships/slideLayout" Target="../slideLayouts/slideLayout194.xml"/><Relationship Id="rId2" Type="http://schemas.openxmlformats.org/officeDocument/2006/relationships/slideLayout" Target="../slideLayouts/slideLayout193.xml"/><Relationship Id="rId12" Type="http://schemas.openxmlformats.org/officeDocument/2006/relationships/theme" Target="../theme/theme18.xml"/><Relationship Id="rId11" Type="http://schemas.openxmlformats.org/officeDocument/2006/relationships/slideLayout" Target="../slideLayouts/slideLayout202.xml"/><Relationship Id="rId10" Type="http://schemas.openxmlformats.org/officeDocument/2006/relationships/slideLayout" Target="../slideLayouts/slideLayout201.xml"/><Relationship Id="rId1" Type="http://schemas.openxmlformats.org/officeDocument/2006/relationships/slideLayout" Target="../slideLayouts/slideLayout192.xml"/></Relationships>
</file>

<file path=ppt/slideMasters/_rels/slideMaster19.xml.rels><?xml version="1.0" encoding="UTF-8" standalone="yes"?>
<Relationships xmlns="http://schemas.openxmlformats.org/package/2006/relationships"><Relationship Id="rId9" Type="http://schemas.openxmlformats.org/officeDocument/2006/relationships/slideLayout" Target="../slideLayouts/slideLayout211.xml"/><Relationship Id="rId8" Type="http://schemas.openxmlformats.org/officeDocument/2006/relationships/slideLayout" Target="../slideLayouts/slideLayout210.xml"/><Relationship Id="rId7" Type="http://schemas.openxmlformats.org/officeDocument/2006/relationships/slideLayout" Target="../slideLayouts/slideLayout209.xml"/><Relationship Id="rId6" Type="http://schemas.openxmlformats.org/officeDocument/2006/relationships/slideLayout" Target="../slideLayouts/slideLayout208.xml"/><Relationship Id="rId5" Type="http://schemas.openxmlformats.org/officeDocument/2006/relationships/slideLayout" Target="../slideLayouts/slideLayout207.xml"/><Relationship Id="rId4" Type="http://schemas.openxmlformats.org/officeDocument/2006/relationships/slideLayout" Target="../slideLayouts/slideLayout206.xml"/><Relationship Id="rId3" Type="http://schemas.openxmlformats.org/officeDocument/2006/relationships/slideLayout" Target="../slideLayouts/slideLayout205.xml"/><Relationship Id="rId2" Type="http://schemas.openxmlformats.org/officeDocument/2006/relationships/slideLayout" Target="../slideLayouts/slideLayout204.xml"/><Relationship Id="rId17" Type="http://schemas.openxmlformats.org/officeDocument/2006/relationships/theme" Target="../theme/theme19.xml"/><Relationship Id="rId16" Type="http://schemas.openxmlformats.org/officeDocument/2006/relationships/tags" Target="../tags/tag49.xml"/><Relationship Id="rId15" Type="http://schemas.openxmlformats.org/officeDocument/2006/relationships/tags" Target="../tags/tag48.xml"/><Relationship Id="rId14" Type="http://schemas.openxmlformats.org/officeDocument/2006/relationships/tags" Target="../tags/tag47.xml"/><Relationship Id="rId13" Type="http://schemas.openxmlformats.org/officeDocument/2006/relationships/tags" Target="../tags/tag46.xml"/><Relationship Id="rId12" Type="http://schemas.openxmlformats.org/officeDocument/2006/relationships/tags" Target="../tags/tag45.xml"/><Relationship Id="rId11" Type="http://schemas.openxmlformats.org/officeDocument/2006/relationships/tags" Target="../tags/tag44.xml"/><Relationship Id="rId10" Type="http://schemas.openxmlformats.org/officeDocument/2006/relationships/slideLayout" Target="../slideLayouts/slideLayout212.xml"/><Relationship Id="rId1" Type="http://schemas.openxmlformats.org/officeDocument/2006/relationships/slideLayout" Target="../slideLayouts/slideLayout203.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2.xml"/><Relationship Id="rId8" Type="http://schemas.openxmlformats.org/officeDocument/2006/relationships/slideLayout" Target="../slideLayouts/slideLayout21.xml"/><Relationship Id="rId7" Type="http://schemas.openxmlformats.org/officeDocument/2006/relationships/slideLayout" Target="../slideLayouts/slideLayout20.xml"/><Relationship Id="rId6" Type="http://schemas.openxmlformats.org/officeDocument/2006/relationships/slideLayout" Target="../slideLayouts/slideLayout19.xml"/><Relationship Id="rId5" Type="http://schemas.openxmlformats.org/officeDocument/2006/relationships/slideLayout" Target="../slideLayouts/slideLayout18.xml"/><Relationship Id="rId4" Type="http://schemas.openxmlformats.org/officeDocument/2006/relationships/slideLayout" Target="../slideLayouts/slideLayout17.xml"/><Relationship Id="rId3" Type="http://schemas.openxmlformats.org/officeDocument/2006/relationships/slideLayout" Target="../slideLayouts/slideLayout16.xml"/><Relationship Id="rId2" Type="http://schemas.openxmlformats.org/officeDocument/2006/relationships/slideLayout" Target="../slideLayouts/slideLayout15.xml"/><Relationship Id="rId12" Type="http://schemas.openxmlformats.org/officeDocument/2006/relationships/theme" Target="../theme/theme2.xml"/><Relationship Id="rId11" Type="http://schemas.openxmlformats.org/officeDocument/2006/relationships/slideLayout" Target="../slideLayouts/slideLayout24.xml"/><Relationship Id="rId10" Type="http://schemas.openxmlformats.org/officeDocument/2006/relationships/slideLayout" Target="../slideLayouts/slideLayout23.xml"/><Relationship Id="rId1" Type="http://schemas.openxmlformats.org/officeDocument/2006/relationships/slideLayout" Target="../slideLayouts/slideLayout14.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3.xml"/><Relationship Id="rId8" Type="http://schemas.openxmlformats.org/officeDocument/2006/relationships/slideLayout" Target="../slideLayouts/slideLayout32.xml"/><Relationship Id="rId7" Type="http://schemas.openxmlformats.org/officeDocument/2006/relationships/slideLayout" Target="../slideLayouts/slideLayout31.xml"/><Relationship Id="rId6" Type="http://schemas.openxmlformats.org/officeDocument/2006/relationships/slideLayout" Target="../slideLayouts/slideLayout30.xml"/><Relationship Id="rId5" Type="http://schemas.openxmlformats.org/officeDocument/2006/relationships/slideLayout" Target="../slideLayouts/slideLayout29.xml"/><Relationship Id="rId4" Type="http://schemas.openxmlformats.org/officeDocument/2006/relationships/slideLayout" Target="../slideLayouts/slideLayout28.xml"/><Relationship Id="rId3" Type="http://schemas.openxmlformats.org/officeDocument/2006/relationships/slideLayout" Target="../slideLayouts/slideLayout27.xml"/><Relationship Id="rId2" Type="http://schemas.openxmlformats.org/officeDocument/2006/relationships/slideLayout" Target="../slideLayouts/slideLayout26.xml"/><Relationship Id="rId15" Type="http://schemas.openxmlformats.org/officeDocument/2006/relationships/theme" Target="../theme/theme3.xml"/><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35.xml"/><Relationship Id="rId10" Type="http://schemas.openxmlformats.org/officeDocument/2006/relationships/slideLayout" Target="../slideLayouts/slideLayout34.xml"/><Relationship Id="rId1" Type="http://schemas.openxmlformats.org/officeDocument/2006/relationships/slideLayout" Target="../slideLayouts/slideLayout25.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4.xml"/><Relationship Id="rId8" Type="http://schemas.openxmlformats.org/officeDocument/2006/relationships/slideLayout" Target="../slideLayouts/slideLayout43.xml"/><Relationship Id="rId7" Type="http://schemas.openxmlformats.org/officeDocument/2006/relationships/slideLayout" Target="../slideLayouts/slideLayout42.xml"/><Relationship Id="rId6" Type="http://schemas.openxmlformats.org/officeDocument/2006/relationships/slideLayout" Target="../slideLayouts/slideLayout41.xml"/><Relationship Id="rId5" Type="http://schemas.openxmlformats.org/officeDocument/2006/relationships/slideLayout" Target="../slideLayouts/slideLayout40.xml"/><Relationship Id="rId4" Type="http://schemas.openxmlformats.org/officeDocument/2006/relationships/slideLayout" Target="../slideLayouts/slideLayout39.xml"/><Relationship Id="rId3" Type="http://schemas.openxmlformats.org/officeDocument/2006/relationships/slideLayout" Target="../slideLayouts/slideLayout38.xml"/><Relationship Id="rId2" Type="http://schemas.openxmlformats.org/officeDocument/2006/relationships/slideLayout" Target="../slideLayouts/slideLayout37.xml"/><Relationship Id="rId12" Type="http://schemas.openxmlformats.org/officeDocument/2006/relationships/theme" Target="../theme/theme4.xml"/><Relationship Id="rId11" Type="http://schemas.openxmlformats.org/officeDocument/2006/relationships/slideLayout" Target="../slideLayouts/slideLayout46.xml"/><Relationship Id="rId10" Type="http://schemas.openxmlformats.org/officeDocument/2006/relationships/slideLayout" Target="../slideLayouts/slideLayout45.xml"/><Relationship Id="rId1" Type="http://schemas.openxmlformats.org/officeDocument/2006/relationships/slideLayout" Target="../slideLayouts/slideLayout36.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55.xml"/><Relationship Id="rId8" Type="http://schemas.openxmlformats.org/officeDocument/2006/relationships/slideLayout" Target="../slideLayouts/slideLayout54.xml"/><Relationship Id="rId7" Type="http://schemas.openxmlformats.org/officeDocument/2006/relationships/slideLayout" Target="../slideLayouts/slideLayout53.xml"/><Relationship Id="rId6" Type="http://schemas.openxmlformats.org/officeDocument/2006/relationships/slideLayout" Target="../slideLayouts/slideLayout52.xml"/><Relationship Id="rId5" Type="http://schemas.openxmlformats.org/officeDocument/2006/relationships/slideLayout" Target="../slideLayouts/slideLayout51.xml"/><Relationship Id="rId4" Type="http://schemas.openxmlformats.org/officeDocument/2006/relationships/slideLayout" Target="../slideLayouts/slideLayout50.xml"/><Relationship Id="rId3" Type="http://schemas.openxmlformats.org/officeDocument/2006/relationships/slideLayout" Target="../slideLayouts/slideLayout49.xml"/><Relationship Id="rId2" Type="http://schemas.openxmlformats.org/officeDocument/2006/relationships/slideLayout" Target="../slideLayouts/slideLayout48.xml"/><Relationship Id="rId15" Type="http://schemas.openxmlformats.org/officeDocument/2006/relationships/theme" Target="../theme/theme5.xml"/><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57.xml"/><Relationship Id="rId10" Type="http://schemas.openxmlformats.org/officeDocument/2006/relationships/slideLayout" Target="../slideLayouts/slideLayout56.xml"/><Relationship Id="rId1" Type="http://schemas.openxmlformats.org/officeDocument/2006/relationships/slideLayout" Target="../slideLayouts/slideLayout47.xml"/></Relationships>
</file>

<file path=ppt/slideMasters/_rels/slideMaster6.xml.rels><?xml version="1.0" encoding="UTF-8" standalone="yes"?>
<Relationships xmlns="http://schemas.openxmlformats.org/package/2006/relationships"><Relationship Id="rId9" Type="http://schemas.openxmlformats.org/officeDocument/2006/relationships/slideLayout" Target="../slideLayouts/slideLayout66.xml"/><Relationship Id="rId8" Type="http://schemas.openxmlformats.org/officeDocument/2006/relationships/slideLayout" Target="../slideLayouts/slideLayout65.xml"/><Relationship Id="rId7" Type="http://schemas.openxmlformats.org/officeDocument/2006/relationships/slideLayout" Target="../slideLayouts/slideLayout64.xml"/><Relationship Id="rId6" Type="http://schemas.openxmlformats.org/officeDocument/2006/relationships/slideLayout" Target="../slideLayouts/slideLayout63.xml"/><Relationship Id="rId5" Type="http://schemas.openxmlformats.org/officeDocument/2006/relationships/slideLayout" Target="../slideLayouts/slideLayout62.xml"/><Relationship Id="rId4" Type="http://schemas.openxmlformats.org/officeDocument/2006/relationships/slideLayout" Target="../slideLayouts/slideLayout61.xml"/><Relationship Id="rId3" Type="http://schemas.openxmlformats.org/officeDocument/2006/relationships/slideLayout" Target="../slideLayouts/slideLayout60.xml"/><Relationship Id="rId2" Type="http://schemas.openxmlformats.org/officeDocument/2006/relationships/slideLayout" Target="../slideLayouts/slideLayout59.xml"/><Relationship Id="rId12" Type="http://schemas.openxmlformats.org/officeDocument/2006/relationships/theme" Target="../theme/theme6.xml"/><Relationship Id="rId11" Type="http://schemas.openxmlformats.org/officeDocument/2006/relationships/slideLayout" Target="../slideLayouts/slideLayout68.xml"/><Relationship Id="rId10" Type="http://schemas.openxmlformats.org/officeDocument/2006/relationships/slideLayout" Target="../slideLayouts/slideLayout67.xml"/><Relationship Id="rId1" Type="http://schemas.openxmlformats.org/officeDocument/2006/relationships/slideLayout" Target="../slideLayouts/slideLayout58.xml"/></Relationships>
</file>

<file path=ppt/slideMasters/_rels/slideMaster7.xml.rels><?xml version="1.0" encoding="UTF-8" standalone="yes"?>
<Relationships xmlns="http://schemas.openxmlformats.org/package/2006/relationships"><Relationship Id="rId9" Type="http://schemas.openxmlformats.org/officeDocument/2006/relationships/slideLayout" Target="../slideLayouts/slideLayout77.xml"/><Relationship Id="rId8" Type="http://schemas.openxmlformats.org/officeDocument/2006/relationships/slideLayout" Target="../slideLayouts/slideLayout76.xml"/><Relationship Id="rId7" Type="http://schemas.openxmlformats.org/officeDocument/2006/relationships/slideLayout" Target="../slideLayouts/slideLayout75.xml"/><Relationship Id="rId6" Type="http://schemas.openxmlformats.org/officeDocument/2006/relationships/slideLayout" Target="../slideLayouts/slideLayout74.xml"/><Relationship Id="rId5" Type="http://schemas.openxmlformats.org/officeDocument/2006/relationships/slideLayout" Target="../slideLayouts/slideLayout73.xml"/><Relationship Id="rId4" Type="http://schemas.openxmlformats.org/officeDocument/2006/relationships/slideLayout" Target="../slideLayouts/slideLayout72.xml"/><Relationship Id="rId3" Type="http://schemas.openxmlformats.org/officeDocument/2006/relationships/slideLayout" Target="../slideLayouts/slideLayout71.xml"/><Relationship Id="rId2" Type="http://schemas.openxmlformats.org/officeDocument/2006/relationships/slideLayout" Target="../slideLayouts/slideLayout70.xml"/><Relationship Id="rId12" Type="http://schemas.openxmlformats.org/officeDocument/2006/relationships/theme" Target="../theme/theme7.xml"/><Relationship Id="rId11" Type="http://schemas.openxmlformats.org/officeDocument/2006/relationships/slideLayout" Target="../slideLayouts/slideLayout79.xml"/><Relationship Id="rId10" Type="http://schemas.openxmlformats.org/officeDocument/2006/relationships/slideLayout" Target="../slideLayouts/slideLayout78.xml"/><Relationship Id="rId1" Type="http://schemas.openxmlformats.org/officeDocument/2006/relationships/slideLayout" Target="../slideLayouts/slideLayout69.xml"/></Relationships>
</file>

<file path=ppt/slideMasters/_rels/slideMaster8.xml.rels><?xml version="1.0" encoding="UTF-8" standalone="yes"?>
<Relationships xmlns="http://schemas.openxmlformats.org/package/2006/relationships"><Relationship Id="rId9" Type="http://schemas.openxmlformats.org/officeDocument/2006/relationships/slideLayout" Target="../slideLayouts/slideLayout88.xml"/><Relationship Id="rId8" Type="http://schemas.openxmlformats.org/officeDocument/2006/relationships/slideLayout" Target="../slideLayouts/slideLayout87.xml"/><Relationship Id="rId7" Type="http://schemas.openxmlformats.org/officeDocument/2006/relationships/slideLayout" Target="../slideLayouts/slideLayout86.xml"/><Relationship Id="rId6" Type="http://schemas.openxmlformats.org/officeDocument/2006/relationships/slideLayout" Target="../slideLayouts/slideLayout85.xml"/><Relationship Id="rId5" Type="http://schemas.openxmlformats.org/officeDocument/2006/relationships/slideLayout" Target="../slideLayouts/slideLayout84.xml"/><Relationship Id="rId4" Type="http://schemas.openxmlformats.org/officeDocument/2006/relationships/slideLayout" Target="../slideLayouts/slideLayout83.xml"/><Relationship Id="rId3" Type="http://schemas.openxmlformats.org/officeDocument/2006/relationships/slideLayout" Target="../slideLayouts/slideLayout82.xml"/><Relationship Id="rId2" Type="http://schemas.openxmlformats.org/officeDocument/2006/relationships/slideLayout" Target="../slideLayouts/slideLayout81.xml"/><Relationship Id="rId12" Type="http://schemas.openxmlformats.org/officeDocument/2006/relationships/theme" Target="../theme/theme8.xml"/><Relationship Id="rId11" Type="http://schemas.openxmlformats.org/officeDocument/2006/relationships/slideLayout" Target="../slideLayouts/slideLayout90.xml"/><Relationship Id="rId10" Type="http://schemas.openxmlformats.org/officeDocument/2006/relationships/slideLayout" Target="../slideLayouts/slideLayout89.xml"/><Relationship Id="rId1" Type="http://schemas.openxmlformats.org/officeDocument/2006/relationships/slideLayout" Target="../slideLayouts/slideLayout80.xml"/></Relationships>
</file>

<file path=ppt/slideMasters/_rels/slideMaster9.xml.rels><?xml version="1.0" encoding="UTF-8" standalone="yes"?>
<Relationships xmlns="http://schemas.openxmlformats.org/package/2006/relationships"><Relationship Id="rId9" Type="http://schemas.openxmlformats.org/officeDocument/2006/relationships/slideLayout" Target="../slideLayouts/slideLayout99.xml"/><Relationship Id="rId8" Type="http://schemas.openxmlformats.org/officeDocument/2006/relationships/slideLayout" Target="../slideLayouts/slideLayout98.xml"/><Relationship Id="rId7" Type="http://schemas.openxmlformats.org/officeDocument/2006/relationships/slideLayout" Target="../slideLayouts/slideLayout97.xml"/><Relationship Id="rId6" Type="http://schemas.openxmlformats.org/officeDocument/2006/relationships/slideLayout" Target="../slideLayouts/slideLayout96.xml"/><Relationship Id="rId5" Type="http://schemas.openxmlformats.org/officeDocument/2006/relationships/slideLayout" Target="../slideLayouts/slideLayout95.xml"/><Relationship Id="rId4" Type="http://schemas.openxmlformats.org/officeDocument/2006/relationships/slideLayout" Target="../slideLayouts/slideLayout94.xml"/><Relationship Id="rId3" Type="http://schemas.openxmlformats.org/officeDocument/2006/relationships/slideLayout" Target="../slideLayouts/slideLayout93.xml"/><Relationship Id="rId2" Type="http://schemas.openxmlformats.org/officeDocument/2006/relationships/slideLayout" Target="../slideLayouts/slideLayout92.xml"/><Relationship Id="rId12" Type="http://schemas.openxmlformats.org/officeDocument/2006/relationships/theme" Target="../theme/theme9.xml"/><Relationship Id="rId11" Type="http://schemas.openxmlformats.org/officeDocument/2006/relationships/slideLayout" Target="../slideLayouts/slideLayout101.xml"/><Relationship Id="rId10" Type="http://schemas.openxmlformats.org/officeDocument/2006/relationships/slideLayout" Target="../slideLayouts/slideLayout100.xml"/><Relationship Id="rId1" Type="http://schemas.openxmlformats.org/officeDocument/2006/relationships/slideLayout" Target="../slideLayouts/slideLayout9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1026" name="标题 1025"/>
          <p:cNvSpPr>
            <a:spLocks noGrp="1"/>
          </p:cNvSpPr>
          <p:nvPr>
            <p:ph type="title"/>
          </p:nvPr>
        </p:nvSpPr>
        <p:spPr>
          <a:xfrm>
            <a:off x="609600" y="274638"/>
            <a:ext cx="10972800" cy="1143000"/>
          </a:xfrm>
          <a:prstGeom prst="rect">
            <a:avLst/>
          </a:prstGeom>
          <a:noFill/>
          <a:ln w="9525">
            <a:noFill/>
          </a:ln>
        </p:spPr>
        <p:txBody>
          <a:bodyPr anchor="ctr"/>
          <a:p>
            <a:pPr lvl="0"/>
            <a:r>
              <a:rPr lang="zh-CN" altLang="en-US"/>
              <a:t>单击此处编辑母版标题样式</a:t>
            </a:r>
            <a:endParaRPr lang="zh-CN" altLang="en-US"/>
          </a:p>
        </p:txBody>
      </p:sp>
      <p:sp>
        <p:nvSpPr>
          <p:cNvPr id="1027" name="文本占位符 1026"/>
          <p:cNvSpPr>
            <a:spLocks noGrp="1"/>
          </p:cNvSpPr>
          <p:nvPr>
            <p:ph type="body"/>
          </p:nvPr>
        </p:nvSpPr>
        <p:spPr>
          <a:xfrm>
            <a:off x="609600" y="1600200"/>
            <a:ext cx="10972800" cy="4525963"/>
          </a:xfrm>
          <a:prstGeom prst="rect">
            <a:avLst/>
          </a:prstGeom>
          <a:noFill/>
          <a:ln w="9525">
            <a:noFill/>
          </a:ln>
        </p:spPr>
        <p:txBody>
          <a:bodyPr anchor="t"/>
          <a:p>
            <a:pPr lvl="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1028" name="日期占位符 1027"/>
          <p:cNvSpPr>
            <a:spLocks noGrp="1"/>
          </p:cNvSpPr>
          <p:nvPr>
            <p:ph type="dt" sz="half" idx="2"/>
          </p:nvPr>
        </p:nvSpPr>
        <p:spPr>
          <a:xfrm>
            <a:off x="609600" y="6245225"/>
            <a:ext cx="2844800" cy="476250"/>
          </a:xfrm>
          <a:prstGeom prst="rect">
            <a:avLst/>
          </a:prstGeom>
          <a:noFill/>
          <a:ln w="9525">
            <a:noFill/>
          </a:ln>
        </p:spPr>
        <p:txBody>
          <a:bodyPr/>
          <a:lstStyle>
            <a:lvl1pPr>
              <a:defRPr sz="1400"/>
            </a:lvl1pPr>
          </a:lstStyle>
          <a:p>
            <a:pPr lvl="0" fontAlgn="base"/>
            <a:endParaRPr lang="zh-CN" altLang="en-US" strike="noStrike" noProof="1" dirty="0"/>
          </a:p>
        </p:txBody>
      </p:sp>
      <p:sp>
        <p:nvSpPr>
          <p:cNvPr id="1029" name="页脚占位符 1028"/>
          <p:cNvSpPr>
            <a:spLocks noGrp="1"/>
          </p:cNvSpPr>
          <p:nvPr>
            <p:ph type="ftr" sz="quarter" idx="3"/>
          </p:nvPr>
        </p:nvSpPr>
        <p:spPr>
          <a:xfrm>
            <a:off x="4165600" y="6245225"/>
            <a:ext cx="3860800" cy="476250"/>
          </a:xfrm>
          <a:prstGeom prst="rect">
            <a:avLst/>
          </a:prstGeom>
          <a:noFill/>
          <a:ln w="9525">
            <a:noFill/>
          </a:ln>
        </p:spPr>
        <p:txBody>
          <a:bodyPr/>
          <a:lstStyle>
            <a:lvl1pPr algn="ctr">
              <a:defRPr sz="1400"/>
            </a:lvl1pPr>
          </a:lstStyle>
          <a:p>
            <a:pPr lvl="0" fontAlgn="base"/>
            <a:endParaRPr lang="zh-CN" altLang="en-US" strike="noStrike" noProof="1" dirty="0"/>
          </a:p>
        </p:txBody>
      </p:sp>
      <p:sp>
        <p:nvSpPr>
          <p:cNvPr id="1030" name="灯片编号占位符 1029"/>
          <p:cNvSpPr>
            <a:spLocks noGrp="1"/>
          </p:cNvSpPr>
          <p:nvPr>
            <p:ph type="sldNum" sz="quarter" idx="4"/>
          </p:nvPr>
        </p:nvSpPr>
        <p:spPr>
          <a:xfrm>
            <a:off x="8737600" y="6245225"/>
            <a:ext cx="2844800" cy="476250"/>
          </a:xfrm>
          <a:prstGeom prst="rect">
            <a:avLst/>
          </a:prstGeom>
          <a:noFill/>
          <a:ln w="9525">
            <a:noFill/>
          </a:ln>
        </p:spPr>
        <p:txBody>
          <a:bodyPr/>
          <a:lstStyle>
            <a:lvl1pPr algn="r">
              <a:defRPr sz="1400"/>
            </a:lvl1p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lvl1pPr marL="0" lvl="0" indent="0" algn="ctr" defTabSz="914400" eaLnBrk="1" fontAlgn="base" latinLnBrk="0" hangingPunct="1">
        <a:lnSpc>
          <a:spcPct val="100000"/>
        </a:lnSpc>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10242" name="Rectangle 2"/>
          <p:cNvSpPr>
            <a:spLocks noGrp="1"/>
          </p:cNvSpPr>
          <p:nvPr>
            <p:ph type="title"/>
          </p:nvPr>
        </p:nvSpPr>
        <p:spPr>
          <a:xfrm>
            <a:off x="609600" y="274638"/>
            <a:ext cx="10972800" cy="1143000"/>
          </a:xfrm>
          <a:prstGeom prst="rect">
            <a:avLst/>
          </a:prstGeom>
          <a:noFill/>
          <a:ln w="9525">
            <a:noFill/>
          </a:ln>
        </p:spPr>
        <p:txBody>
          <a:bodyPr anchor="ctr"/>
          <a:p>
            <a:pPr lvl="0"/>
            <a:r>
              <a:rPr lang="zh-CN" altLang="en-US"/>
              <a:t>单击此处编辑母版标题样式</a:t>
            </a:r>
            <a:endParaRPr lang="zh-CN" altLang="en-US"/>
          </a:p>
        </p:txBody>
      </p:sp>
      <p:sp>
        <p:nvSpPr>
          <p:cNvPr id="10243" name="Rectangle 3"/>
          <p:cNvSpPr>
            <a:spLocks noGrp="1"/>
          </p:cNvSpPr>
          <p:nvPr>
            <p:ph type="body"/>
          </p:nvPr>
        </p:nvSpPr>
        <p:spPr>
          <a:xfrm>
            <a:off x="609600" y="1600200"/>
            <a:ext cx="10972800" cy="4525963"/>
          </a:xfrm>
          <a:prstGeom prst="rect">
            <a:avLst/>
          </a:prstGeom>
          <a:noFill/>
          <a:ln w="9525">
            <a:noFill/>
          </a:ln>
        </p:spPr>
        <p:txBody>
          <a:bodyPr anchor="t"/>
          <a:p>
            <a:pPr lvl="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12292" name="Rectangle 4"/>
          <p:cNvSpPr>
            <a:spLocks noGrp="1"/>
          </p:cNvSpPr>
          <p:nvPr>
            <p:ph type="dt" sz="half" idx="2"/>
          </p:nvPr>
        </p:nvSpPr>
        <p:spPr>
          <a:xfrm>
            <a:off x="609600" y="6245225"/>
            <a:ext cx="2844800" cy="476250"/>
          </a:xfrm>
          <a:prstGeom prst="rect">
            <a:avLst/>
          </a:prstGeom>
          <a:noFill/>
          <a:ln w="9525">
            <a:noFill/>
          </a:ln>
        </p:spPr>
        <p:txBody>
          <a:bodyPr/>
          <a:lstStyle>
            <a:lvl1pPr>
              <a:defRPr sz="1400"/>
            </a:lvl1pPr>
          </a:lstStyle>
          <a:p>
            <a:pPr lvl="0" fontAlgn="base"/>
            <a:endParaRPr lang="zh-CN" altLang="en-US" strike="noStrike" noProof="1" dirty="0"/>
          </a:p>
        </p:txBody>
      </p:sp>
      <p:sp>
        <p:nvSpPr>
          <p:cNvPr id="12293" name="Rectangle 5"/>
          <p:cNvSpPr>
            <a:spLocks noGrp="1"/>
          </p:cNvSpPr>
          <p:nvPr>
            <p:ph type="ftr" sz="quarter" idx="3"/>
          </p:nvPr>
        </p:nvSpPr>
        <p:spPr>
          <a:xfrm>
            <a:off x="4165600" y="6245225"/>
            <a:ext cx="3860800" cy="476250"/>
          </a:xfrm>
          <a:prstGeom prst="rect">
            <a:avLst/>
          </a:prstGeom>
          <a:noFill/>
          <a:ln w="9525">
            <a:noFill/>
          </a:ln>
        </p:spPr>
        <p:txBody>
          <a:bodyPr/>
          <a:lstStyle>
            <a:lvl1pPr algn="ctr">
              <a:defRPr sz="1400"/>
            </a:lvl1pPr>
          </a:lstStyle>
          <a:p>
            <a:pPr lvl="0" fontAlgn="base"/>
            <a:endParaRPr lang="zh-CN" altLang="en-US" strike="noStrike" noProof="1" dirty="0"/>
          </a:p>
        </p:txBody>
      </p:sp>
      <p:sp>
        <p:nvSpPr>
          <p:cNvPr id="12294" name="Rectangle 6"/>
          <p:cNvSpPr>
            <a:spLocks noGrp="1"/>
          </p:cNvSpPr>
          <p:nvPr>
            <p:ph type="sldNum" sz="quarter" idx="4"/>
          </p:nvPr>
        </p:nvSpPr>
        <p:spPr>
          <a:xfrm>
            <a:off x="8737600" y="6245225"/>
            <a:ext cx="2844800" cy="476250"/>
          </a:xfrm>
          <a:prstGeom prst="rect">
            <a:avLst/>
          </a:prstGeom>
          <a:noFill/>
          <a:ln w="9525">
            <a:noFill/>
          </a:ln>
        </p:spPr>
        <p:txBody>
          <a:bodyPr/>
          <a:lstStyle>
            <a:lvl1pPr algn="r">
              <a:defRPr sz="1400"/>
            </a:lvl1p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 bg1="lt1" tx1="dk1" bg2="lt2" tx2="dk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 id="2147483769" r:id="rId11"/>
  </p:sldLayoutIdLst>
  <p:hf sldNum="0" hdr="0" ftr="0" dt="0"/>
  <p:txStyles>
    <p:titleStyle>
      <a:lvl1pPr marL="0" lvl="0" indent="0" algn="ctr" defTabSz="914400" eaLnBrk="1" fontAlgn="base" latinLnBrk="0" hangingPunct="1">
        <a:lnSpc>
          <a:spcPct val="100000"/>
        </a:lnSpc>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11266" name="Rectangle 2"/>
          <p:cNvSpPr>
            <a:spLocks noGrp="1"/>
          </p:cNvSpPr>
          <p:nvPr>
            <p:ph type="title"/>
          </p:nvPr>
        </p:nvSpPr>
        <p:spPr>
          <a:xfrm>
            <a:off x="609600" y="274638"/>
            <a:ext cx="10972800" cy="1143000"/>
          </a:xfrm>
          <a:prstGeom prst="rect">
            <a:avLst/>
          </a:prstGeom>
          <a:noFill/>
          <a:ln w="9525">
            <a:noFill/>
          </a:ln>
        </p:spPr>
        <p:txBody>
          <a:bodyPr anchor="ctr"/>
          <a:p>
            <a:pPr lvl="0"/>
            <a:r>
              <a:rPr lang="zh-CN" altLang="en-US"/>
              <a:t>单击此处编辑母版标题样式</a:t>
            </a:r>
            <a:endParaRPr lang="zh-CN" altLang="en-US"/>
          </a:p>
        </p:txBody>
      </p:sp>
      <p:sp>
        <p:nvSpPr>
          <p:cNvPr id="11267" name="Rectangle 3"/>
          <p:cNvSpPr>
            <a:spLocks noGrp="1"/>
          </p:cNvSpPr>
          <p:nvPr>
            <p:ph type="body"/>
          </p:nvPr>
        </p:nvSpPr>
        <p:spPr>
          <a:xfrm>
            <a:off x="609600" y="1600200"/>
            <a:ext cx="10972800" cy="4525963"/>
          </a:xfrm>
          <a:prstGeom prst="rect">
            <a:avLst/>
          </a:prstGeom>
          <a:noFill/>
          <a:ln w="9525">
            <a:noFill/>
          </a:ln>
        </p:spPr>
        <p:txBody>
          <a:bodyPr anchor="t"/>
          <a:p>
            <a:pPr lvl="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13316" name="Rectangle 4"/>
          <p:cNvSpPr>
            <a:spLocks noGrp="1"/>
          </p:cNvSpPr>
          <p:nvPr>
            <p:ph type="dt" sz="half" idx="2"/>
          </p:nvPr>
        </p:nvSpPr>
        <p:spPr>
          <a:xfrm>
            <a:off x="609600" y="6245225"/>
            <a:ext cx="2844800" cy="476250"/>
          </a:xfrm>
          <a:prstGeom prst="rect">
            <a:avLst/>
          </a:prstGeom>
          <a:noFill/>
          <a:ln w="9525">
            <a:noFill/>
          </a:ln>
        </p:spPr>
        <p:txBody>
          <a:bodyPr/>
          <a:lstStyle>
            <a:lvl1pPr>
              <a:defRPr sz="1400"/>
            </a:lvl1pPr>
          </a:lstStyle>
          <a:p>
            <a:pPr lvl="0" fontAlgn="base"/>
            <a:endParaRPr lang="zh-CN" altLang="en-US" strike="noStrike" noProof="1" dirty="0"/>
          </a:p>
        </p:txBody>
      </p:sp>
      <p:sp>
        <p:nvSpPr>
          <p:cNvPr id="13317" name="Rectangle 5"/>
          <p:cNvSpPr>
            <a:spLocks noGrp="1"/>
          </p:cNvSpPr>
          <p:nvPr>
            <p:ph type="ftr" sz="quarter" idx="3"/>
          </p:nvPr>
        </p:nvSpPr>
        <p:spPr>
          <a:xfrm>
            <a:off x="4165600" y="6245225"/>
            <a:ext cx="3860800" cy="476250"/>
          </a:xfrm>
          <a:prstGeom prst="rect">
            <a:avLst/>
          </a:prstGeom>
          <a:noFill/>
          <a:ln w="9525">
            <a:noFill/>
          </a:ln>
        </p:spPr>
        <p:txBody>
          <a:bodyPr/>
          <a:lstStyle>
            <a:lvl1pPr algn="ctr">
              <a:defRPr sz="1400"/>
            </a:lvl1pPr>
          </a:lstStyle>
          <a:p>
            <a:pPr lvl="0" fontAlgn="base"/>
            <a:endParaRPr lang="zh-CN" altLang="en-US" strike="noStrike" noProof="1" dirty="0"/>
          </a:p>
        </p:txBody>
      </p:sp>
      <p:sp>
        <p:nvSpPr>
          <p:cNvPr id="13318" name="Rectangle 6"/>
          <p:cNvSpPr>
            <a:spLocks noGrp="1"/>
          </p:cNvSpPr>
          <p:nvPr>
            <p:ph type="sldNum" sz="quarter" idx="4"/>
          </p:nvPr>
        </p:nvSpPr>
        <p:spPr>
          <a:xfrm>
            <a:off x="8737600" y="6245225"/>
            <a:ext cx="2844800" cy="476250"/>
          </a:xfrm>
          <a:prstGeom prst="rect">
            <a:avLst/>
          </a:prstGeom>
          <a:noFill/>
          <a:ln w="9525">
            <a:noFill/>
          </a:ln>
        </p:spPr>
        <p:txBody>
          <a:bodyPr/>
          <a:lstStyle>
            <a:lvl1pPr algn="r">
              <a:defRPr sz="1400"/>
            </a:lvl1p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 bg1="lt1" tx1="dk1" bg2="lt2" tx2="dk2" accent1="accent1" accent2="accent2" accent3="accent3" accent4="accent4" accent5="accent5" accent6="accent6" hlink="hlink" folHlink="folHlink"/>
  <p:sldLayoutIdLst>
    <p:sldLayoutId id="2147483771" r:id="rId1"/>
    <p:sldLayoutId id="2147483772" r:id="rId2"/>
    <p:sldLayoutId id="2147483773" r:id="rId3"/>
    <p:sldLayoutId id="2147483774" r:id="rId4"/>
    <p:sldLayoutId id="2147483775" r:id="rId5"/>
    <p:sldLayoutId id="2147483776" r:id="rId6"/>
    <p:sldLayoutId id="2147483777" r:id="rId7"/>
    <p:sldLayoutId id="2147483778" r:id="rId8"/>
    <p:sldLayoutId id="2147483779" r:id="rId9"/>
    <p:sldLayoutId id="2147483780" r:id="rId10"/>
    <p:sldLayoutId id="2147483781" r:id="rId11"/>
  </p:sldLayoutIdLst>
  <p:hf sldNum="0" hdr="0" ftr="0" dt="0"/>
  <p:txStyles>
    <p:titleStyle>
      <a:lvl1pPr marL="0" lvl="0" indent="0" algn="ctr" defTabSz="914400" eaLnBrk="1" fontAlgn="base" latinLnBrk="0" hangingPunct="1">
        <a:lnSpc>
          <a:spcPct val="100000"/>
        </a:lnSpc>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rgbClr val="000058"/>
            </a:gs>
            <a:gs pos="100000">
              <a:schemeClr val="bg1"/>
            </a:gs>
          </a:gsLst>
          <a:lin ang="2700000" scaled="1"/>
          <a:tileRect/>
        </a:gradFill>
        <a:effectLst/>
      </p:bgPr>
    </p:bg>
    <p:spTree>
      <p:nvGrpSpPr>
        <p:cNvPr id="1" name=""/>
        <p:cNvGrpSpPr/>
        <p:nvPr/>
      </p:nvGrpSpPr>
      <p:grpSpPr/>
      <p:grpSp>
        <p:nvGrpSpPr>
          <p:cNvPr id="12290" name="组合 14337"/>
          <p:cNvGrpSpPr/>
          <p:nvPr/>
        </p:nvGrpSpPr>
        <p:grpSpPr>
          <a:xfrm>
            <a:off x="0" y="0"/>
            <a:ext cx="12192000" cy="6856413"/>
            <a:chOff x="0" y="0"/>
            <a:chExt cx="5760" cy="4319"/>
          </a:xfrm>
        </p:grpSpPr>
        <p:sp>
          <p:nvSpPr>
            <p:cNvPr id="12291" name="任意多边形 14338"/>
            <p:cNvSpPr/>
            <p:nvPr/>
          </p:nvSpPr>
          <p:spPr>
            <a:xfrm>
              <a:off x="0" y="12"/>
              <a:ext cx="5758" cy="3273"/>
            </a:xfrm>
            <a:custGeom>
              <a:avLst/>
              <a:gdLst/>
              <a:ahLst/>
              <a:cxnLst/>
              <a:pathLst>
                <a:path w="5740" h="3273">
                  <a:moveTo>
                    <a:pt x="3193" y="1816"/>
                  </a:moveTo>
                  <a:lnTo>
                    <a:pt x="0" y="0"/>
                  </a:lnTo>
                  <a:lnTo>
                    <a:pt x="0" y="522"/>
                  </a:lnTo>
                  <a:lnTo>
                    <a:pt x="3037" y="1978"/>
                  </a:lnTo>
                  <a:lnTo>
                    <a:pt x="5740" y="3273"/>
                  </a:lnTo>
                  <a:lnTo>
                    <a:pt x="5740" y="3267"/>
                  </a:lnTo>
                  <a:lnTo>
                    <a:pt x="3193" y="1816"/>
                  </a:lnTo>
                  <a:lnTo>
                    <a:pt x="3193" y="1816"/>
                  </a:lnTo>
                  <a:close/>
                </a:path>
              </a:pathLst>
            </a:custGeom>
            <a:gradFill rotWithShape="0">
              <a:gsLst>
                <a:gs pos="0">
                  <a:srgbClr val="000051"/>
                </a:gs>
                <a:gs pos="100000">
                  <a:schemeClr val="bg2"/>
                </a:gs>
              </a:gsLst>
              <a:lin ang="0" scaled="1"/>
              <a:tileRect/>
            </a:gradFill>
            <a:ln w="9525">
              <a:noFill/>
            </a:ln>
          </p:spPr>
          <p:txBody>
            <a:bodyPr/>
            <a:p>
              <a:endParaRPr lang="zh-CN" altLang="en-US"/>
            </a:p>
          </p:txBody>
        </p:sp>
        <p:sp>
          <p:nvSpPr>
            <p:cNvPr id="12292" name="任意多边形 14339"/>
            <p:cNvSpPr/>
            <p:nvPr/>
          </p:nvSpPr>
          <p:spPr>
            <a:xfrm>
              <a:off x="149" y="0"/>
              <a:ext cx="5609" cy="3243"/>
            </a:xfrm>
            <a:custGeom>
              <a:avLst/>
              <a:gdLst/>
              <a:ahLst/>
              <a:cxnLst/>
              <a:pathLst>
                <a:path w="5591" h="3243">
                  <a:moveTo>
                    <a:pt x="3163" y="1714"/>
                  </a:moveTo>
                  <a:lnTo>
                    <a:pt x="431" y="0"/>
                  </a:lnTo>
                  <a:lnTo>
                    <a:pt x="0" y="0"/>
                  </a:lnTo>
                  <a:lnTo>
                    <a:pt x="3086" y="1786"/>
                  </a:lnTo>
                  <a:lnTo>
                    <a:pt x="5591" y="3243"/>
                  </a:lnTo>
                  <a:lnTo>
                    <a:pt x="5591" y="3237"/>
                  </a:lnTo>
                  <a:lnTo>
                    <a:pt x="3163" y="1714"/>
                  </a:lnTo>
                  <a:lnTo>
                    <a:pt x="3163" y="1714"/>
                  </a:lnTo>
                  <a:close/>
                </a:path>
              </a:pathLst>
            </a:custGeom>
            <a:gradFill rotWithShape="0">
              <a:gsLst>
                <a:gs pos="0">
                  <a:srgbClr val="00005D"/>
                </a:gs>
                <a:gs pos="100000">
                  <a:schemeClr val="bg1"/>
                </a:gs>
              </a:gsLst>
              <a:lin ang="2700000" scaled="1"/>
              <a:tileRect/>
            </a:gradFill>
            <a:ln w="9525">
              <a:noFill/>
            </a:ln>
          </p:spPr>
          <p:txBody>
            <a:bodyPr/>
            <a:p>
              <a:endParaRPr lang="zh-CN" altLang="en-US"/>
            </a:p>
          </p:txBody>
        </p:sp>
        <p:sp>
          <p:nvSpPr>
            <p:cNvPr id="12293" name="任意多边形 14340"/>
            <p:cNvSpPr/>
            <p:nvPr/>
          </p:nvSpPr>
          <p:spPr>
            <a:xfrm>
              <a:off x="0" y="3433"/>
              <a:ext cx="4038" cy="191"/>
            </a:xfrm>
            <a:custGeom>
              <a:avLst/>
              <a:gdLst/>
              <a:ahLst/>
              <a:cxnLst/>
              <a:pathLst>
                <a:path w="4042" h="192">
                  <a:moveTo>
                    <a:pt x="0" y="156"/>
                  </a:moveTo>
                  <a:lnTo>
                    <a:pt x="4042" y="192"/>
                  </a:lnTo>
                  <a:lnTo>
                    <a:pt x="4042" y="144"/>
                  </a:lnTo>
                  <a:lnTo>
                    <a:pt x="0" y="0"/>
                  </a:lnTo>
                  <a:lnTo>
                    <a:pt x="0" y="156"/>
                  </a:lnTo>
                  <a:lnTo>
                    <a:pt x="0" y="156"/>
                  </a:lnTo>
                  <a:close/>
                </a:path>
              </a:pathLst>
            </a:custGeom>
            <a:gradFill rotWithShape="0">
              <a:gsLst>
                <a:gs pos="0">
                  <a:srgbClr val="000061"/>
                </a:gs>
                <a:gs pos="100000">
                  <a:schemeClr val="bg2"/>
                </a:gs>
              </a:gsLst>
              <a:lin ang="0" scaled="1"/>
              <a:tileRect/>
            </a:gradFill>
            <a:ln w="9525">
              <a:noFill/>
            </a:ln>
          </p:spPr>
          <p:txBody>
            <a:bodyPr/>
            <a:p>
              <a:endParaRPr lang="zh-CN" altLang="en-US"/>
            </a:p>
          </p:txBody>
        </p:sp>
        <p:sp>
          <p:nvSpPr>
            <p:cNvPr id="12294" name="任意多边形 14341"/>
            <p:cNvSpPr/>
            <p:nvPr/>
          </p:nvSpPr>
          <p:spPr>
            <a:xfrm>
              <a:off x="4038" y="3577"/>
              <a:ext cx="1720" cy="65"/>
            </a:xfrm>
            <a:custGeom>
              <a:avLst/>
              <a:gdLst/>
              <a:ahLst/>
              <a:cxnLst/>
              <a:pathLst>
                <a:path w="1722" h="66">
                  <a:moveTo>
                    <a:pt x="1722" y="66"/>
                  </a:moveTo>
                  <a:lnTo>
                    <a:pt x="1722" y="60"/>
                  </a:lnTo>
                  <a:lnTo>
                    <a:pt x="0" y="0"/>
                  </a:lnTo>
                  <a:lnTo>
                    <a:pt x="0" y="48"/>
                  </a:lnTo>
                  <a:lnTo>
                    <a:pt x="1722" y="66"/>
                  </a:lnTo>
                  <a:lnTo>
                    <a:pt x="1722" y="66"/>
                  </a:lnTo>
                  <a:close/>
                </a:path>
              </a:pathLst>
            </a:custGeom>
            <a:gradFill rotWithShape="0">
              <a:gsLst>
                <a:gs pos="0">
                  <a:schemeClr val="bg2"/>
                </a:gs>
                <a:gs pos="100000">
                  <a:schemeClr val="bg1"/>
                </a:gs>
              </a:gsLst>
              <a:lin ang="0" scaled="1"/>
              <a:tileRect/>
            </a:gradFill>
            <a:ln w="9525">
              <a:noFill/>
            </a:ln>
          </p:spPr>
          <p:txBody>
            <a:bodyPr/>
            <a:p>
              <a:endParaRPr lang="zh-CN" altLang="en-US"/>
            </a:p>
          </p:txBody>
        </p:sp>
        <p:sp>
          <p:nvSpPr>
            <p:cNvPr id="12295" name="任意多边形 14342"/>
            <p:cNvSpPr/>
            <p:nvPr/>
          </p:nvSpPr>
          <p:spPr>
            <a:xfrm>
              <a:off x="0" y="3726"/>
              <a:ext cx="4784" cy="329"/>
            </a:xfrm>
            <a:custGeom>
              <a:avLst/>
              <a:gdLst/>
              <a:ahLst/>
              <a:cxnLst/>
              <a:pathLst>
                <a:path w="4789" h="329">
                  <a:moveTo>
                    <a:pt x="0" y="329"/>
                  </a:moveTo>
                  <a:lnTo>
                    <a:pt x="4789" y="77"/>
                  </a:lnTo>
                  <a:lnTo>
                    <a:pt x="4789" y="0"/>
                  </a:lnTo>
                  <a:lnTo>
                    <a:pt x="0" y="107"/>
                  </a:lnTo>
                  <a:lnTo>
                    <a:pt x="0" y="329"/>
                  </a:lnTo>
                  <a:lnTo>
                    <a:pt x="0" y="329"/>
                  </a:lnTo>
                  <a:close/>
                </a:path>
              </a:pathLst>
            </a:custGeom>
            <a:gradFill rotWithShape="0">
              <a:gsLst>
                <a:gs pos="0">
                  <a:srgbClr val="00007D"/>
                </a:gs>
                <a:gs pos="100000">
                  <a:schemeClr val="bg1"/>
                </a:gs>
              </a:gsLst>
              <a:lin ang="0" scaled="1"/>
              <a:tileRect/>
            </a:gradFill>
            <a:ln w="9525">
              <a:noFill/>
            </a:ln>
          </p:spPr>
          <p:txBody>
            <a:bodyPr/>
            <a:p>
              <a:endParaRPr lang="zh-CN" altLang="en-US"/>
            </a:p>
          </p:txBody>
        </p:sp>
        <p:sp>
          <p:nvSpPr>
            <p:cNvPr id="12296" name="任意多边形 14343"/>
            <p:cNvSpPr/>
            <p:nvPr/>
          </p:nvSpPr>
          <p:spPr>
            <a:xfrm>
              <a:off x="4784" y="3702"/>
              <a:ext cx="974" cy="101"/>
            </a:xfrm>
            <a:custGeom>
              <a:avLst/>
              <a:gdLst/>
              <a:ahLst/>
              <a:cxnLst/>
              <a:pathLst>
                <a:path w="975" h="101">
                  <a:moveTo>
                    <a:pt x="975" y="48"/>
                  </a:moveTo>
                  <a:lnTo>
                    <a:pt x="975" y="0"/>
                  </a:lnTo>
                  <a:lnTo>
                    <a:pt x="0" y="24"/>
                  </a:lnTo>
                  <a:lnTo>
                    <a:pt x="0" y="101"/>
                  </a:lnTo>
                  <a:lnTo>
                    <a:pt x="975" y="48"/>
                  </a:lnTo>
                  <a:lnTo>
                    <a:pt x="975" y="48"/>
                  </a:lnTo>
                  <a:close/>
                </a:path>
              </a:pathLst>
            </a:custGeom>
            <a:solidFill>
              <a:schemeClr val="bg1"/>
            </a:solidFill>
            <a:ln w="9525">
              <a:noFill/>
            </a:ln>
          </p:spPr>
          <p:txBody>
            <a:bodyPr/>
            <a:p>
              <a:endParaRPr lang="zh-CN" altLang="en-US"/>
            </a:p>
          </p:txBody>
        </p:sp>
        <p:sp>
          <p:nvSpPr>
            <p:cNvPr id="12297" name="任意多边形 14344"/>
            <p:cNvSpPr/>
            <p:nvPr/>
          </p:nvSpPr>
          <p:spPr>
            <a:xfrm>
              <a:off x="3619" y="3815"/>
              <a:ext cx="2139" cy="198"/>
            </a:xfrm>
            <a:custGeom>
              <a:avLst/>
              <a:gdLst/>
              <a:ahLst/>
              <a:cxnLst/>
              <a:pathLst>
                <a:path w="2141" h="198">
                  <a:moveTo>
                    <a:pt x="2141" y="0"/>
                  </a:moveTo>
                  <a:lnTo>
                    <a:pt x="0" y="156"/>
                  </a:lnTo>
                  <a:lnTo>
                    <a:pt x="0" y="198"/>
                  </a:lnTo>
                  <a:lnTo>
                    <a:pt x="2141" y="0"/>
                  </a:lnTo>
                  <a:lnTo>
                    <a:pt x="2141" y="0"/>
                  </a:lnTo>
                  <a:close/>
                </a:path>
              </a:pathLst>
            </a:custGeom>
            <a:solidFill>
              <a:schemeClr val="bg1"/>
            </a:solidFill>
            <a:ln w="9525">
              <a:noFill/>
            </a:ln>
          </p:spPr>
          <p:txBody>
            <a:bodyPr/>
            <a:p>
              <a:endParaRPr lang="zh-CN" altLang="en-US"/>
            </a:p>
          </p:txBody>
        </p:sp>
        <p:sp>
          <p:nvSpPr>
            <p:cNvPr id="12298" name="任意多边形 14345"/>
            <p:cNvSpPr/>
            <p:nvPr/>
          </p:nvSpPr>
          <p:spPr>
            <a:xfrm>
              <a:off x="0" y="3971"/>
              <a:ext cx="3619" cy="348"/>
            </a:xfrm>
            <a:custGeom>
              <a:avLst/>
              <a:gdLst/>
              <a:ahLst/>
              <a:cxnLst/>
              <a:pathLst>
                <a:path w="3623" h="348">
                  <a:moveTo>
                    <a:pt x="0" y="348"/>
                  </a:moveTo>
                  <a:lnTo>
                    <a:pt x="311" y="348"/>
                  </a:lnTo>
                  <a:lnTo>
                    <a:pt x="3623" y="42"/>
                  </a:lnTo>
                  <a:lnTo>
                    <a:pt x="3623" y="0"/>
                  </a:lnTo>
                  <a:lnTo>
                    <a:pt x="0" y="264"/>
                  </a:lnTo>
                  <a:lnTo>
                    <a:pt x="0" y="348"/>
                  </a:lnTo>
                  <a:lnTo>
                    <a:pt x="0" y="348"/>
                  </a:lnTo>
                  <a:close/>
                </a:path>
              </a:pathLst>
            </a:custGeom>
            <a:gradFill rotWithShape="0">
              <a:gsLst>
                <a:gs pos="0">
                  <a:srgbClr val="00006F"/>
                </a:gs>
                <a:gs pos="100000">
                  <a:schemeClr val="bg1"/>
                </a:gs>
              </a:gsLst>
              <a:lin ang="0" scaled="1"/>
              <a:tileRect/>
            </a:gradFill>
            <a:ln w="9525">
              <a:noFill/>
            </a:ln>
          </p:spPr>
          <p:txBody>
            <a:bodyPr/>
            <a:p>
              <a:endParaRPr lang="zh-CN" altLang="en-US"/>
            </a:p>
          </p:txBody>
        </p:sp>
        <p:sp>
          <p:nvSpPr>
            <p:cNvPr id="12299" name="任意多边形 14346"/>
            <p:cNvSpPr/>
            <p:nvPr/>
          </p:nvSpPr>
          <p:spPr>
            <a:xfrm>
              <a:off x="2097" y="4043"/>
              <a:ext cx="2514" cy="276"/>
            </a:xfrm>
            <a:custGeom>
              <a:avLst/>
              <a:gdLst/>
              <a:ahLst/>
              <a:cxnLst/>
              <a:pathLst>
                <a:path w="2517" h="276">
                  <a:moveTo>
                    <a:pt x="2182" y="276"/>
                  </a:moveTo>
                  <a:lnTo>
                    <a:pt x="2517" y="204"/>
                  </a:lnTo>
                  <a:lnTo>
                    <a:pt x="2260" y="0"/>
                  </a:lnTo>
                  <a:lnTo>
                    <a:pt x="0" y="276"/>
                  </a:lnTo>
                  <a:lnTo>
                    <a:pt x="2182" y="276"/>
                  </a:lnTo>
                  <a:lnTo>
                    <a:pt x="2182" y="276"/>
                  </a:lnTo>
                  <a:close/>
                </a:path>
              </a:pathLst>
            </a:custGeom>
            <a:solidFill>
              <a:schemeClr val="bg1"/>
            </a:solidFill>
            <a:ln w="9525">
              <a:noFill/>
            </a:ln>
          </p:spPr>
          <p:txBody>
            <a:bodyPr/>
            <a:p>
              <a:endParaRPr lang="zh-CN" altLang="en-US"/>
            </a:p>
          </p:txBody>
        </p:sp>
        <p:sp>
          <p:nvSpPr>
            <p:cNvPr id="12300" name="任意多边形 14347"/>
            <p:cNvSpPr/>
            <p:nvPr/>
          </p:nvSpPr>
          <p:spPr>
            <a:xfrm>
              <a:off x="4354" y="3869"/>
              <a:ext cx="1404" cy="378"/>
            </a:xfrm>
            <a:custGeom>
              <a:avLst/>
              <a:gdLst/>
              <a:ahLst/>
              <a:cxnLst/>
              <a:pathLst>
                <a:path w="1405" h="378">
                  <a:moveTo>
                    <a:pt x="1405" y="126"/>
                  </a:moveTo>
                  <a:lnTo>
                    <a:pt x="1405" y="0"/>
                  </a:lnTo>
                  <a:lnTo>
                    <a:pt x="0" y="174"/>
                  </a:lnTo>
                  <a:lnTo>
                    <a:pt x="257" y="378"/>
                  </a:lnTo>
                  <a:lnTo>
                    <a:pt x="1405" y="126"/>
                  </a:lnTo>
                  <a:lnTo>
                    <a:pt x="1405" y="126"/>
                  </a:lnTo>
                  <a:close/>
                </a:path>
              </a:pathLst>
            </a:custGeom>
            <a:gradFill rotWithShape="0">
              <a:gsLst>
                <a:gs pos="0">
                  <a:schemeClr val="bg1"/>
                </a:gs>
                <a:gs pos="100000">
                  <a:srgbClr val="08089C"/>
                </a:gs>
              </a:gsLst>
              <a:lin ang="0" scaled="1"/>
              <a:tileRect/>
            </a:gradFill>
            <a:ln w="9525">
              <a:noFill/>
            </a:ln>
          </p:spPr>
          <p:txBody>
            <a:bodyPr/>
            <a:p>
              <a:endParaRPr lang="zh-CN" altLang="en-US"/>
            </a:p>
          </p:txBody>
        </p:sp>
        <p:sp>
          <p:nvSpPr>
            <p:cNvPr id="12301" name="任意多边形 14348"/>
            <p:cNvSpPr/>
            <p:nvPr/>
          </p:nvSpPr>
          <p:spPr>
            <a:xfrm>
              <a:off x="5030" y="3151"/>
              <a:ext cx="728" cy="240"/>
            </a:xfrm>
            <a:custGeom>
              <a:avLst/>
              <a:gdLst/>
              <a:ahLst/>
              <a:cxnLst/>
              <a:pathLst>
                <a:path w="729" h="240">
                  <a:moveTo>
                    <a:pt x="729" y="240"/>
                  </a:moveTo>
                  <a:lnTo>
                    <a:pt x="0" y="0"/>
                  </a:lnTo>
                  <a:lnTo>
                    <a:pt x="0" y="6"/>
                  </a:lnTo>
                  <a:lnTo>
                    <a:pt x="729" y="240"/>
                  </a:lnTo>
                  <a:lnTo>
                    <a:pt x="729" y="240"/>
                  </a:lnTo>
                  <a:close/>
                </a:path>
              </a:pathLst>
            </a:custGeom>
            <a:solidFill>
              <a:schemeClr val="bg1"/>
            </a:solidFill>
            <a:ln w="9525">
              <a:noFill/>
            </a:ln>
          </p:spPr>
          <p:txBody>
            <a:bodyPr/>
            <a:p>
              <a:endParaRPr lang="zh-CN" altLang="en-US"/>
            </a:p>
          </p:txBody>
        </p:sp>
        <p:sp>
          <p:nvSpPr>
            <p:cNvPr id="12302" name="任意多边形 14349"/>
            <p:cNvSpPr/>
            <p:nvPr/>
          </p:nvSpPr>
          <p:spPr>
            <a:xfrm>
              <a:off x="0" y="1486"/>
              <a:ext cx="5030" cy="1671"/>
            </a:xfrm>
            <a:custGeom>
              <a:avLst/>
              <a:gdLst/>
              <a:ahLst/>
              <a:cxnLst/>
              <a:pathLst>
                <a:path w="5035" h="1672">
                  <a:moveTo>
                    <a:pt x="0" y="72"/>
                  </a:moveTo>
                  <a:lnTo>
                    <a:pt x="5035" y="1672"/>
                  </a:lnTo>
                  <a:lnTo>
                    <a:pt x="5035" y="1666"/>
                  </a:lnTo>
                  <a:lnTo>
                    <a:pt x="0" y="0"/>
                  </a:lnTo>
                  <a:lnTo>
                    <a:pt x="0" y="72"/>
                  </a:lnTo>
                  <a:lnTo>
                    <a:pt x="0" y="72"/>
                  </a:lnTo>
                  <a:close/>
                </a:path>
              </a:pathLst>
            </a:custGeom>
            <a:gradFill rotWithShape="0">
              <a:gsLst>
                <a:gs pos="0">
                  <a:srgbClr val="000053"/>
                </a:gs>
                <a:gs pos="100000">
                  <a:schemeClr val="bg1"/>
                </a:gs>
              </a:gsLst>
              <a:lin ang="2700000" scaled="1"/>
              <a:tileRect/>
            </a:gradFill>
            <a:ln w="9525">
              <a:noFill/>
            </a:ln>
          </p:spPr>
          <p:txBody>
            <a:bodyPr/>
            <a:p>
              <a:endParaRPr lang="zh-CN" altLang="en-US"/>
            </a:p>
          </p:txBody>
        </p:sp>
        <p:sp>
          <p:nvSpPr>
            <p:cNvPr id="12303" name="任意多边形 14350"/>
            <p:cNvSpPr/>
            <p:nvPr/>
          </p:nvSpPr>
          <p:spPr>
            <a:xfrm>
              <a:off x="5030" y="3049"/>
              <a:ext cx="728" cy="318"/>
            </a:xfrm>
            <a:custGeom>
              <a:avLst/>
              <a:gdLst/>
              <a:ahLst/>
              <a:cxnLst/>
              <a:pathLst>
                <a:path w="729" h="318">
                  <a:moveTo>
                    <a:pt x="729" y="318"/>
                  </a:moveTo>
                  <a:lnTo>
                    <a:pt x="729" y="312"/>
                  </a:lnTo>
                  <a:lnTo>
                    <a:pt x="0" y="0"/>
                  </a:lnTo>
                  <a:lnTo>
                    <a:pt x="0" y="54"/>
                  </a:lnTo>
                  <a:lnTo>
                    <a:pt x="729" y="318"/>
                  </a:lnTo>
                  <a:lnTo>
                    <a:pt x="729" y="318"/>
                  </a:lnTo>
                  <a:close/>
                </a:path>
              </a:pathLst>
            </a:custGeom>
            <a:gradFill rotWithShape="0">
              <a:gsLst>
                <a:gs pos="0">
                  <a:schemeClr val="bg2"/>
                </a:gs>
                <a:gs pos="100000">
                  <a:schemeClr val="bg1"/>
                </a:gs>
              </a:gsLst>
              <a:lin ang="0" scaled="1"/>
              <a:tileRect/>
            </a:gradFill>
            <a:ln w="9525">
              <a:noFill/>
            </a:ln>
          </p:spPr>
          <p:txBody>
            <a:bodyPr/>
            <a:p>
              <a:endParaRPr lang="zh-CN" altLang="en-US"/>
            </a:p>
          </p:txBody>
        </p:sp>
        <p:sp>
          <p:nvSpPr>
            <p:cNvPr id="12304" name="任意多边形 14351"/>
            <p:cNvSpPr/>
            <p:nvPr/>
          </p:nvSpPr>
          <p:spPr>
            <a:xfrm>
              <a:off x="0" y="916"/>
              <a:ext cx="5030" cy="2187"/>
            </a:xfrm>
            <a:custGeom>
              <a:avLst/>
              <a:gdLst/>
              <a:ahLst/>
              <a:cxnLst/>
              <a:pathLst>
                <a:path w="5035" h="2188">
                  <a:moveTo>
                    <a:pt x="0" y="396"/>
                  </a:moveTo>
                  <a:lnTo>
                    <a:pt x="5035" y="2188"/>
                  </a:lnTo>
                  <a:lnTo>
                    <a:pt x="5035" y="2134"/>
                  </a:lnTo>
                  <a:lnTo>
                    <a:pt x="0" y="0"/>
                  </a:lnTo>
                  <a:lnTo>
                    <a:pt x="0" y="396"/>
                  </a:lnTo>
                  <a:lnTo>
                    <a:pt x="0" y="396"/>
                  </a:lnTo>
                  <a:close/>
                </a:path>
              </a:pathLst>
            </a:custGeom>
            <a:gradFill rotWithShape="0">
              <a:gsLst>
                <a:gs pos="0">
                  <a:srgbClr val="000055"/>
                </a:gs>
                <a:gs pos="100000">
                  <a:schemeClr val="bg2"/>
                </a:gs>
              </a:gsLst>
              <a:lin ang="0" scaled="1"/>
              <a:tileRect/>
            </a:gradFill>
            <a:ln w="9525">
              <a:noFill/>
            </a:ln>
          </p:spPr>
          <p:txBody>
            <a:bodyPr/>
            <a:p>
              <a:endParaRPr lang="zh-CN" altLang="en-US"/>
            </a:p>
          </p:txBody>
        </p:sp>
        <p:sp>
          <p:nvSpPr>
            <p:cNvPr id="12305" name="任意多边形 14352"/>
            <p:cNvSpPr/>
            <p:nvPr/>
          </p:nvSpPr>
          <p:spPr>
            <a:xfrm>
              <a:off x="2294" y="0"/>
              <a:ext cx="3159" cy="2725"/>
            </a:xfrm>
            <a:custGeom>
              <a:avLst/>
              <a:gdLst/>
              <a:ahLst/>
              <a:cxnLst/>
              <a:pathLst>
                <a:path w="3163" h="2727">
                  <a:moveTo>
                    <a:pt x="0" y="0"/>
                  </a:moveTo>
                  <a:lnTo>
                    <a:pt x="3145" y="2727"/>
                  </a:lnTo>
                  <a:lnTo>
                    <a:pt x="3163" y="2704"/>
                  </a:lnTo>
                  <a:lnTo>
                    <a:pt x="102" y="0"/>
                  </a:lnTo>
                  <a:lnTo>
                    <a:pt x="0" y="0"/>
                  </a:lnTo>
                  <a:lnTo>
                    <a:pt x="0" y="0"/>
                  </a:lnTo>
                  <a:close/>
                </a:path>
              </a:pathLst>
            </a:custGeom>
            <a:gradFill rotWithShape="0">
              <a:gsLst>
                <a:gs pos="0">
                  <a:srgbClr val="00006B"/>
                </a:gs>
                <a:gs pos="100000">
                  <a:schemeClr val="bg1"/>
                </a:gs>
              </a:gsLst>
              <a:lin ang="2700000" scaled="1"/>
              <a:tileRect/>
            </a:gradFill>
            <a:ln w="9525">
              <a:noFill/>
            </a:ln>
          </p:spPr>
          <p:txBody>
            <a:bodyPr/>
            <a:p>
              <a:endParaRPr lang="zh-CN" altLang="en-US"/>
            </a:p>
          </p:txBody>
        </p:sp>
        <p:sp>
          <p:nvSpPr>
            <p:cNvPr id="12306" name="任意多边形 14353"/>
            <p:cNvSpPr/>
            <p:nvPr/>
          </p:nvSpPr>
          <p:spPr>
            <a:xfrm>
              <a:off x="5435" y="2702"/>
              <a:ext cx="323" cy="299"/>
            </a:xfrm>
            <a:custGeom>
              <a:avLst/>
              <a:gdLst/>
              <a:ahLst/>
              <a:cxnLst/>
              <a:pathLst>
                <a:path w="323" h="299">
                  <a:moveTo>
                    <a:pt x="323" y="299"/>
                  </a:moveTo>
                  <a:lnTo>
                    <a:pt x="323" y="263"/>
                  </a:lnTo>
                  <a:lnTo>
                    <a:pt x="18" y="0"/>
                  </a:lnTo>
                  <a:lnTo>
                    <a:pt x="0" y="23"/>
                  </a:lnTo>
                  <a:lnTo>
                    <a:pt x="323" y="299"/>
                  </a:lnTo>
                  <a:lnTo>
                    <a:pt x="323" y="299"/>
                  </a:lnTo>
                  <a:close/>
                </a:path>
              </a:pathLst>
            </a:custGeom>
            <a:gradFill rotWithShape="0">
              <a:gsLst>
                <a:gs pos="0">
                  <a:schemeClr val="bg1"/>
                </a:gs>
                <a:gs pos="100000">
                  <a:srgbClr val="0F0F9F"/>
                </a:gs>
              </a:gsLst>
              <a:lin ang="2700000" scaled="1"/>
              <a:tileRect/>
            </a:gradFill>
            <a:ln w="9525">
              <a:noFill/>
            </a:ln>
          </p:spPr>
          <p:txBody>
            <a:bodyPr/>
            <a:p>
              <a:endParaRPr lang="zh-CN" altLang="en-US"/>
            </a:p>
          </p:txBody>
        </p:sp>
        <p:sp>
          <p:nvSpPr>
            <p:cNvPr id="12307" name="任意多边形 14354"/>
            <p:cNvSpPr/>
            <p:nvPr/>
          </p:nvSpPr>
          <p:spPr>
            <a:xfrm>
              <a:off x="5477" y="2588"/>
              <a:ext cx="281" cy="335"/>
            </a:xfrm>
            <a:custGeom>
              <a:avLst/>
              <a:gdLst/>
              <a:ahLst/>
              <a:cxnLst/>
              <a:pathLst>
                <a:path w="281" h="335">
                  <a:moveTo>
                    <a:pt x="281" y="335"/>
                  </a:moveTo>
                  <a:lnTo>
                    <a:pt x="281" y="173"/>
                  </a:lnTo>
                  <a:lnTo>
                    <a:pt x="96" y="0"/>
                  </a:lnTo>
                  <a:lnTo>
                    <a:pt x="0" y="90"/>
                  </a:lnTo>
                  <a:lnTo>
                    <a:pt x="281" y="335"/>
                  </a:lnTo>
                  <a:lnTo>
                    <a:pt x="281" y="335"/>
                  </a:lnTo>
                  <a:close/>
                </a:path>
              </a:pathLst>
            </a:custGeom>
            <a:solidFill>
              <a:schemeClr val="bg1"/>
            </a:solidFill>
            <a:ln w="9525">
              <a:noFill/>
            </a:ln>
          </p:spPr>
          <p:txBody>
            <a:bodyPr/>
            <a:p>
              <a:endParaRPr lang="zh-CN" altLang="en-US"/>
            </a:p>
          </p:txBody>
        </p:sp>
        <p:sp>
          <p:nvSpPr>
            <p:cNvPr id="12308" name="任意多边形 14355"/>
            <p:cNvSpPr/>
            <p:nvPr/>
          </p:nvSpPr>
          <p:spPr>
            <a:xfrm>
              <a:off x="2454" y="0"/>
              <a:ext cx="3119" cy="2678"/>
            </a:xfrm>
            <a:custGeom>
              <a:avLst/>
              <a:gdLst/>
              <a:ahLst/>
              <a:cxnLst/>
              <a:pathLst>
                <a:path w="3122" h="2680">
                  <a:moveTo>
                    <a:pt x="0" y="0"/>
                  </a:moveTo>
                  <a:lnTo>
                    <a:pt x="3026" y="2680"/>
                  </a:lnTo>
                  <a:lnTo>
                    <a:pt x="3122" y="2590"/>
                  </a:lnTo>
                  <a:lnTo>
                    <a:pt x="383" y="0"/>
                  </a:lnTo>
                  <a:lnTo>
                    <a:pt x="0" y="0"/>
                  </a:lnTo>
                  <a:lnTo>
                    <a:pt x="0" y="0"/>
                  </a:lnTo>
                  <a:close/>
                </a:path>
              </a:pathLst>
            </a:custGeom>
            <a:gradFill rotWithShape="0">
              <a:gsLst>
                <a:gs pos="0">
                  <a:srgbClr val="000047"/>
                </a:gs>
                <a:gs pos="100000">
                  <a:schemeClr val="bg1"/>
                </a:gs>
              </a:gsLst>
              <a:lin ang="2700000" scaled="1"/>
              <a:tileRect/>
            </a:gradFill>
            <a:ln w="9525">
              <a:noFill/>
            </a:ln>
          </p:spPr>
          <p:txBody>
            <a:bodyPr/>
            <a:p>
              <a:endParaRPr lang="zh-CN" altLang="en-US"/>
            </a:p>
          </p:txBody>
        </p:sp>
        <p:sp>
          <p:nvSpPr>
            <p:cNvPr id="12309" name="任意多边形 14356"/>
            <p:cNvSpPr/>
            <p:nvPr/>
          </p:nvSpPr>
          <p:spPr>
            <a:xfrm>
              <a:off x="5626" y="2534"/>
              <a:ext cx="132" cy="132"/>
            </a:xfrm>
            <a:custGeom>
              <a:avLst/>
              <a:gdLst/>
              <a:ahLst/>
              <a:cxnLst/>
              <a:pathLst>
                <a:path w="132" h="132">
                  <a:moveTo>
                    <a:pt x="132" y="132"/>
                  </a:moveTo>
                  <a:lnTo>
                    <a:pt x="0" y="0"/>
                  </a:lnTo>
                  <a:lnTo>
                    <a:pt x="0" y="0"/>
                  </a:lnTo>
                  <a:lnTo>
                    <a:pt x="132" y="132"/>
                  </a:lnTo>
                  <a:lnTo>
                    <a:pt x="132" y="132"/>
                  </a:lnTo>
                  <a:close/>
                </a:path>
              </a:pathLst>
            </a:custGeom>
            <a:solidFill>
              <a:srgbClr val="FF9999"/>
            </a:solidFill>
            <a:ln w="9525">
              <a:noFill/>
            </a:ln>
          </p:spPr>
          <p:txBody>
            <a:bodyPr/>
            <a:p>
              <a:endParaRPr lang="zh-CN" altLang="en-US"/>
            </a:p>
          </p:txBody>
        </p:sp>
        <p:sp>
          <p:nvSpPr>
            <p:cNvPr id="12310" name="任意多边形 14357"/>
            <p:cNvSpPr/>
            <p:nvPr/>
          </p:nvSpPr>
          <p:spPr>
            <a:xfrm>
              <a:off x="3112" y="0"/>
              <a:ext cx="2514" cy="2534"/>
            </a:xfrm>
            <a:custGeom>
              <a:avLst/>
              <a:gdLst/>
              <a:ahLst/>
              <a:cxnLst/>
              <a:pathLst>
                <a:path w="2517" h="2536">
                  <a:moveTo>
                    <a:pt x="0" y="0"/>
                  </a:moveTo>
                  <a:lnTo>
                    <a:pt x="2517" y="2536"/>
                  </a:lnTo>
                  <a:lnTo>
                    <a:pt x="2517" y="2536"/>
                  </a:lnTo>
                  <a:lnTo>
                    <a:pt x="66" y="0"/>
                  </a:lnTo>
                  <a:lnTo>
                    <a:pt x="0" y="0"/>
                  </a:lnTo>
                  <a:lnTo>
                    <a:pt x="0" y="0"/>
                  </a:lnTo>
                  <a:close/>
                </a:path>
              </a:pathLst>
            </a:custGeom>
            <a:gradFill rotWithShape="0">
              <a:gsLst>
                <a:gs pos="0">
                  <a:srgbClr val="00004F"/>
                </a:gs>
                <a:gs pos="100000">
                  <a:schemeClr val="bg1"/>
                </a:gs>
              </a:gsLst>
              <a:lin ang="2700000" scaled="1"/>
              <a:tileRect/>
            </a:gradFill>
            <a:ln w="9525">
              <a:noFill/>
            </a:ln>
          </p:spPr>
          <p:txBody>
            <a:bodyPr/>
            <a:p>
              <a:endParaRPr lang="zh-CN" altLang="en-US"/>
            </a:p>
          </p:txBody>
        </p:sp>
        <p:sp>
          <p:nvSpPr>
            <p:cNvPr id="12311" name="任意多边形 14358"/>
            <p:cNvSpPr/>
            <p:nvPr/>
          </p:nvSpPr>
          <p:spPr>
            <a:xfrm>
              <a:off x="3488" y="0"/>
              <a:ext cx="2198" cy="2480"/>
            </a:xfrm>
            <a:custGeom>
              <a:avLst/>
              <a:gdLst/>
              <a:ahLst/>
              <a:cxnLst/>
              <a:pathLst>
                <a:path w="2200" h="2482">
                  <a:moveTo>
                    <a:pt x="0" y="0"/>
                  </a:moveTo>
                  <a:lnTo>
                    <a:pt x="2188" y="2482"/>
                  </a:lnTo>
                  <a:lnTo>
                    <a:pt x="2200" y="2476"/>
                  </a:lnTo>
                  <a:lnTo>
                    <a:pt x="317" y="0"/>
                  </a:lnTo>
                  <a:lnTo>
                    <a:pt x="0" y="0"/>
                  </a:lnTo>
                  <a:lnTo>
                    <a:pt x="0" y="0"/>
                  </a:lnTo>
                  <a:close/>
                </a:path>
              </a:pathLst>
            </a:custGeom>
            <a:gradFill rotWithShape="0">
              <a:gsLst>
                <a:gs pos="0">
                  <a:srgbClr val="000065"/>
                </a:gs>
                <a:gs pos="100000">
                  <a:schemeClr val="bg2"/>
                </a:gs>
              </a:gsLst>
              <a:lin ang="5400000" scaled="1"/>
              <a:tileRect/>
            </a:gradFill>
            <a:ln w="9525">
              <a:noFill/>
            </a:ln>
          </p:spPr>
          <p:txBody>
            <a:bodyPr/>
            <a:p>
              <a:endParaRPr lang="zh-CN" altLang="en-US"/>
            </a:p>
          </p:txBody>
        </p:sp>
        <p:sp>
          <p:nvSpPr>
            <p:cNvPr id="12312" name="任意多边形 14359"/>
            <p:cNvSpPr/>
            <p:nvPr/>
          </p:nvSpPr>
          <p:spPr>
            <a:xfrm>
              <a:off x="5674" y="2474"/>
              <a:ext cx="84" cy="96"/>
            </a:xfrm>
            <a:custGeom>
              <a:avLst/>
              <a:gdLst/>
              <a:ahLst/>
              <a:cxnLst/>
              <a:pathLst>
                <a:path w="84" h="96">
                  <a:moveTo>
                    <a:pt x="84" y="96"/>
                  </a:moveTo>
                  <a:lnTo>
                    <a:pt x="84" y="90"/>
                  </a:lnTo>
                  <a:lnTo>
                    <a:pt x="12" y="0"/>
                  </a:lnTo>
                  <a:lnTo>
                    <a:pt x="0" y="6"/>
                  </a:lnTo>
                  <a:lnTo>
                    <a:pt x="84" y="96"/>
                  </a:lnTo>
                  <a:lnTo>
                    <a:pt x="84" y="96"/>
                  </a:lnTo>
                  <a:close/>
                </a:path>
              </a:pathLst>
            </a:custGeom>
            <a:gradFill rotWithShape="0">
              <a:gsLst>
                <a:gs pos="0">
                  <a:schemeClr val="bg1"/>
                </a:gs>
                <a:gs pos="100000">
                  <a:srgbClr val="1717A2"/>
                </a:gs>
              </a:gsLst>
              <a:lin ang="2700000" scaled="1"/>
              <a:tileRect/>
            </a:gradFill>
            <a:ln w="9525">
              <a:noFill/>
            </a:ln>
          </p:spPr>
          <p:txBody>
            <a:bodyPr/>
            <a:p>
              <a:endParaRPr lang="zh-CN" altLang="en-US"/>
            </a:p>
          </p:txBody>
        </p:sp>
        <p:sp>
          <p:nvSpPr>
            <p:cNvPr id="12313" name="任意多边形 14360"/>
            <p:cNvSpPr/>
            <p:nvPr/>
          </p:nvSpPr>
          <p:spPr>
            <a:xfrm>
              <a:off x="5603" y="850"/>
              <a:ext cx="155" cy="516"/>
            </a:xfrm>
            <a:custGeom>
              <a:avLst/>
              <a:gdLst/>
              <a:ahLst/>
              <a:cxnLst/>
              <a:pathLst>
                <a:path w="155" h="516">
                  <a:moveTo>
                    <a:pt x="155" y="516"/>
                  </a:moveTo>
                  <a:lnTo>
                    <a:pt x="155" y="204"/>
                  </a:lnTo>
                  <a:lnTo>
                    <a:pt x="77" y="0"/>
                  </a:lnTo>
                  <a:lnTo>
                    <a:pt x="0" y="192"/>
                  </a:lnTo>
                  <a:lnTo>
                    <a:pt x="155" y="516"/>
                  </a:lnTo>
                  <a:lnTo>
                    <a:pt x="155" y="516"/>
                  </a:lnTo>
                  <a:close/>
                </a:path>
              </a:pathLst>
            </a:custGeom>
            <a:solidFill>
              <a:schemeClr val="bg2"/>
            </a:solidFill>
            <a:ln w="9525">
              <a:noFill/>
            </a:ln>
          </p:spPr>
          <p:txBody>
            <a:bodyPr/>
            <a:p>
              <a:endParaRPr lang="zh-CN" altLang="en-US"/>
            </a:p>
          </p:txBody>
        </p:sp>
        <p:sp>
          <p:nvSpPr>
            <p:cNvPr id="12314" name="任意多边形 14361"/>
            <p:cNvSpPr/>
            <p:nvPr/>
          </p:nvSpPr>
          <p:spPr>
            <a:xfrm>
              <a:off x="5107" y="0"/>
              <a:ext cx="573" cy="1042"/>
            </a:xfrm>
            <a:custGeom>
              <a:avLst/>
              <a:gdLst/>
              <a:ahLst/>
              <a:cxnLst/>
              <a:pathLst>
                <a:path w="574" h="1043">
                  <a:moveTo>
                    <a:pt x="0" y="0"/>
                  </a:moveTo>
                  <a:lnTo>
                    <a:pt x="497" y="1043"/>
                  </a:lnTo>
                  <a:lnTo>
                    <a:pt x="574" y="851"/>
                  </a:lnTo>
                  <a:lnTo>
                    <a:pt x="251" y="0"/>
                  </a:lnTo>
                  <a:lnTo>
                    <a:pt x="0" y="0"/>
                  </a:lnTo>
                  <a:lnTo>
                    <a:pt x="0" y="0"/>
                  </a:lnTo>
                  <a:close/>
                </a:path>
              </a:pathLst>
            </a:custGeom>
            <a:gradFill rotWithShape="0">
              <a:gsLst>
                <a:gs pos="0">
                  <a:srgbClr val="000055"/>
                </a:gs>
                <a:gs pos="100000">
                  <a:schemeClr val="bg2"/>
                </a:gs>
              </a:gsLst>
              <a:lin ang="5400000" scaled="1"/>
              <a:tileRect/>
            </a:gradFill>
            <a:ln w="9525">
              <a:noFill/>
            </a:ln>
          </p:spPr>
          <p:txBody>
            <a:bodyPr/>
            <a:p>
              <a:endParaRPr lang="zh-CN" altLang="en-US"/>
            </a:p>
          </p:txBody>
        </p:sp>
        <p:sp>
          <p:nvSpPr>
            <p:cNvPr id="12315" name="任意多边形 14362"/>
            <p:cNvSpPr/>
            <p:nvPr/>
          </p:nvSpPr>
          <p:spPr>
            <a:xfrm>
              <a:off x="5411" y="0"/>
              <a:ext cx="341" cy="796"/>
            </a:xfrm>
            <a:custGeom>
              <a:avLst/>
              <a:gdLst/>
              <a:ahLst/>
              <a:cxnLst/>
              <a:pathLst>
                <a:path w="341" h="797">
                  <a:moveTo>
                    <a:pt x="144" y="0"/>
                  </a:moveTo>
                  <a:lnTo>
                    <a:pt x="0" y="0"/>
                  </a:lnTo>
                  <a:lnTo>
                    <a:pt x="287" y="797"/>
                  </a:lnTo>
                  <a:lnTo>
                    <a:pt x="341" y="653"/>
                  </a:lnTo>
                  <a:lnTo>
                    <a:pt x="144" y="0"/>
                  </a:lnTo>
                  <a:lnTo>
                    <a:pt x="144" y="0"/>
                  </a:lnTo>
                  <a:close/>
                </a:path>
              </a:pathLst>
            </a:custGeom>
            <a:gradFill rotWithShape="0">
              <a:gsLst>
                <a:gs pos="0">
                  <a:srgbClr val="000059"/>
                </a:gs>
                <a:gs pos="100000">
                  <a:schemeClr val="bg2"/>
                </a:gs>
              </a:gsLst>
              <a:lin ang="5400000" scaled="1"/>
              <a:tileRect/>
            </a:gradFill>
            <a:ln w="9525">
              <a:noFill/>
            </a:ln>
          </p:spPr>
          <p:txBody>
            <a:bodyPr/>
            <a:p>
              <a:endParaRPr lang="zh-CN" altLang="en-US"/>
            </a:p>
          </p:txBody>
        </p:sp>
        <p:sp>
          <p:nvSpPr>
            <p:cNvPr id="12316" name="任意多边形 14363"/>
            <p:cNvSpPr/>
            <p:nvPr/>
          </p:nvSpPr>
          <p:spPr>
            <a:xfrm>
              <a:off x="5698" y="653"/>
              <a:ext cx="60" cy="311"/>
            </a:xfrm>
            <a:custGeom>
              <a:avLst/>
              <a:gdLst/>
              <a:ahLst/>
              <a:cxnLst/>
              <a:pathLst>
                <a:path w="60" h="312">
                  <a:moveTo>
                    <a:pt x="0" y="144"/>
                  </a:moveTo>
                  <a:lnTo>
                    <a:pt x="60" y="312"/>
                  </a:lnTo>
                  <a:lnTo>
                    <a:pt x="60" y="6"/>
                  </a:lnTo>
                  <a:lnTo>
                    <a:pt x="54" y="0"/>
                  </a:lnTo>
                  <a:lnTo>
                    <a:pt x="0" y="144"/>
                  </a:lnTo>
                  <a:lnTo>
                    <a:pt x="0" y="144"/>
                  </a:lnTo>
                  <a:close/>
                </a:path>
              </a:pathLst>
            </a:custGeom>
            <a:solidFill>
              <a:schemeClr val="bg2"/>
            </a:solidFill>
            <a:ln w="9525">
              <a:noFill/>
            </a:ln>
          </p:spPr>
          <p:txBody>
            <a:bodyPr/>
            <a:p>
              <a:endParaRPr lang="zh-CN" altLang="en-US"/>
            </a:p>
          </p:txBody>
        </p:sp>
        <p:sp>
          <p:nvSpPr>
            <p:cNvPr id="12317" name="任意多边形 14364"/>
            <p:cNvSpPr/>
            <p:nvPr/>
          </p:nvSpPr>
          <p:spPr>
            <a:xfrm>
              <a:off x="2" y="1601"/>
              <a:ext cx="5752" cy="1864"/>
            </a:xfrm>
            <a:custGeom>
              <a:avLst/>
              <a:gdLst/>
              <a:ahLst/>
              <a:cxnLst/>
              <a:pathLst>
                <a:path w="5740" h="1864">
                  <a:moveTo>
                    <a:pt x="0" y="371"/>
                  </a:moveTo>
                  <a:lnTo>
                    <a:pt x="5740" y="1864"/>
                  </a:lnTo>
                  <a:lnTo>
                    <a:pt x="5740" y="1834"/>
                  </a:lnTo>
                  <a:lnTo>
                    <a:pt x="0" y="0"/>
                  </a:lnTo>
                  <a:lnTo>
                    <a:pt x="0" y="371"/>
                  </a:lnTo>
                  <a:lnTo>
                    <a:pt x="0" y="371"/>
                  </a:lnTo>
                  <a:close/>
                </a:path>
              </a:pathLst>
            </a:custGeom>
            <a:gradFill rotWithShape="0">
              <a:gsLst>
                <a:gs pos="0">
                  <a:srgbClr val="000061"/>
                </a:gs>
                <a:gs pos="100000">
                  <a:schemeClr val="bg1"/>
                </a:gs>
              </a:gsLst>
              <a:lin ang="2700000" scaled="1"/>
              <a:tileRect/>
            </a:gradFill>
            <a:ln w="9525">
              <a:noFill/>
            </a:ln>
          </p:spPr>
          <p:txBody>
            <a:bodyPr/>
            <a:p>
              <a:endParaRPr lang="zh-CN" altLang="en-US"/>
            </a:p>
          </p:txBody>
        </p:sp>
        <p:sp>
          <p:nvSpPr>
            <p:cNvPr id="12318" name="任意多边形 14365"/>
            <p:cNvSpPr/>
            <p:nvPr/>
          </p:nvSpPr>
          <p:spPr>
            <a:xfrm>
              <a:off x="5754" y="3483"/>
              <a:ext cx="6" cy="6"/>
            </a:xfrm>
            <a:custGeom>
              <a:avLst/>
              <a:gdLst/>
              <a:ahLst/>
              <a:cxnLst/>
              <a:pathLst>
                <a:path w="6" h="6">
                  <a:moveTo>
                    <a:pt x="6" y="6"/>
                  </a:moveTo>
                  <a:lnTo>
                    <a:pt x="0" y="0"/>
                  </a:lnTo>
                  <a:lnTo>
                    <a:pt x="0" y="6"/>
                  </a:lnTo>
                  <a:lnTo>
                    <a:pt x="6" y="6"/>
                  </a:lnTo>
                  <a:lnTo>
                    <a:pt x="6" y="6"/>
                  </a:lnTo>
                  <a:close/>
                </a:path>
              </a:pathLst>
            </a:custGeom>
            <a:solidFill>
              <a:srgbClr val="18FF00"/>
            </a:solidFill>
            <a:ln w="9525">
              <a:noFill/>
            </a:ln>
          </p:spPr>
          <p:txBody>
            <a:bodyPr/>
            <a:p>
              <a:endParaRPr lang="zh-CN" altLang="en-US"/>
            </a:p>
          </p:txBody>
        </p:sp>
        <p:sp>
          <p:nvSpPr>
            <p:cNvPr id="12319" name="任意多边形 14366"/>
            <p:cNvSpPr/>
            <p:nvPr/>
          </p:nvSpPr>
          <p:spPr>
            <a:xfrm>
              <a:off x="2" y="2152"/>
              <a:ext cx="5752" cy="1337"/>
            </a:xfrm>
            <a:custGeom>
              <a:avLst/>
              <a:gdLst/>
              <a:ahLst/>
              <a:cxnLst/>
              <a:pathLst>
                <a:path w="5740" h="1337">
                  <a:moveTo>
                    <a:pt x="0" y="366"/>
                  </a:moveTo>
                  <a:lnTo>
                    <a:pt x="5740" y="1337"/>
                  </a:lnTo>
                  <a:lnTo>
                    <a:pt x="5740" y="1331"/>
                  </a:lnTo>
                  <a:lnTo>
                    <a:pt x="0" y="0"/>
                  </a:lnTo>
                  <a:lnTo>
                    <a:pt x="0" y="366"/>
                  </a:lnTo>
                  <a:lnTo>
                    <a:pt x="0" y="366"/>
                  </a:lnTo>
                  <a:close/>
                </a:path>
              </a:pathLst>
            </a:custGeom>
            <a:gradFill rotWithShape="0">
              <a:gsLst>
                <a:gs pos="0">
                  <a:srgbClr val="00005D"/>
                </a:gs>
                <a:gs pos="100000">
                  <a:schemeClr val="bg1"/>
                </a:gs>
              </a:gsLst>
              <a:lin ang="2700000" scaled="1"/>
              <a:tileRect/>
            </a:gradFill>
            <a:ln w="9525">
              <a:noFill/>
            </a:ln>
          </p:spPr>
          <p:txBody>
            <a:bodyPr/>
            <a:p>
              <a:endParaRPr lang="zh-CN" altLang="en-US"/>
            </a:p>
          </p:txBody>
        </p:sp>
        <p:sp>
          <p:nvSpPr>
            <p:cNvPr id="12320" name="任意多边形 14367"/>
            <p:cNvSpPr/>
            <p:nvPr/>
          </p:nvSpPr>
          <p:spPr>
            <a:xfrm>
              <a:off x="2" y="3177"/>
              <a:ext cx="5752" cy="414"/>
            </a:xfrm>
            <a:custGeom>
              <a:avLst/>
              <a:gdLst/>
              <a:ahLst/>
              <a:cxnLst/>
              <a:pathLst>
                <a:path w="5740" h="414">
                  <a:moveTo>
                    <a:pt x="0" y="48"/>
                  </a:moveTo>
                  <a:lnTo>
                    <a:pt x="5740" y="414"/>
                  </a:lnTo>
                  <a:lnTo>
                    <a:pt x="5740" y="402"/>
                  </a:lnTo>
                  <a:lnTo>
                    <a:pt x="0" y="0"/>
                  </a:lnTo>
                  <a:lnTo>
                    <a:pt x="0" y="48"/>
                  </a:lnTo>
                  <a:lnTo>
                    <a:pt x="0" y="48"/>
                  </a:lnTo>
                  <a:close/>
                </a:path>
              </a:pathLst>
            </a:custGeom>
            <a:gradFill rotWithShape="0">
              <a:gsLst>
                <a:gs pos="0">
                  <a:srgbClr val="000082"/>
                </a:gs>
                <a:gs pos="100000">
                  <a:schemeClr val="bg1"/>
                </a:gs>
              </a:gsLst>
              <a:lin ang="0" scaled="1"/>
              <a:tileRect/>
            </a:gradFill>
            <a:ln w="9525">
              <a:noFill/>
            </a:ln>
          </p:spPr>
          <p:txBody>
            <a:bodyPr/>
            <a:p>
              <a:endParaRPr lang="zh-CN" altLang="en-US"/>
            </a:p>
          </p:txBody>
        </p:sp>
        <p:sp>
          <p:nvSpPr>
            <p:cNvPr id="12321" name="任意多边形 14368"/>
            <p:cNvSpPr/>
            <p:nvPr/>
          </p:nvSpPr>
          <p:spPr>
            <a:xfrm>
              <a:off x="1297" y="0"/>
              <a:ext cx="4457" cy="3177"/>
            </a:xfrm>
            <a:custGeom>
              <a:avLst/>
              <a:gdLst/>
              <a:ahLst/>
              <a:cxnLst/>
              <a:pathLst>
                <a:path w="4448" h="3177">
                  <a:moveTo>
                    <a:pt x="0" y="0"/>
                  </a:moveTo>
                  <a:lnTo>
                    <a:pt x="4448" y="3177"/>
                  </a:lnTo>
                  <a:lnTo>
                    <a:pt x="4448" y="3153"/>
                  </a:lnTo>
                  <a:lnTo>
                    <a:pt x="125" y="0"/>
                  </a:lnTo>
                  <a:lnTo>
                    <a:pt x="0" y="0"/>
                  </a:lnTo>
                  <a:lnTo>
                    <a:pt x="0" y="0"/>
                  </a:lnTo>
                  <a:close/>
                </a:path>
              </a:pathLst>
            </a:custGeom>
            <a:gradFill rotWithShape="0">
              <a:gsLst>
                <a:gs pos="0">
                  <a:srgbClr val="00004A"/>
                </a:gs>
                <a:gs pos="100000">
                  <a:schemeClr val="bg1"/>
                </a:gs>
              </a:gsLst>
              <a:lin ang="2700000" scaled="1"/>
              <a:tileRect/>
            </a:gradFill>
            <a:ln w="9525">
              <a:noFill/>
            </a:ln>
          </p:spPr>
          <p:txBody>
            <a:bodyPr/>
            <a:p>
              <a:endParaRPr lang="zh-CN" altLang="en-US"/>
            </a:p>
          </p:txBody>
        </p:sp>
        <p:sp>
          <p:nvSpPr>
            <p:cNvPr id="12322" name="任意多边形 14369"/>
            <p:cNvSpPr/>
            <p:nvPr/>
          </p:nvSpPr>
          <p:spPr>
            <a:xfrm>
              <a:off x="3321" y="0"/>
              <a:ext cx="2433" cy="2614"/>
            </a:xfrm>
            <a:custGeom>
              <a:avLst/>
              <a:gdLst/>
              <a:ahLst/>
              <a:cxnLst/>
              <a:pathLst>
                <a:path w="2428" h="2614">
                  <a:moveTo>
                    <a:pt x="0" y="0"/>
                  </a:moveTo>
                  <a:lnTo>
                    <a:pt x="2428" y="2614"/>
                  </a:lnTo>
                  <a:lnTo>
                    <a:pt x="2428" y="2608"/>
                  </a:lnTo>
                  <a:lnTo>
                    <a:pt x="66" y="0"/>
                  </a:lnTo>
                  <a:lnTo>
                    <a:pt x="0" y="0"/>
                  </a:lnTo>
                  <a:lnTo>
                    <a:pt x="0" y="0"/>
                  </a:lnTo>
                  <a:close/>
                </a:path>
              </a:pathLst>
            </a:custGeom>
            <a:gradFill rotWithShape="0">
              <a:gsLst>
                <a:gs pos="0">
                  <a:srgbClr val="000082"/>
                </a:gs>
                <a:gs pos="100000">
                  <a:schemeClr val="bg1"/>
                </a:gs>
              </a:gsLst>
              <a:lin ang="2700000" scaled="1"/>
              <a:tileRect/>
            </a:gradFill>
            <a:ln w="9525">
              <a:noFill/>
            </a:ln>
          </p:spPr>
          <p:txBody>
            <a:bodyPr/>
            <a:p>
              <a:endParaRPr lang="zh-CN" altLang="en-US"/>
            </a:p>
          </p:txBody>
        </p:sp>
        <p:sp>
          <p:nvSpPr>
            <p:cNvPr id="12323" name="任意多边形 14370"/>
            <p:cNvSpPr/>
            <p:nvPr/>
          </p:nvSpPr>
          <p:spPr>
            <a:xfrm>
              <a:off x="3950" y="0"/>
              <a:ext cx="1804" cy="2464"/>
            </a:xfrm>
            <a:custGeom>
              <a:avLst/>
              <a:gdLst/>
              <a:ahLst/>
              <a:cxnLst/>
              <a:pathLst>
                <a:path w="1800" h="2464">
                  <a:moveTo>
                    <a:pt x="485" y="0"/>
                  </a:moveTo>
                  <a:lnTo>
                    <a:pt x="0" y="0"/>
                  </a:lnTo>
                  <a:lnTo>
                    <a:pt x="1800" y="2464"/>
                  </a:lnTo>
                  <a:lnTo>
                    <a:pt x="1800" y="2248"/>
                  </a:lnTo>
                  <a:lnTo>
                    <a:pt x="1794" y="2248"/>
                  </a:lnTo>
                  <a:lnTo>
                    <a:pt x="485" y="0"/>
                  </a:lnTo>
                  <a:lnTo>
                    <a:pt x="485" y="0"/>
                  </a:lnTo>
                  <a:close/>
                </a:path>
              </a:pathLst>
            </a:custGeom>
            <a:gradFill rotWithShape="0">
              <a:gsLst>
                <a:gs pos="0">
                  <a:srgbClr val="000065"/>
                </a:gs>
                <a:gs pos="100000">
                  <a:schemeClr val="bg2"/>
                </a:gs>
              </a:gsLst>
              <a:lin ang="5400000" scaled="1"/>
              <a:tileRect/>
            </a:gradFill>
            <a:ln w="9525">
              <a:noFill/>
            </a:ln>
          </p:spPr>
          <p:txBody>
            <a:bodyPr/>
            <a:p>
              <a:endParaRPr lang="zh-CN" altLang="en-US"/>
            </a:p>
          </p:txBody>
        </p:sp>
        <p:sp>
          <p:nvSpPr>
            <p:cNvPr id="12324" name="任意多边形 14371"/>
            <p:cNvSpPr/>
            <p:nvPr/>
          </p:nvSpPr>
          <p:spPr>
            <a:xfrm>
              <a:off x="4519" y="0"/>
              <a:ext cx="1235" cy="2074"/>
            </a:xfrm>
            <a:custGeom>
              <a:avLst/>
              <a:gdLst/>
              <a:ahLst/>
              <a:cxnLst/>
              <a:pathLst>
                <a:path w="1232" h="2074">
                  <a:moveTo>
                    <a:pt x="0" y="0"/>
                  </a:moveTo>
                  <a:lnTo>
                    <a:pt x="1232" y="2074"/>
                  </a:lnTo>
                  <a:lnTo>
                    <a:pt x="1232" y="2038"/>
                  </a:lnTo>
                  <a:lnTo>
                    <a:pt x="42" y="0"/>
                  </a:lnTo>
                  <a:lnTo>
                    <a:pt x="0" y="0"/>
                  </a:lnTo>
                  <a:lnTo>
                    <a:pt x="0" y="0"/>
                  </a:lnTo>
                  <a:close/>
                </a:path>
              </a:pathLst>
            </a:custGeom>
            <a:gradFill rotWithShape="0">
              <a:gsLst>
                <a:gs pos="0">
                  <a:srgbClr val="000058"/>
                </a:gs>
                <a:gs pos="100000">
                  <a:schemeClr val="bg1"/>
                </a:gs>
              </a:gsLst>
              <a:lin ang="2700000" scaled="1"/>
              <a:tileRect/>
            </a:gradFill>
            <a:ln w="9525">
              <a:noFill/>
            </a:ln>
          </p:spPr>
          <p:txBody>
            <a:bodyPr/>
            <a:p>
              <a:endParaRPr lang="zh-CN" altLang="en-US"/>
            </a:p>
          </p:txBody>
        </p:sp>
        <p:sp>
          <p:nvSpPr>
            <p:cNvPr id="12325" name="任意多边形 14372"/>
            <p:cNvSpPr/>
            <p:nvPr/>
          </p:nvSpPr>
          <p:spPr>
            <a:xfrm>
              <a:off x="4694" y="0"/>
              <a:ext cx="1060" cy="1936"/>
            </a:xfrm>
            <a:custGeom>
              <a:avLst/>
              <a:gdLst/>
              <a:ahLst/>
              <a:cxnLst/>
              <a:pathLst>
                <a:path w="1058" h="1936">
                  <a:moveTo>
                    <a:pt x="0" y="0"/>
                  </a:moveTo>
                  <a:lnTo>
                    <a:pt x="1058" y="1936"/>
                  </a:lnTo>
                  <a:lnTo>
                    <a:pt x="1058" y="1930"/>
                  </a:lnTo>
                  <a:lnTo>
                    <a:pt x="54" y="0"/>
                  </a:lnTo>
                  <a:lnTo>
                    <a:pt x="0" y="0"/>
                  </a:lnTo>
                  <a:lnTo>
                    <a:pt x="0" y="0"/>
                  </a:lnTo>
                  <a:close/>
                </a:path>
              </a:pathLst>
            </a:custGeom>
            <a:gradFill rotWithShape="0">
              <a:gsLst>
                <a:gs pos="0">
                  <a:srgbClr val="00006F"/>
                </a:gs>
                <a:gs pos="100000">
                  <a:schemeClr val="bg1"/>
                </a:gs>
              </a:gsLst>
              <a:lin ang="2700000" scaled="1"/>
              <a:tileRect/>
            </a:gradFill>
            <a:ln w="9525">
              <a:noFill/>
            </a:ln>
          </p:spPr>
          <p:txBody>
            <a:bodyPr/>
            <a:p>
              <a:endParaRPr lang="zh-CN" altLang="en-US"/>
            </a:p>
          </p:txBody>
        </p:sp>
        <p:sp>
          <p:nvSpPr>
            <p:cNvPr id="12326" name="任意多边形 14373"/>
            <p:cNvSpPr/>
            <p:nvPr/>
          </p:nvSpPr>
          <p:spPr>
            <a:xfrm>
              <a:off x="4981" y="0"/>
              <a:ext cx="773" cy="1487"/>
            </a:xfrm>
            <a:custGeom>
              <a:avLst/>
              <a:gdLst/>
              <a:ahLst/>
              <a:cxnLst/>
              <a:pathLst>
                <a:path w="771" h="1487">
                  <a:moveTo>
                    <a:pt x="771" y="1433"/>
                  </a:moveTo>
                  <a:lnTo>
                    <a:pt x="42" y="0"/>
                  </a:lnTo>
                  <a:lnTo>
                    <a:pt x="0" y="0"/>
                  </a:lnTo>
                  <a:lnTo>
                    <a:pt x="771" y="1487"/>
                  </a:lnTo>
                  <a:lnTo>
                    <a:pt x="771" y="1433"/>
                  </a:lnTo>
                  <a:lnTo>
                    <a:pt x="771" y="1433"/>
                  </a:lnTo>
                  <a:close/>
                </a:path>
              </a:pathLst>
            </a:custGeom>
            <a:gradFill rotWithShape="0">
              <a:gsLst>
                <a:gs pos="0">
                  <a:srgbClr val="000079"/>
                </a:gs>
                <a:gs pos="100000">
                  <a:schemeClr val="bg1"/>
                </a:gs>
              </a:gsLst>
              <a:lin ang="2700000" scaled="1"/>
              <a:tileRect/>
            </a:gradFill>
            <a:ln w="9525">
              <a:noFill/>
            </a:ln>
          </p:spPr>
          <p:txBody>
            <a:bodyPr/>
            <a:p>
              <a:endParaRPr lang="zh-CN" altLang="en-US"/>
            </a:p>
          </p:txBody>
        </p:sp>
        <p:grpSp>
          <p:nvGrpSpPr>
            <p:cNvPr id="12327" name="组合 14374"/>
            <p:cNvGrpSpPr/>
            <p:nvPr userDrawn="1"/>
          </p:nvGrpSpPr>
          <p:grpSpPr>
            <a:xfrm>
              <a:off x="0" y="1632"/>
              <a:ext cx="5758" cy="1858"/>
              <a:chOff x="0" y="0"/>
              <a:chExt cx="5758" cy="1858"/>
            </a:xfrm>
          </p:grpSpPr>
          <p:sp>
            <p:nvSpPr>
              <p:cNvPr id="12328" name="任意多边形 14375"/>
              <p:cNvSpPr/>
              <p:nvPr/>
            </p:nvSpPr>
            <p:spPr>
              <a:xfrm>
                <a:off x="0" y="0"/>
                <a:ext cx="3670" cy="1313"/>
              </a:xfrm>
              <a:custGeom>
                <a:avLst/>
                <a:gdLst/>
                <a:ahLst/>
                <a:cxnLst/>
                <a:pathLst>
                  <a:path w="3659" h="1313">
                    <a:moveTo>
                      <a:pt x="0" y="0"/>
                    </a:moveTo>
                    <a:lnTo>
                      <a:pt x="0" y="366"/>
                    </a:lnTo>
                    <a:lnTo>
                      <a:pt x="3635" y="1313"/>
                    </a:lnTo>
                    <a:lnTo>
                      <a:pt x="3647" y="1235"/>
                    </a:lnTo>
                    <a:lnTo>
                      <a:pt x="3659" y="1163"/>
                    </a:lnTo>
                    <a:lnTo>
                      <a:pt x="0" y="0"/>
                    </a:lnTo>
                    <a:lnTo>
                      <a:pt x="0" y="0"/>
                    </a:lnTo>
                    <a:close/>
                  </a:path>
                </a:pathLst>
              </a:custGeom>
              <a:gradFill rotWithShape="0">
                <a:gsLst>
                  <a:gs pos="0">
                    <a:srgbClr val="00006F"/>
                  </a:gs>
                  <a:gs pos="100000">
                    <a:schemeClr val="bg1"/>
                  </a:gs>
                </a:gsLst>
                <a:lin ang="0" scaled="1"/>
                <a:tileRect/>
              </a:gradFill>
              <a:ln w="9525">
                <a:noFill/>
              </a:ln>
            </p:spPr>
            <p:txBody>
              <a:bodyPr/>
              <a:p>
                <a:endParaRPr lang="zh-CN" altLang="en-US"/>
              </a:p>
            </p:txBody>
          </p:sp>
          <p:sp>
            <p:nvSpPr>
              <p:cNvPr id="12329" name="任意多边形 14376"/>
              <p:cNvSpPr/>
              <p:nvPr/>
            </p:nvSpPr>
            <p:spPr>
              <a:xfrm>
                <a:off x="3646" y="1163"/>
                <a:ext cx="2112" cy="695"/>
              </a:xfrm>
              <a:custGeom>
                <a:avLst/>
                <a:gdLst/>
                <a:ahLst/>
                <a:cxnLst/>
                <a:pathLst>
                  <a:path w="2105" h="695">
                    <a:moveTo>
                      <a:pt x="2105" y="665"/>
                    </a:moveTo>
                    <a:lnTo>
                      <a:pt x="24" y="0"/>
                    </a:lnTo>
                    <a:lnTo>
                      <a:pt x="12" y="72"/>
                    </a:lnTo>
                    <a:lnTo>
                      <a:pt x="0" y="150"/>
                    </a:lnTo>
                    <a:lnTo>
                      <a:pt x="2105" y="695"/>
                    </a:lnTo>
                    <a:lnTo>
                      <a:pt x="2105" y="665"/>
                    </a:lnTo>
                    <a:lnTo>
                      <a:pt x="2105" y="665"/>
                    </a:lnTo>
                    <a:close/>
                  </a:path>
                </a:pathLst>
              </a:custGeom>
              <a:gradFill rotWithShape="0">
                <a:gsLst>
                  <a:gs pos="0">
                    <a:schemeClr val="bg1"/>
                  </a:gs>
                  <a:gs pos="100000">
                    <a:srgbClr val="1717A2"/>
                  </a:gs>
                </a:gsLst>
                <a:lin ang="0" scaled="1"/>
                <a:tileRect/>
              </a:gradFill>
              <a:ln w="9525">
                <a:noFill/>
              </a:ln>
            </p:spPr>
            <p:txBody>
              <a:bodyPr/>
              <a:p>
                <a:endParaRPr lang="zh-CN" altLang="en-US"/>
              </a:p>
            </p:txBody>
          </p:sp>
        </p:grpSp>
      </p:grpSp>
      <p:sp>
        <p:nvSpPr>
          <p:cNvPr id="12330" name="标题 14377"/>
          <p:cNvSpPr>
            <a:spLocks noGrp="1"/>
          </p:cNvSpPr>
          <p:nvPr>
            <p:ph type="title"/>
          </p:nvPr>
        </p:nvSpPr>
        <p:spPr>
          <a:xfrm>
            <a:off x="609600" y="277813"/>
            <a:ext cx="10972800" cy="1143000"/>
          </a:xfrm>
          <a:prstGeom prst="rect">
            <a:avLst/>
          </a:prstGeom>
          <a:noFill/>
          <a:ln w="9525">
            <a:noFill/>
          </a:ln>
        </p:spPr>
        <p:txBody>
          <a:bodyPr anchor="ctr"/>
          <a:p>
            <a:pPr lvl="0"/>
            <a:r>
              <a:rPr lang="zh-CN" altLang="en-US"/>
              <a:t>单击此处编辑母版标题样式</a:t>
            </a:r>
            <a:endParaRPr lang="zh-CN" altLang="en-US"/>
          </a:p>
        </p:txBody>
      </p:sp>
      <p:sp>
        <p:nvSpPr>
          <p:cNvPr id="14379" name="文本占位符 14378"/>
          <p:cNvSpPr>
            <a:spLocks noGrp="1"/>
          </p:cNvSpPr>
          <p:nvPr>
            <p:ph type="body" idx="1"/>
          </p:nvPr>
        </p:nvSpPr>
        <p:spPr>
          <a:xfrm>
            <a:off x="609600" y="1600200"/>
            <a:ext cx="10972800" cy="4530725"/>
          </a:xfrm>
          <a:prstGeom prst="rect">
            <a:avLst/>
          </a:prstGeom>
          <a:noFill/>
          <a:ln w="9525">
            <a:noFill/>
          </a:ln>
        </p:spPr>
        <p:txBody>
          <a:bodyPr/>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14380" name="日期占位符 14379"/>
          <p:cNvSpPr>
            <a:spLocks noGrp="1"/>
          </p:cNvSpPr>
          <p:nvPr>
            <p:ph type="dt" sz="half" idx="2"/>
          </p:nvPr>
        </p:nvSpPr>
        <p:spPr>
          <a:xfrm>
            <a:off x="609600" y="6243638"/>
            <a:ext cx="2844800" cy="457200"/>
          </a:xfrm>
          <a:prstGeom prst="rect">
            <a:avLst/>
          </a:prstGeom>
          <a:noFill/>
          <a:ln w="9525">
            <a:noFill/>
          </a:ln>
        </p:spPr>
        <p:txBody>
          <a:bodyPr anchor="b"/>
          <a:lstStyle>
            <a:lvl1pPr>
              <a:defRPr sz="1200"/>
            </a:lvl1pPr>
          </a:lstStyle>
          <a:p>
            <a:pPr lvl="0" fontAlgn="base"/>
            <a:endParaRPr lang="zh-CN" altLang="en-US" strike="noStrike" noProof="1" dirty="0"/>
          </a:p>
        </p:txBody>
      </p:sp>
      <p:sp>
        <p:nvSpPr>
          <p:cNvPr id="14381" name="页脚占位符 14380"/>
          <p:cNvSpPr>
            <a:spLocks noGrp="1"/>
          </p:cNvSpPr>
          <p:nvPr>
            <p:ph type="ftr" sz="quarter" idx="3"/>
          </p:nvPr>
        </p:nvSpPr>
        <p:spPr>
          <a:xfrm>
            <a:off x="4165600" y="6248400"/>
            <a:ext cx="3860800" cy="457200"/>
          </a:xfrm>
          <a:prstGeom prst="rect">
            <a:avLst/>
          </a:prstGeom>
          <a:noFill/>
          <a:ln w="9525">
            <a:noFill/>
          </a:ln>
        </p:spPr>
        <p:txBody>
          <a:bodyPr anchor="b"/>
          <a:lstStyle>
            <a:lvl1pPr algn="ctr">
              <a:defRPr sz="1200"/>
            </a:lvl1pPr>
          </a:lstStyle>
          <a:p>
            <a:pPr lvl="0" fontAlgn="base"/>
            <a:endParaRPr lang="zh-CN" altLang="en-US" strike="noStrike" noProof="1" dirty="0"/>
          </a:p>
        </p:txBody>
      </p:sp>
      <p:sp>
        <p:nvSpPr>
          <p:cNvPr id="14382" name="灯片编号占位符 14381"/>
          <p:cNvSpPr>
            <a:spLocks noGrp="1"/>
          </p:cNvSpPr>
          <p:nvPr>
            <p:ph type="sldNum" sz="quarter" idx="4"/>
          </p:nvPr>
        </p:nvSpPr>
        <p:spPr>
          <a:xfrm>
            <a:off x="8737600" y="6243638"/>
            <a:ext cx="2844800" cy="457200"/>
          </a:xfrm>
          <a:prstGeom prst="rect">
            <a:avLst/>
          </a:prstGeom>
          <a:noFill/>
          <a:ln w="9525">
            <a:noFill/>
          </a:ln>
        </p:spPr>
        <p:txBody>
          <a:bodyPr anchor="b"/>
          <a:lstStyle>
            <a:lvl1pPr algn="r">
              <a:defRPr sz="1200"/>
            </a:lvl1p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 bg1="lt1" tx1="dk1" bg2="lt2" tx2="dk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 id="2147483788" r:id="rId6"/>
    <p:sldLayoutId id="2147483789" r:id="rId7"/>
    <p:sldLayoutId id="2147483790" r:id="rId8"/>
    <p:sldLayoutId id="2147483791" r:id="rId9"/>
    <p:sldLayoutId id="2147483792" r:id="rId10"/>
    <p:sldLayoutId id="2147483793" r:id="rId11"/>
    <p:sldLayoutId id="2147483794" r:id="rId12"/>
    <p:sldLayoutId id="2147483795" r:id="rId13"/>
  </p:sldLayoutIdLst>
  <p:hf sldNum="0" hdr="0" ftr="0" dt="0"/>
  <p:txStyles>
    <p:titleStyle>
      <a:lvl1pPr marL="0" lvl="0" indent="0" algn="ctr" defTabSz="914400" eaLnBrk="1" fontAlgn="base" latinLnBrk="0" hangingPunct="1">
        <a:lnSpc>
          <a:spcPct val="100000"/>
        </a:lnSpc>
        <a:spcBef>
          <a:spcPct val="0"/>
        </a:spcBef>
        <a:spcAft>
          <a:spcPct val="0"/>
        </a:spcAft>
        <a:buClr>
          <a:srgbClr val="000000"/>
        </a:buClr>
        <a:buNone/>
        <a:defRPr sz="4400" b="0" i="0" u="none" kern="1200" baseline="0">
          <a:solidFill>
            <a:schemeClr val="tx2"/>
          </a:solidFill>
          <a:effectLst/>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4"/>
        </a:buBlip>
        <a:defRPr sz="3200" b="0" i="0" u="none" kern="1200" baseline="0">
          <a:solidFill>
            <a:schemeClr val="tx1"/>
          </a:solidFill>
          <a:effectLst/>
          <a:latin typeface="+mn-lt"/>
          <a:ea typeface="+mn-ea"/>
          <a:cs typeface="+mn-cs"/>
        </a:defRPr>
      </a:lvl1pPr>
      <a:lvl2pPr marL="742950" lvl="1" indent="-285750" algn="l" defTabSz="914400" eaLnBrk="1" fontAlgn="base" latinLnBrk="0" hangingPunct="1">
        <a:lnSpc>
          <a:spcPct val="100000"/>
        </a:lnSpc>
        <a:spcBef>
          <a:spcPct val="20000"/>
        </a:spcBef>
        <a:spcAft>
          <a:spcPct val="0"/>
        </a:spcAft>
        <a:buFont typeface="Wingdings" panose="05000000000000000000" pitchFamily="2" charset="2"/>
        <a:buChar char="–"/>
        <a:defRPr sz="2800" b="0" i="0" u="none" kern="1200" baseline="0">
          <a:solidFill>
            <a:schemeClr val="tx1"/>
          </a:solidFill>
          <a:effectLst>
            <a:outerShdw blurRad="38100" dist="38100" dir="2700000">
              <a:srgbClr val="C0C0C0"/>
            </a:outerShdw>
          </a:effectLst>
          <a:latin typeface="+mn-lt"/>
          <a:ea typeface="+mn-ea"/>
          <a:cs typeface="+mn-cs"/>
        </a:defRPr>
      </a:lvl2pPr>
      <a:lvl3pPr marL="1143000" lvl="2" indent="-228600" algn="l" defTabSz="914400" eaLnBrk="1" fontAlgn="base" latinLnBrk="0" hangingPunct="1">
        <a:lnSpc>
          <a:spcPct val="100000"/>
        </a:lnSpc>
        <a:spcBef>
          <a:spcPct val="20000"/>
        </a:spcBef>
        <a:spcAft>
          <a:spcPct val="0"/>
        </a:spcAft>
        <a:buClr>
          <a:schemeClr val="accent2"/>
        </a:buClr>
        <a:buSzPct val="90000"/>
        <a:buFont typeface="Wingdings" panose="05000000000000000000" pitchFamily="2" charset="2"/>
        <a:buBlip>
          <a:blip r:embed="rId15"/>
        </a:buBlip>
        <a:defRPr sz="2400" b="0" i="0" u="none" kern="1200" baseline="0">
          <a:solidFill>
            <a:schemeClr val="tx1"/>
          </a:solidFill>
          <a:effectLst>
            <a:outerShdw blurRad="38100" dist="38100" dir="2700000">
              <a:srgbClr val="C0C0C0"/>
            </a:outerShdw>
          </a:effectLst>
          <a:latin typeface="+mn-lt"/>
          <a:ea typeface="+mn-ea"/>
          <a:cs typeface="+mn-cs"/>
        </a:defRPr>
      </a:lvl3pPr>
      <a:lvl4pPr marL="1600200" lvl="3" indent="-228600" algn="l" defTabSz="914400" eaLnBrk="1" fontAlgn="base" latinLnBrk="0" hangingPunct="1">
        <a:lnSpc>
          <a:spcPct val="100000"/>
        </a:lnSpc>
        <a:spcBef>
          <a:spcPct val="20000"/>
        </a:spcBef>
        <a:spcAft>
          <a:spcPct val="0"/>
        </a:spcAft>
        <a:buFont typeface="Wingdings" panose="05000000000000000000" pitchFamily="2" charset="2"/>
        <a:buChar char="–"/>
        <a:defRPr sz="2000" b="0" i="0" u="none" kern="1200" baseline="0">
          <a:solidFill>
            <a:schemeClr val="tx1"/>
          </a:solidFill>
          <a:effectLst>
            <a:outerShdw blurRad="38100" dist="38100" dir="2700000">
              <a:srgbClr val="C0C0C0"/>
            </a:outerShdw>
          </a:effectLst>
          <a:latin typeface="+mn-lt"/>
          <a:ea typeface="+mn-ea"/>
          <a:cs typeface="+mn-cs"/>
        </a:defRPr>
      </a:lvl4pPr>
      <a:lvl5pPr marL="2057400" lvl="4" indent="-228600" algn="l" defTabSz="914400" eaLnBrk="1" fontAlgn="base" latinLnBrk="0" hangingPunct="1">
        <a:lnSpc>
          <a:spcPct val="100000"/>
        </a:lnSpc>
        <a:spcBef>
          <a:spcPct val="20000"/>
        </a:spcBef>
        <a:spcAft>
          <a:spcPct val="0"/>
        </a:spcAft>
        <a:buClr>
          <a:schemeClr val="folHlink"/>
        </a:buClr>
        <a:buSzPct val="90000"/>
        <a:buFont typeface="Wingdings" panose="05000000000000000000" pitchFamily="2" charset="2"/>
        <a:buBlip>
          <a:blip r:embed="rId16"/>
        </a:buBlip>
        <a:defRPr sz="2000" b="0" i="0" u="none" kern="1200" baseline="0">
          <a:solidFill>
            <a:schemeClr val="tx1"/>
          </a:solidFill>
          <a:effectLst>
            <a:outerShdw blurRad="38100" dist="38100" dir="2700000">
              <a:srgbClr val="C0C0C0"/>
            </a:outerShdw>
          </a:effectLst>
          <a:latin typeface="+mn-lt"/>
          <a:ea typeface="+mn-ea"/>
          <a:cs typeface="+mn-cs"/>
        </a:defRPr>
      </a:lvl5pPr>
      <a:lvl6pPr marL="2514600" lvl="5" indent="-228600" algn="l" defTabSz="914400" eaLnBrk="1" fontAlgn="base" latinLnBrk="0" hangingPunct="1">
        <a:lnSpc>
          <a:spcPct val="100000"/>
        </a:lnSpc>
        <a:spcBef>
          <a:spcPct val="20000"/>
        </a:spcBef>
        <a:spcAft>
          <a:spcPct val="0"/>
        </a:spcAft>
        <a:buClr>
          <a:schemeClr val="folHlink"/>
        </a:buClr>
        <a:buSzPct val="90000"/>
        <a:buFont typeface="Wingdings" panose="05000000000000000000" pitchFamily="2" charset="2"/>
        <a:buBlip>
          <a:blip r:embed="rId16"/>
        </a:buBlip>
        <a:defRPr sz="2000" b="0" i="0" u="none" kern="1200" baseline="0">
          <a:solidFill>
            <a:schemeClr val="tx1"/>
          </a:solidFill>
          <a:effectLst>
            <a:outerShdw blurRad="38100" dist="38100" dir="2700000">
              <a:srgbClr val="C0C0C0"/>
            </a:outerShdw>
          </a:effectLst>
          <a:latin typeface="+mn-lt"/>
          <a:ea typeface="+mn-ea"/>
          <a:cs typeface="+mn-cs"/>
        </a:defRPr>
      </a:lvl6pPr>
      <a:lvl7pPr marL="2971800" lvl="6" indent="-228600" algn="l" defTabSz="914400" eaLnBrk="1" fontAlgn="base" latinLnBrk="0" hangingPunct="1">
        <a:lnSpc>
          <a:spcPct val="100000"/>
        </a:lnSpc>
        <a:spcBef>
          <a:spcPct val="20000"/>
        </a:spcBef>
        <a:spcAft>
          <a:spcPct val="0"/>
        </a:spcAft>
        <a:buClr>
          <a:schemeClr val="folHlink"/>
        </a:buClr>
        <a:buSzPct val="90000"/>
        <a:buFont typeface="Wingdings" panose="05000000000000000000" pitchFamily="2" charset="2"/>
        <a:buBlip>
          <a:blip r:embed="rId16"/>
        </a:buBlip>
        <a:defRPr sz="2000" b="0" i="0" u="none" kern="1200" baseline="0">
          <a:solidFill>
            <a:schemeClr val="tx1"/>
          </a:solidFill>
          <a:effectLst>
            <a:outerShdw blurRad="38100" dist="38100" dir="2700000">
              <a:srgbClr val="C0C0C0"/>
            </a:outerShdw>
          </a:effectLst>
          <a:latin typeface="+mn-lt"/>
          <a:ea typeface="+mn-ea"/>
          <a:cs typeface="+mn-cs"/>
        </a:defRPr>
      </a:lvl7pPr>
      <a:lvl8pPr marL="3429000" lvl="7" indent="-228600" algn="l" defTabSz="914400" eaLnBrk="1" fontAlgn="base" latinLnBrk="0" hangingPunct="1">
        <a:lnSpc>
          <a:spcPct val="100000"/>
        </a:lnSpc>
        <a:spcBef>
          <a:spcPct val="20000"/>
        </a:spcBef>
        <a:spcAft>
          <a:spcPct val="0"/>
        </a:spcAft>
        <a:buClr>
          <a:schemeClr val="folHlink"/>
        </a:buClr>
        <a:buSzPct val="90000"/>
        <a:buFont typeface="Wingdings" panose="05000000000000000000" pitchFamily="2" charset="2"/>
        <a:buBlip>
          <a:blip r:embed="rId16"/>
        </a:buBlip>
        <a:defRPr sz="2000" b="0" i="0" u="none" kern="1200" baseline="0">
          <a:solidFill>
            <a:schemeClr val="tx1"/>
          </a:solidFill>
          <a:effectLst>
            <a:outerShdw blurRad="38100" dist="38100" dir="2700000">
              <a:srgbClr val="C0C0C0"/>
            </a:outerShdw>
          </a:effectLst>
          <a:latin typeface="+mn-lt"/>
          <a:ea typeface="+mn-ea"/>
          <a:cs typeface="+mn-cs"/>
        </a:defRPr>
      </a:lvl8pPr>
      <a:lvl9pPr marL="3886200" lvl="8" indent="-228600" algn="l" defTabSz="914400" eaLnBrk="1" fontAlgn="base" latinLnBrk="0" hangingPunct="1">
        <a:lnSpc>
          <a:spcPct val="100000"/>
        </a:lnSpc>
        <a:spcBef>
          <a:spcPct val="20000"/>
        </a:spcBef>
        <a:spcAft>
          <a:spcPct val="0"/>
        </a:spcAft>
        <a:buClr>
          <a:schemeClr val="folHlink"/>
        </a:buClr>
        <a:buSzPct val="90000"/>
        <a:buFont typeface="Wingdings" panose="05000000000000000000" pitchFamily="2" charset="2"/>
        <a:buBlip>
          <a:blip r:embed="rId16"/>
        </a:buBlip>
        <a:defRPr sz="2000" b="0" i="0" u="none" kern="1200" baseline="0">
          <a:solidFill>
            <a:schemeClr val="tx1"/>
          </a:solidFill>
          <a:effectLst>
            <a:outerShdw blurRad="38100" dist="38100" dir="2700000">
              <a:srgbClr val="C0C0C0"/>
            </a:outerShdw>
          </a:effectLst>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13314" name="Rectangle 2"/>
          <p:cNvSpPr>
            <a:spLocks noGrp="1"/>
          </p:cNvSpPr>
          <p:nvPr>
            <p:ph type="title"/>
          </p:nvPr>
        </p:nvSpPr>
        <p:spPr>
          <a:xfrm>
            <a:off x="609600" y="274638"/>
            <a:ext cx="10972800" cy="1143000"/>
          </a:xfrm>
          <a:prstGeom prst="rect">
            <a:avLst/>
          </a:prstGeom>
          <a:noFill/>
          <a:ln w="9525">
            <a:noFill/>
          </a:ln>
        </p:spPr>
        <p:txBody>
          <a:bodyPr anchor="ctr"/>
          <a:p>
            <a:pPr lvl="0"/>
            <a:r>
              <a:rPr lang="zh-CN" altLang="en-US"/>
              <a:t>单击此处编辑母版标题样式</a:t>
            </a:r>
            <a:endParaRPr lang="zh-CN" altLang="en-US"/>
          </a:p>
        </p:txBody>
      </p:sp>
      <p:sp>
        <p:nvSpPr>
          <p:cNvPr id="13315" name="Rectangle 3"/>
          <p:cNvSpPr>
            <a:spLocks noGrp="1"/>
          </p:cNvSpPr>
          <p:nvPr>
            <p:ph type="body"/>
          </p:nvPr>
        </p:nvSpPr>
        <p:spPr>
          <a:xfrm>
            <a:off x="609600" y="1600200"/>
            <a:ext cx="10972800" cy="4525963"/>
          </a:xfrm>
          <a:prstGeom prst="rect">
            <a:avLst/>
          </a:prstGeom>
          <a:noFill/>
          <a:ln w="9525">
            <a:noFill/>
          </a:ln>
        </p:spPr>
        <p:txBody>
          <a:bodyPr anchor="t"/>
          <a:p>
            <a:pPr lvl="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16388" name="Rectangle 4"/>
          <p:cNvSpPr>
            <a:spLocks noGrp="1"/>
          </p:cNvSpPr>
          <p:nvPr>
            <p:ph type="dt" sz="half" idx="2"/>
          </p:nvPr>
        </p:nvSpPr>
        <p:spPr>
          <a:xfrm>
            <a:off x="609600" y="6245225"/>
            <a:ext cx="2844800" cy="476250"/>
          </a:xfrm>
          <a:prstGeom prst="rect">
            <a:avLst/>
          </a:prstGeom>
          <a:noFill/>
          <a:ln w="9525">
            <a:noFill/>
          </a:ln>
        </p:spPr>
        <p:txBody>
          <a:bodyPr/>
          <a:lstStyle>
            <a:lvl1pPr>
              <a:defRPr sz="1400"/>
            </a:lvl1pPr>
          </a:lstStyle>
          <a:p>
            <a:pPr lvl="0" fontAlgn="base"/>
            <a:endParaRPr lang="zh-CN" altLang="en-US" strike="noStrike" noProof="1" dirty="0"/>
          </a:p>
        </p:txBody>
      </p:sp>
      <p:sp>
        <p:nvSpPr>
          <p:cNvPr id="16389" name="Rectangle 5"/>
          <p:cNvSpPr>
            <a:spLocks noGrp="1"/>
          </p:cNvSpPr>
          <p:nvPr>
            <p:ph type="ftr" sz="quarter" idx="3"/>
          </p:nvPr>
        </p:nvSpPr>
        <p:spPr>
          <a:xfrm>
            <a:off x="4165600" y="6245225"/>
            <a:ext cx="3860800" cy="476250"/>
          </a:xfrm>
          <a:prstGeom prst="rect">
            <a:avLst/>
          </a:prstGeom>
          <a:noFill/>
          <a:ln w="9525">
            <a:noFill/>
          </a:ln>
        </p:spPr>
        <p:txBody>
          <a:bodyPr/>
          <a:lstStyle>
            <a:lvl1pPr algn="ctr">
              <a:defRPr sz="1400"/>
            </a:lvl1pPr>
          </a:lstStyle>
          <a:p>
            <a:pPr lvl="0" fontAlgn="base"/>
            <a:endParaRPr lang="zh-CN" altLang="en-US" strike="noStrike" noProof="1" dirty="0"/>
          </a:p>
        </p:txBody>
      </p:sp>
      <p:sp>
        <p:nvSpPr>
          <p:cNvPr id="16390" name="Rectangle 6"/>
          <p:cNvSpPr>
            <a:spLocks noGrp="1"/>
          </p:cNvSpPr>
          <p:nvPr>
            <p:ph type="sldNum" sz="quarter" idx="4"/>
          </p:nvPr>
        </p:nvSpPr>
        <p:spPr>
          <a:xfrm>
            <a:off x="8737600" y="6245225"/>
            <a:ext cx="2844800" cy="476250"/>
          </a:xfrm>
          <a:prstGeom prst="rect">
            <a:avLst/>
          </a:prstGeom>
          <a:noFill/>
          <a:ln w="9525">
            <a:noFill/>
          </a:ln>
        </p:spPr>
        <p:txBody>
          <a:bodyPr/>
          <a:lstStyle>
            <a:lvl1pPr algn="r">
              <a:defRPr sz="1400"/>
            </a:lvl1p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 bg1="lt1" tx1="dk1" bg2="lt2" tx2="dk2" accent1="accent1" accent2="accent2" accent3="accent3" accent4="accent4" accent5="accent5" accent6="accent6" hlink="hlink" folHlink="folHlink"/>
  <p:sldLayoutIdLst>
    <p:sldLayoutId id="2147483797" r:id="rId1"/>
    <p:sldLayoutId id="2147483798" r:id="rId2"/>
    <p:sldLayoutId id="2147483799" r:id="rId3"/>
    <p:sldLayoutId id="2147483800" r:id="rId4"/>
    <p:sldLayoutId id="2147483801" r:id="rId5"/>
    <p:sldLayoutId id="2147483802" r:id="rId6"/>
    <p:sldLayoutId id="2147483803" r:id="rId7"/>
    <p:sldLayoutId id="2147483804" r:id="rId8"/>
    <p:sldLayoutId id="2147483805" r:id="rId9"/>
    <p:sldLayoutId id="2147483806" r:id="rId10"/>
    <p:sldLayoutId id="2147483807" r:id="rId11"/>
  </p:sldLayoutIdLst>
  <p:hf sldNum="0" hdr="0" ftr="0" dt="0"/>
  <p:txStyles>
    <p:titleStyle>
      <a:lvl1pPr marL="0" lvl="0" indent="0" algn="ctr" defTabSz="914400" eaLnBrk="1" fontAlgn="base" latinLnBrk="0" hangingPunct="1">
        <a:lnSpc>
          <a:spcPct val="100000"/>
        </a:lnSpc>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14338" name="Rectangle 2"/>
          <p:cNvSpPr>
            <a:spLocks noGrp="1"/>
          </p:cNvSpPr>
          <p:nvPr>
            <p:ph type="title"/>
          </p:nvPr>
        </p:nvSpPr>
        <p:spPr>
          <a:xfrm>
            <a:off x="609600" y="274638"/>
            <a:ext cx="10972800" cy="1143000"/>
          </a:xfrm>
          <a:prstGeom prst="rect">
            <a:avLst/>
          </a:prstGeom>
          <a:noFill/>
          <a:ln w="9525">
            <a:noFill/>
          </a:ln>
        </p:spPr>
        <p:txBody>
          <a:bodyPr anchor="ctr"/>
          <a:p>
            <a:pPr lvl="0"/>
            <a:r>
              <a:rPr lang="zh-CN" altLang="en-US"/>
              <a:t>单击此处编辑母版标题样式</a:t>
            </a:r>
            <a:endParaRPr lang="zh-CN" altLang="en-US"/>
          </a:p>
        </p:txBody>
      </p:sp>
      <p:sp>
        <p:nvSpPr>
          <p:cNvPr id="14339" name="Rectangle 3"/>
          <p:cNvSpPr>
            <a:spLocks noGrp="1"/>
          </p:cNvSpPr>
          <p:nvPr>
            <p:ph type="body"/>
          </p:nvPr>
        </p:nvSpPr>
        <p:spPr>
          <a:xfrm>
            <a:off x="609600" y="1600200"/>
            <a:ext cx="10972800" cy="4525963"/>
          </a:xfrm>
          <a:prstGeom prst="rect">
            <a:avLst/>
          </a:prstGeom>
          <a:noFill/>
          <a:ln w="9525">
            <a:noFill/>
          </a:ln>
        </p:spPr>
        <p:txBody>
          <a:bodyPr anchor="t"/>
          <a:p>
            <a:pPr lvl="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17412" name="Rectangle 4"/>
          <p:cNvSpPr>
            <a:spLocks noGrp="1"/>
          </p:cNvSpPr>
          <p:nvPr>
            <p:ph type="dt" sz="half" idx="2"/>
          </p:nvPr>
        </p:nvSpPr>
        <p:spPr>
          <a:xfrm>
            <a:off x="609600" y="6245225"/>
            <a:ext cx="2844800" cy="476250"/>
          </a:xfrm>
          <a:prstGeom prst="rect">
            <a:avLst/>
          </a:prstGeom>
          <a:noFill/>
          <a:ln w="9525">
            <a:noFill/>
          </a:ln>
        </p:spPr>
        <p:txBody>
          <a:bodyPr/>
          <a:lstStyle>
            <a:lvl1pPr>
              <a:defRPr sz="1400"/>
            </a:lvl1pPr>
          </a:lstStyle>
          <a:p>
            <a:pPr lvl="0" fontAlgn="base"/>
            <a:endParaRPr lang="zh-CN" altLang="en-US" strike="noStrike" noProof="1" dirty="0"/>
          </a:p>
        </p:txBody>
      </p:sp>
      <p:sp>
        <p:nvSpPr>
          <p:cNvPr id="17413" name="Rectangle 5"/>
          <p:cNvSpPr>
            <a:spLocks noGrp="1"/>
          </p:cNvSpPr>
          <p:nvPr>
            <p:ph type="ftr" sz="quarter" idx="3"/>
          </p:nvPr>
        </p:nvSpPr>
        <p:spPr>
          <a:xfrm>
            <a:off x="4165600" y="6245225"/>
            <a:ext cx="3860800" cy="476250"/>
          </a:xfrm>
          <a:prstGeom prst="rect">
            <a:avLst/>
          </a:prstGeom>
          <a:noFill/>
          <a:ln w="9525">
            <a:noFill/>
          </a:ln>
        </p:spPr>
        <p:txBody>
          <a:bodyPr/>
          <a:lstStyle>
            <a:lvl1pPr algn="ctr">
              <a:defRPr sz="1400"/>
            </a:lvl1pPr>
          </a:lstStyle>
          <a:p>
            <a:pPr lvl="0" fontAlgn="base"/>
            <a:endParaRPr lang="zh-CN" altLang="en-US" strike="noStrike" noProof="1" dirty="0"/>
          </a:p>
        </p:txBody>
      </p:sp>
      <p:sp>
        <p:nvSpPr>
          <p:cNvPr id="17414" name="Rectangle 6"/>
          <p:cNvSpPr>
            <a:spLocks noGrp="1"/>
          </p:cNvSpPr>
          <p:nvPr>
            <p:ph type="sldNum" sz="quarter" idx="4"/>
          </p:nvPr>
        </p:nvSpPr>
        <p:spPr>
          <a:xfrm>
            <a:off x="8737600" y="6245225"/>
            <a:ext cx="2844800" cy="476250"/>
          </a:xfrm>
          <a:prstGeom prst="rect">
            <a:avLst/>
          </a:prstGeom>
          <a:noFill/>
          <a:ln w="9525">
            <a:noFill/>
          </a:ln>
        </p:spPr>
        <p:txBody>
          <a:bodyPr/>
          <a:lstStyle>
            <a:lvl1pPr algn="r">
              <a:defRPr sz="1400"/>
            </a:lvl1p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 bg1="lt1" tx1="dk1" bg2="lt2" tx2="dk2" accent1="accent1" accent2="accent2" accent3="accent3" accent4="accent4" accent5="accent5" accent6="accent6" hlink="hlink" folHlink="folHlink"/>
  <p:sldLayoutIdLst>
    <p:sldLayoutId id="2147483809" r:id="rId1"/>
    <p:sldLayoutId id="2147483810" r:id="rId2"/>
    <p:sldLayoutId id="2147483811" r:id="rId3"/>
    <p:sldLayoutId id="2147483812" r:id="rId4"/>
    <p:sldLayoutId id="2147483813" r:id="rId5"/>
    <p:sldLayoutId id="2147483814" r:id="rId6"/>
    <p:sldLayoutId id="2147483815" r:id="rId7"/>
    <p:sldLayoutId id="2147483816" r:id="rId8"/>
    <p:sldLayoutId id="2147483817" r:id="rId9"/>
    <p:sldLayoutId id="2147483818" r:id="rId10"/>
    <p:sldLayoutId id="2147483819" r:id="rId11"/>
  </p:sldLayoutIdLst>
  <p:hf sldNum="0" hdr="0" ftr="0" dt="0"/>
  <p:txStyles>
    <p:titleStyle>
      <a:lvl1pPr marL="0" lvl="0" indent="0" algn="ctr" defTabSz="914400" eaLnBrk="1" fontAlgn="base" latinLnBrk="0" hangingPunct="1">
        <a:lnSpc>
          <a:spcPct val="100000"/>
        </a:lnSpc>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rgbClr val="000058"/>
            </a:gs>
            <a:gs pos="100000">
              <a:schemeClr val="bg1"/>
            </a:gs>
          </a:gsLst>
          <a:lin ang="2700000" scaled="1"/>
          <a:tileRect/>
        </a:gradFill>
        <a:effectLst/>
      </p:bgPr>
    </p:bg>
    <p:spTree>
      <p:nvGrpSpPr>
        <p:cNvPr id="1" name=""/>
        <p:cNvGrpSpPr/>
        <p:nvPr/>
      </p:nvGrpSpPr>
      <p:grpSpPr/>
      <p:grpSp>
        <p:nvGrpSpPr>
          <p:cNvPr id="15362" name="组合 18433"/>
          <p:cNvGrpSpPr/>
          <p:nvPr/>
        </p:nvGrpSpPr>
        <p:grpSpPr>
          <a:xfrm>
            <a:off x="0" y="0"/>
            <a:ext cx="12192000" cy="6856413"/>
            <a:chOff x="0" y="0"/>
            <a:chExt cx="5760" cy="4319"/>
          </a:xfrm>
        </p:grpSpPr>
        <p:sp>
          <p:nvSpPr>
            <p:cNvPr id="15363" name="任意多边形 18434"/>
            <p:cNvSpPr/>
            <p:nvPr/>
          </p:nvSpPr>
          <p:spPr>
            <a:xfrm>
              <a:off x="0" y="12"/>
              <a:ext cx="5758" cy="3273"/>
            </a:xfrm>
            <a:custGeom>
              <a:avLst/>
              <a:gdLst/>
              <a:ahLst/>
              <a:cxnLst/>
              <a:pathLst>
                <a:path w="5740" h="3273">
                  <a:moveTo>
                    <a:pt x="3193" y="1816"/>
                  </a:moveTo>
                  <a:lnTo>
                    <a:pt x="0" y="0"/>
                  </a:lnTo>
                  <a:lnTo>
                    <a:pt x="0" y="522"/>
                  </a:lnTo>
                  <a:lnTo>
                    <a:pt x="3037" y="1978"/>
                  </a:lnTo>
                  <a:lnTo>
                    <a:pt x="5740" y="3273"/>
                  </a:lnTo>
                  <a:lnTo>
                    <a:pt x="5740" y="3267"/>
                  </a:lnTo>
                  <a:lnTo>
                    <a:pt x="3193" y="1816"/>
                  </a:lnTo>
                  <a:lnTo>
                    <a:pt x="3193" y="1816"/>
                  </a:lnTo>
                  <a:close/>
                </a:path>
              </a:pathLst>
            </a:custGeom>
            <a:gradFill rotWithShape="0">
              <a:gsLst>
                <a:gs pos="0">
                  <a:srgbClr val="000051"/>
                </a:gs>
                <a:gs pos="100000">
                  <a:schemeClr val="bg2"/>
                </a:gs>
              </a:gsLst>
              <a:lin ang="0" scaled="1"/>
              <a:tileRect/>
            </a:gradFill>
            <a:ln w="9525">
              <a:noFill/>
            </a:ln>
          </p:spPr>
          <p:txBody>
            <a:bodyPr/>
            <a:p>
              <a:endParaRPr lang="zh-CN" altLang="en-US"/>
            </a:p>
          </p:txBody>
        </p:sp>
        <p:sp>
          <p:nvSpPr>
            <p:cNvPr id="15364" name="任意多边形 18435"/>
            <p:cNvSpPr/>
            <p:nvPr/>
          </p:nvSpPr>
          <p:spPr>
            <a:xfrm>
              <a:off x="149" y="0"/>
              <a:ext cx="5609" cy="3243"/>
            </a:xfrm>
            <a:custGeom>
              <a:avLst/>
              <a:gdLst/>
              <a:ahLst/>
              <a:cxnLst/>
              <a:pathLst>
                <a:path w="5591" h="3243">
                  <a:moveTo>
                    <a:pt x="3163" y="1714"/>
                  </a:moveTo>
                  <a:lnTo>
                    <a:pt x="431" y="0"/>
                  </a:lnTo>
                  <a:lnTo>
                    <a:pt x="0" y="0"/>
                  </a:lnTo>
                  <a:lnTo>
                    <a:pt x="3086" y="1786"/>
                  </a:lnTo>
                  <a:lnTo>
                    <a:pt x="5591" y="3243"/>
                  </a:lnTo>
                  <a:lnTo>
                    <a:pt x="5591" y="3237"/>
                  </a:lnTo>
                  <a:lnTo>
                    <a:pt x="3163" y="1714"/>
                  </a:lnTo>
                  <a:lnTo>
                    <a:pt x="3163" y="1714"/>
                  </a:lnTo>
                  <a:close/>
                </a:path>
              </a:pathLst>
            </a:custGeom>
            <a:gradFill rotWithShape="0">
              <a:gsLst>
                <a:gs pos="0">
                  <a:srgbClr val="00005D"/>
                </a:gs>
                <a:gs pos="100000">
                  <a:schemeClr val="bg1"/>
                </a:gs>
              </a:gsLst>
              <a:lin ang="2700000" scaled="1"/>
              <a:tileRect/>
            </a:gradFill>
            <a:ln w="9525">
              <a:noFill/>
            </a:ln>
          </p:spPr>
          <p:txBody>
            <a:bodyPr/>
            <a:p>
              <a:endParaRPr lang="zh-CN" altLang="en-US"/>
            </a:p>
          </p:txBody>
        </p:sp>
        <p:sp>
          <p:nvSpPr>
            <p:cNvPr id="15365" name="任意多边形 18436"/>
            <p:cNvSpPr/>
            <p:nvPr/>
          </p:nvSpPr>
          <p:spPr>
            <a:xfrm>
              <a:off x="0" y="3433"/>
              <a:ext cx="4038" cy="191"/>
            </a:xfrm>
            <a:custGeom>
              <a:avLst/>
              <a:gdLst/>
              <a:ahLst/>
              <a:cxnLst/>
              <a:pathLst>
                <a:path w="4042" h="192">
                  <a:moveTo>
                    <a:pt x="0" y="156"/>
                  </a:moveTo>
                  <a:lnTo>
                    <a:pt x="4042" y="192"/>
                  </a:lnTo>
                  <a:lnTo>
                    <a:pt x="4042" y="144"/>
                  </a:lnTo>
                  <a:lnTo>
                    <a:pt x="0" y="0"/>
                  </a:lnTo>
                  <a:lnTo>
                    <a:pt x="0" y="156"/>
                  </a:lnTo>
                  <a:lnTo>
                    <a:pt x="0" y="156"/>
                  </a:lnTo>
                  <a:close/>
                </a:path>
              </a:pathLst>
            </a:custGeom>
            <a:gradFill rotWithShape="0">
              <a:gsLst>
                <a:gs pos="0">
                  <a:srgbClr val="000061"/>
                </a:gs>
                <a:gs pos="100000">
                  <a:schemeClr val="bg2"/>
                </a:gs>
              </a:gsLst>
              <a:lin ang="0" scaled="1"/>
              <a:tileRect/>
            </a:gradFill>
            <a:ln w="9525">
              <a:noFill/>
            </a:ln>
          </p:spPr>
          <p:txBody>
            <a:bodyPr/>
            <a:p>
              <a:endParaRPr lang="zh-CN" altLang="en-US"/>
            </a:p>
          </p:txBody>
        </p:sp>
        <p:sp>
          <p:nvSpPr>
            <p:cNvPr id="15366" name="任意多边形 18437"/>
            <p:cNvSpPr/>
            <p:nvPr/>
          </p:nvSpPr>
          <p:spPr>
            <a:xfrm>
              <a:off x="4038" y="3577"/>
              <a:ext cx="1720" cy="65"/>
            </a:xfrm>
            <a:custGeom>
              <a:avLst/>
              <a:gdLst/>
              <a:ahLst/>
              <a:cxnLst/>
              <a:pathLst>
                <a:path w="1722" h="66">
                  <a:moveTo>
                    <a:pt x="1722" y="66"/>
                  </a:moveTo>
                  <a:lnTo>
                    <a:pt x="1722" y="60"/>
                  </a:lnTo>
                  <a:lnTo>
                    <a:pt x="0" y="0"/>
                  </a:lnTo>
                  <a:lnTo>
                    <a:pt x="0" y="48"/>
                  </a:lnTo>
                  <a:lnTo>
                    <a:pt x="1722" y="66"/>
                  </a:lnTo>
                  <a:lnTo>
                    <a:pt x="1722" y="66"/>
                  </a:lnTo>
                  <a:close/>
                </a:path>
              </a:pathLst>
            </a:custGeom>
            <a:gradFill rotWithShape="0">
              <a:gsLst>
                <a:gs pos="0">
                  <a:schemeClr val="bg2"/>
                </a:gs>
                <a:gs pos="100000">
                  <a:schemeClr val="bg1"/>
                </a:gs>
              </a:gsLst>
              <a:lin ang="0" scaled="1"/>
              <a:tileRect/>
            </a:gradFill>
            <a:ln w="9525">
              <a:noFill/>
            </a:ln>
          </p:spPr>
          <p:txBody>
            <a:bodyPr/>
            <a:p>
              <a:endParaRPr lang="zh-CN" altLang="en-US"/>
            </a:p>
          </p:txBody>
        </p:sp>
        <p:sp>
          <p:nvSpPr>
            <p:cNvPr id="15367" name="任意多边形 18438"/>
            <p:cNvSpPr/>
            <p:nvPr/>
          </p:nvSpPr>
          <p:spPr>
            <a:xfrm>
              <a:off x="0" y="3726"/>
              <a:ext cx="4784" cy="329"/>
            </a:xfrm>
            <a:custGeom>
              <a:avLst/>
              <a:gdLst/>
              <a:ahLst/>
              <a:cxnLst/>
              <a:pathLst>
                <a:path w="4789" h="329">
                  <a:moveTo>
                    <a:pt x="0" y="329"/>
                  </a:moveTo>
                  <a:lnTo>
                    <a:pt x="4789" y="77"/>
                  </a:lnTo>
                  <a:lnTo>
                    <a:pt x="4789" y="0"/>
                  </a:lnTo>
                  <a:lnTo>
                    <a:pt x="0" y="107"/>
                  </a:lnTo>
                  <a:lnTo>
                    <a:pt x="0" y="329"/>
                  </a:lnTo>
                  <a:lnTo>
                    <a:pt x="0" y="329"/>
                  </a:lnTo>
                  <a:close/>
                </a:path>
              </a:pathLst>
            </a:custGeom>
            <a:gradFill rotWithShape="0">
              <a:gsLst>
                <a:gs pos="0">
                  <a:srgbClr val="00007D"/>
                </a:gs>
                <a:gs pos="100000">
                  <a:schemeClr val="bg1"/>
                </a:gs>
              </a:gsLst>
              <a:lin ang="0" scaled="1"/>
              <a:tileRect/>
            </a:gradFill>
            <a:ln w="9525">
              <a:noFill/>
            </a:ln>
          </p:spPr>
          <p:txBody>
            <a:bodyPr/>
            <a:p>
              <a:endParaRPr lang="zh-CN" altLang="en-US"/>
            </a:p>
          </p:txBody>
        </p:sp>
        <p:sp>
          <p:nvSpPr>
            <p:cNvPr id="15368" name="任意多边形 18439"/>
            <p:cNvSpPr/>
            <p:nvPr/>
          </p:nvSpPr>
          <p:spPr>
            <a:xfrm>
              <a:off x="4784" y="3702"/>
              <a:ext cx="974" cy="101"/>
            </a:xfrm>
            <a:custGeom>
              <a:avLst/>
              <a:gdLst/>
              <a:ahLst/>
              <a:cxnLst/>
              <a:pathLst>
                <a:path w="975" h="101">
                  <a:moveTo>
                    <a:pt x="975" y="48"/>
                  </a:moveTo>
                  <a:lnTo>
                    <a:pt x="975" y="0"/>
                  </a:lnTo>
                  <a:lnTo>
                    <a:pt x="0" y="24"/>
                  </a:lnTo>
                  <a:lnTo>
                    <a:pt x="0" y="101"/>
                  </a:lnTo>
                  <a:lnTo>
                    <a:pt x="975" y="48"/>
                  </a:lnTo>
                  <a:lnTo>
                    <a:pt x="975" y="48"/>
                  </a:lnTo>
                  <a:close/>
                </a:path>
              </a:pathLst>
            </a:custGeom>
            <a:solidFill>
              <a:schemeClr val="bg1"/>
            </a:solidFill>
            <a:ln w="9525">
              <a:noFill/>
            </a:ln>
          </p:spPr>
          <p:txBody>
            <a:bodyPr/>
            <a:p>
              <a:endParaRPr lang="zh-CN" altLang="en-US"/>
            </a:p>
          </p:txBody>
        </p:sp>
        <p:sp>
          <p:nvSpPr>
            <p:cNvPr id="15369" name="任意多边形 18440"/>
            <p:cNvSpPr/>
            <p:nvPr/>
          </p:nvSpPr>
          <p:spPr>
            <a:xfrm>
              <a:off x="3619" y="3815"/>
              <a:ext cx="2139" cy="198"/>
            </a:xfrm>
            <a:custGeom>
              <a:avLst/>
              <a:gdLst/>
              <a:ahLst/>
              <a:cxnLst/>
              <a:pathLst>
                <a:path w="2141" h="198">
                  <a:moveTo>
                    <a:pt x="2141" y="0"/>
                  </a:moveTo>
                  <a:lnTo>
                    <a:pt x="0" y="156"/>
                  </a:lnTo>
                  <a:lnTo>
                    <a:pt x="0" y="198"/>
                  </a:lnTo>
                  <a:lnTo>
                    <a:pt x="2141" y="0"/>
                  </a:lnTo>
                  <a:lnTo>
                    <a:pt x="2141" y="0"/>
                  </a:lnTo>
                  <a:close/>
                </a:path>
              </a:pathLst>
            </a:custGeom>
            <a:solidFill>
              <a:schemeClr val="bg1"/>
            </a:solidFill>
            <a:ln w="9525">
              <a:noFill/>
            </a:ln>
          </p:spPr>
          <p:txBody>
            <a:bodyPr/>
            <a:p>
              <a:endParaRPr lang="zh-CN" altLang="en-US"/>
            </a:p>
          </p:txBody>
        </p:sp>
        <p:sp>
          <p:nvSpPr>
            <p:cNvPr id="15370" name="任意多边形 18441"/>
            <p:cNvSpPr/>
            <p:nvPr/>
          </p:nvSpPr>
          <p:spPr>
            <a:xfrm>
              <a:off x="0" y="3971"/>
              <a:ext cx="3619" cy="348"/>
            </a:xfrm>
            <a:custGeom>
              <a:avLst/>
              <a:gdLst/>
              <a:ahLst/>
              <a:cxnLst/>
              <a:pathLst>
                <a:path w="3623" h="348">
                  <a:moveTo>
                    <a:pt x="0" y="348"/>
                  </a:moveTo>
                  <a:lnTo>
                    <a:pt x="311" y="348"/>
                  </a:lnTo>
                  <a:lnTo>
                    <a:pt x="3623" y="42"/>
                  </a:lnTo>
                  <a:lnTo>
                    <a:pt x="3623" y="0"/>
                  </a:lnTo>
                  <a:lnTo>
                    <a:pt x="0" y="264"/>
                  </a:lnTo>
                  <a:lnTo>
                    <a:pt x="0" y="348"/>
                  </a:lnTo>
                  <a:lnTo>
                    <a:pt x="0" y="348"/>
                  </a:lnTo>
                  <a:close/>
                </a:path>
              </a:pathLst>
            </a:custGeom>
            <a:gradFill rotWithShape="0">
              <a:gsLst>
                <a:gs pos="0">
                  <a:srgbClr val="00006F"/>
                </a:gs>
                <a:gs pos="100000">
                  <a:schemeClr val="bg1"/>
                </a:gs>
              </a:gsLst>
              <a:lin ang="0" scaled="1"/>
              <a:tileRect/>
            </a:gradFill>
            <a:ln w="9525">
              <a:noFill/>
            </a:ln>
          </p:spPr>
          <p:txBody>
            <a:bodyPr/>
            <a:p>
              <a:endParaRPr lang="zh-CN" altLang="en-US"/>
            </a:p>
          </p:txBody>
        </p:sp>
        <p:sp>
          <p:nvSpPr>
            <p:cNvPr id="15371" name="任意多边形 18442"/>
            <p:cNvSpPr/>
            <p:nvPr/>
          </p:nvSpPr>
          <p:spPr>
            <a:xfrm>
              <a:off x="2097" y="4043"/>
              <a:ext cx="2514" cy="276"/>
            </a:xfrm>
            <a:custGeom>
              <a:avLst/>
              <a:gdLst/>
              <a:ahLst/>
              <a:cxnLst/>
              <a:pathLst>
                <a:path w="2517" h="276">
                  <a:moveTo>
                    <a:pt x="2182" y="276"/>
                  </a:moveTo>
                  <a:lnTo>
                    <a:pt x="2517" y="204"/>
                  </a:lnTo>
                  <a:lnTo>
                    <a:pt x="2260" y="0"/>
                  </a:lnTo>
                  <a:lnTo>
                    <a:pt x="0" y="276"/>
                  </a:lnTo>
                  <a:lnTo>
                    <a:pt x="2182" y="276"/>
                  </a:lnTo>
                  <a:lnTo>
                    <a:pt x="2182" y="276"/>
                  </a:lnTo>
                  <a:close/>
                </a:path>
              </a:pathLst>
            </a:custGeom>
            <a:solidFill>
              <a:schemeClr val="bg1"/>
            </a:solidFill>
            <a:ln w="9525">
              <a:noFill/>
            </a:ln>
          </p:spPr>
          <p:txBody>
            <a:bodyPr/>
            <a:p>
              <a:endParaRPr lang="zh-CN" altLang="en-US"/>
            </a:p>
          </p:txBody>
        </p:sp>
        <p:sp>
          <p:nvSpPr>
            <p:cNvPr id="15372" name="任意多边形 18443"/>
            <p:cNvSpPr/>
            <p:nvPr/>
          </p:nvSpPr>
          <p:spPr>
            <a:xfrm>
              <a:off x="4354" y="3869"/>
              <a:ext cx="1404" cy="378"/>
            </a:xfrm>
            <a:custGeom>
              <a:avLst/>
              <a:gdLst/>
              <a:ahLst/>
              <a:cxnLst/>
              <a:pathLst>
                <a:path w="1405" h="378">
                  <a:moveTo>
                    <a:pt x="1405" y="126"/>
                  </a:moveTo>
                  <a:lnTo>
                    <a:pt x="1405" y="0"/>
                  </a:lnTo>
                  <a:lnTo>
                    <a:pt x="0" y="174"/>
                  </a:lnTo>
                  <a:lnTo>
                    <a:pt x="257" y="378"/>
                  </a:lnTo>
                  <a:lnTo>
                    <a:pt x="1405" y="126"/>
                  </a:lnTo>
                  <a:lnTo>
                    <a:pt x="1405" y="126"/>
                  </a:lnTo>
                  <a:close/>
                </a:path>
              </a:pathLst>
            </a:custGeom>
            <a:gradFill rotWithShape="0">
              <a:gsLst>
                <a:gs pos="0">
                  <a:schemeClr val="bg1"/>
                </a:gs>
                <a:gs pos="100000">
                  <a:srgbClr val="08089C"/>
                </a:gs>
              </a:gsLst>
              <a:lin ang="0" scaled="1"/>
              <a:tileRect/>
            </a:gradFill>
            <a:ln w="9525">
              <a:noFill/>
            </a:ln>
          </p:spPr>
          <p:txBody>
            <a:bodyPr/>
            <a:p>
              <a:endParaRPr lang="zh-CN" altLang="en-US"/>
            </a:p>
          </p:txBody>
        </p:sp>
        <p:sp>
          <p:nvSpPr>
            <p:cNvPr id="15373" name="任意多边形 18444"/>
            <p:cNvSpPr/>
            <p:nvPr/>
          </p:nvSpPr>
          <p:spPr>
            <a:xfrm>
              <a:off x="5030" y="3151"/>
              <a:ext cx="728" cy="240"/>
            </a:xfrm>
            <a:custGeom>
              <a:avLst/>
              <a:gdLst/>
              <a:ahLst/>
              <a:cxnLst/>
              <a:pathLst>
                <a:path w="729" h="240">
                  <a:moveTo>
                    <a:pt x="729" y="240"/>
                  </a:moveTo>
                  <a:lnTo>
                    <a:pt x="0" y="0"/>
                  </a:lnTo>
                  <a:lnTo>
                    <a:pt x="0" y="6"/>
                  </a:lnTo>
                  <a:lnTo>
                    <a:pt x="729" y="240"/>
                  </a:lnTo>
                  <a:lnTo>
                    <a:pt x="729" y="240"/>
                  </a:lnTo>
                  <a:close/>
                </a:path>
              </a:pathLst>
            </a:custGeom>
            <a:solidFill>
              <a:schemeClr val="bg1"/>
            </a:solidFill>
            <a:ln w="9525">
              <a:noFill/>
            </a:ln>
          </p:spPr>
          <p:txBody>
            <a:bodyPr/>
            <a:p>
              <a:endParaRPr lang="zh-CN" altLang="en-US"/>
            </a:p>
          </p:txBody>
        </p:sp>
        <p:sp>
          <p:nvSpPr>
            <p:cNvPr id="15374" name="任意多边形 18445"/>
            <p:cNvSpPr/>
            <p:nvPr/>
          </p:nvSpPr>
          <p:spPr>
            <a:xfrm>
              <a:off x="0" y="1486"/>
              <a:ext cx="5030" cy="1671"/>
            </a:xfrm>
            <a:custGeom>
              <a:avLst/>
              <a:gdLst/>
              <a:ahLst/>
              <a:cxnLst/>
              <a:pathLst>
                <a:path w="5035" h="1672">
                  <a:moveTo>
                    <a:pt x="0" y="72"/>
                  </a:moveTo>
                  <a:lnTo>
                    <a:pt x="5035" y="1672"/>
                  </a:lnTo>
                  <a:lnTo>
                    <a:pt x="5035" y="1666"/>
                  </a:lnTo>
                  <a:lnTo>
                    <a:pt x="0" y="0"/>
                  </a:lnTo>
                  <a:lnTo>
                    <a:pt x="0" y="72"/>
                  </a:lnTo>
                  <a:lnTo>
                    <a:pt x="0" y="72"/>
                  </a:lnTo>
                  <a:close/>
                </a:path>
              </a:pathLst>
            </a:custGeom>
            <a:gradFill rotWithShape="0">
              <a:gsLst>
                <a:gs pos="0">
                  <a:srgbClr val="000053"/>
                </a:gs>
                <a:gs pos="100000">
                  <a:schemeClr val="bg1"/>
                </a:gs>
              </a:gsLst>
              <a:lin ang="2700000" scaled="1"/>
              <a:tileRect/>
            </a:gradFill>
            <a:ln w="9525">
              <a:noFill/>
            </a:ln>
          </p:spPr>
          <p:txBody>
            <a:bodyPr/>
            <a:p>
              <a:endParaRPr lang="zh-CN" altLang="en-US"/>
            </a:p>
          </p:txBody>
        </p:sp>
        <p:sp>
          <p:nvSpPr>
            <p:cNvPr id="15375" name="任意多边形 18446"/>
            <p:cNvSpPr/>
            <p:nvPr/>
          </p:nvSpPr>
          <p:spPr>
            <a:xfrm>
              <a:off x="5030" y="3049"/>
              <a:ext cx="728" cy="318"/>
            </a:xfrm>
            <a:custGeom>
              <a:avLst/>
              <a:gdLst/>
              <a:ahLst/>
              <a:cxnLst/>
              <a:pathLst>
                <a:path w="729" h="318">
                  <a:moveTo>
                    <a:pt x="729" y="318"/>
                  </a:moveTo>
                  <a:lnTo>
                    <a:pt x="729" y="312"/>
                  </a:lnTo>
                  <a:lnTo>
                    <a:pt x="0" y="0"/>
                  </a:lnTo>
                  <a:lnTo>
                    <a:pt x="0" y="54"/>
                  </a:lnTo>
                  <a:lnTo>
                    <a:pt x="729" y="318"/>
                  </a:lnTo>
                  <a:lnTo>
                    <a:pt x="729" y="318"/>
                  </a:lnTo>
                  <a:close/>
                </a:path>
              </a:pathLst>
            </a:custGeom>
            <a:gradFill rotWithShape="0">
              <a:gsLst>
                <a:gs pos="0">
                  <a:schemeClr val="bg2"/>
                </a:gs>
                <a:gs pos="100000">
                  <a:schemeClr val="bg1"/>
                </a:gs>
              </a:gsLst>
              <a:lin ang="0" scaled="1"/>
              <a:tileRect/>
            </a:gradFill>
            <a:ln w="9525">
              <a:noFill/>
            </a:ln>
          </p:spPr>
          <p:txBody>
            <a:bodyPr/>
            <a:p>
              <a:endParaRPr lang="zh-CN" altLang="en-US"/>
            </a:p>
          </p:txBody>
        </p:sp>
        <p:sp>
          <p:nvSpPr>
            <p:cNvPr id="15376" name="任意多边形 18447"/>
            <p:cNvSpPr/>
            <p:nvPr/>
          </p:nvSpPr>
          <p:spPr>
            <a:xfrm>
              <a:off x="0" y="916"/>
              <a:ext cx="5030" cy="2187"/>
            </a:xfrm>
            <a:custGeom>
              <a:avLst/>
              <a:gdLst/>
              <a:ahLst/>
              <a:cxnLst/>
              <a:pathLst>
                <a:path w="5035" h="2188">
                  <a:moveTo>
                    <a:pt x="0" y="396"/>
                  </a:moveTo>
                  <a:lnTo>
                    <a:pt x="5035" y="2188"/>
                  </a:lnTo>
                  <a:lnTo>
                    <a:pt x="5035" y="2134"/>
                  </a:lnTo>
                  <a:lnTo>
                    <a:pt x="0" y="0"/>
                  </a:lnTo>
                  <a:lnTo>
                    <a:pt x="0" y="396"/>
                  </a:lnTo>
                  <a:lnTo>
                    <a:pt x="0" y="396"/>
                  </a:lnTo>
                  <a:close/>
                </a:path>
              </a:pathLst>
            </a:custGeom>
            <a:gradFill rotWithShape="0">
              <a:gsLst>
                <a:gs pos="0">
                  <a:srgbClr val="000055"/>
                </a:gs>
                <a:gs pos="100000">
                  <a:schemeClr val="bg2"/>
                </a:gs>
              </a:gsLst>
              <a:lin ang="0" scaled="1"/>
              <a:tileRect/>
            </a:gradFill>
            <a:ln w="9525">
              <a:noFill/>
            </a:ln>
          </p:spPr>
          <p:txBody>
            <a:bodyPr/>
            <a:p>
              <a:endParaRPr lang="zh-CN" altLang="en-US"/>
            </a:p>
          </p:txBody>
        </p:sp>
        <p:sp>
          <p:nvSpPr>
            <p:cNvPr id="15377" name="任意多边形 18448"/>
            <p:cNvSpPr/>
            <p:nvPr/>
          </p:nvSpPr>
          <p:spPr>
            <a:xfrm>
              <a:off x="2294" y="0"/>
              <a:ext cx="3159" cy="2725"/>
            </a:xfrm>
            <a:custGeom>
              <a:avLst/>
              <a:gdLst/>
              <a:ahLst/>
              <a:cxnLst/>
              <a:pathLst>
                <a:path w="3163" h="2727">
                  <a:moveTo>
                    <a:pt x="0" y="0"/>
                  </a:moveTo>
                  <a:lnTo>
                    <a:pt x="3145" y="2727"/>
                  </a:lnTo>
                  <a:lnTo>
                    <a:pt x="3163" y="2704"/>
                  </a:lnTo>
                  <a:lnTo>
                    <a:pt x="102" y="0"/>
                  </a:lnTo>
                  <a:lnTo>
                    <a:pt x="0" y="0"/>
                  </a:lnTo>
                  <a:lnTo>
                    <a:pt x="0" y="0"/>
                  </a:lnTo>
                  <a:close/>
                </a:path>
              </a:pathLst>
            </a:custGeom>
            <a:gradFill rotWithShape="0">
              <a:gsLst>
                <a:gs pos="0">
                  <a:srgbClr val="00006B"/>
                </a:gs>
                <a:gs pos="100000">
                  <a:schemeClr val="bg1"/>
                </a:gs>
              </a:gsLst>
              <a:lin ang="2700000" scaled="1"/>
              <a:tileRect/>
            </a:gradFill>
            <a:ln w="9525">
              <a:noFill/>
            </a:ln>
          </p:spPr>
          <p:txBody>
            <a:bodyPr/>
            <a:p>
              <a:endParaRPr lang="zh-CN" altLang="en-US"/>
            </a:p>
          </p:txBody>
        </p:sp>
        <p:sp>
          <p:nvSpPr>
            <p:cNvPr id="15378" name="任意多边形 18449"/>
            <p:cNvSpPr/>
            <p:nvPr/>
          </p:nvSpPr>
          <p:spPr>
            <a:xfrm>
              <a:off x="5435" y="2702"/>
              <a:ext cx="323" cy="299"/>
            </a:xfrm>
            <a:custGeom>
              <a:avLst/>
              <a:gdLst/>
              <a:ahLst/>
              <a:cxnLst/>
              <a:pathLst>
                <a:path w="323" h="299">
                  <a:moveTo>
                    <a:pt x="323" y="299"/>
                  </a:moveTo>
                  <a:lnTo>
                    <a:pt x="323" y="263"/>
                  </a:lnTo>
                  <a:lnTo>
                    <a:pt x="18" y="0"/>
                  </a:lnTo>
                  <a:lnTo>
                    <a:pt x="0" y="23"/>
                  </a:lnTo>
                  <a:lnTo>
                    <a:pt x="323" y="299"/>
                  </a:lnTo>
                  <a:lnTo>
                    <a:pt x="323" y="299"/>
                  </a:lnTo>
                  <a:close/>
                </a:path>
              </a:pathLst>
            </a:custGeom>
            <a:gradFill rotWithShape="0">
              <a:gsLst>
                <a:gs pos="0">
                  <a:schemeClr val="bg1"/>
                </a:gs>
                <a:gs pos="100000">
                  <a:srgbClr val="0F0F9F"/>
                </a:gs>
              </a:gsLst>
              <a:lin ang="2700000" scaled="1"/>
              <a:tileRect/>
            </a:gradFill>
            <a:ln w="9525">
              <a:noFill/>
            </a:ln>
          </p:spPr>
          <p:txBody>
            <a:bodyPr/>
            <a:p>
              <a:endParaRPr lang="zh-CN" altLang="en-US"/>
            </a:p>
          </p:txBody>
        </p:sp>
        <p:sp>
          <p:nvSpPr>
            <p:cNvPr id="15379" name="任意多边形 18450"/>
            <p:cNvSpPr/>
            <p:nvPr/>
          </p:nvSpPr>
          <p:spPr>
            <a:xfrm>
              <a:off x="5477" y="2588"/>
              <a:ext cx="281" cy="335"/>
            </a:xfrm>
            <a:custGeom>
              <a:avLst/>
              <a:gdLst/>
              <a:ahLst/>
              <a:cxnLst/>
              <a:pathLst>
                <a:path w="281" h="335">
                  <a:moveTo>
                    <a:pt x="281" y="335"/>
                  </a:moveTo>
                  <a:lnTo>
                    <a:pt x="281" y="173"/>
                  </a:lnTo>
                  <a:lnTo>
                    <a:pt x="96" y="0"/>
                  </a:lnTo>
                  <a:lnTo>
                    <a:pt x="0" y="90"/>
                  </a:lnTo>
                  <a:lnTo>
                    <a:pt x="281" y="335"/>
                  </a:lnTo>
                  <a:lnTo>
                    <a:pt x="281" y="335"/>
                  </a:lnTo>
                  <a:close/>
                </a:path>
              </a:pathLst>
            </a:custGeom>
            <a:solidFill>
              <a:schemeClr val="bg1"/>
            </a:solidFill>
            <a:ln w="9525">
              <a:noFill/>
            </a:ln>
          </p:spPr>
          <p:txBody>
            <a:bodyPr/>
            <a:p>
              <a:endParaRPr lang="zh-CN" altLang="en-US"/>
            </a:p>
          </p:txBody>
        </p:sp>
        <p:sp>
          <p:nvSpPr>
            <p:cNvPr id="15380" name="任意多边形 18451"/>
            <p:cNvSpPr/>
            <p:nvPr/>
          </p:nvSpPr>
          <p:spPr>
            <a:xfrm>
              <a:off x="2454" y="0"/>
              <a:ext cx="3119" cy="2678"/>
            </a:xfrm>
            <a:custGeom>
              <a:avLst/>
              <a:gdLst/>
              <a:ahLst/>
              <a:cxnLst/>
              <a:pathLst>
                <a:path w="3122" h="2680">
                  <a:moveTo>
                    <a:pt x="0" y="0"/>
                  </a:moveTo>
                  <a:lnTo>
                    <a:pt x="3026" y="2680"/>
                  </a:lnTo>
                  <a:lnTo>
                    <a:pt x="3122" y="2590"/>
                  </a:lnTo>
                  <a:lnTo>
                    <a:pt x="383" y="0"/>
                  </a:lnTo>
                  <a:lnTo>
                    <a:pt x="0" y="0"/>
                  </a:lnTo>
                  <a:lnTo>
                    <a:pt x="0" y="0"/>
                  </a:lnTo>
                  <a:close/>
                </a:path>
              </a:pathLst>
            </a:custGeom>
            <a:gradFill rotWithShape="0">
              <a:gsLst>
                <a:gs pos="0">
                  <a:srgbClr val="000047"/>
                </a:gs>
                <a:gs pos="100000">
                  <a:schemeClr val="bg1"/>
                </a:gs>
              </a:gsLst>
              <a:lin ang="2700000" scaled="1"/>
              <a:tileRect/>
            </a:gradFill>
            <a:ln w="9525">
              <a:noFill/>
            </a:ln>
          </p:spPr>
          <p:txBody>
            <a:bodyPr/>
            <a:p>
              <a:endParaRPr lang="zh-CN" altLang="en-US"/>
            </a:p>
          </p:txBody>
        </p:sp>
        <p:sp>
          <p:nvSpPr>
            <p:cNvPr id="15381" name="任意多边形 18452"/>
            <p:cNvSpPr/>
            <p:nvPr/>
          </p:nvSpPr>
          <p:spPr>
            <a:xfrm>
              <a:off x="5626" y="2534"/>
              <a:ext cx="132" cy="132"/>
            </a:xfrm>
            <a:custGeom>
              <a:avLst/>
              <a:gdLst/>
              <a:ahLst/>
              <a:cxnLst/>
              <a:pathLst>
                <a:path w="132" h="132">
                  <a:moveTo>
                    <a:pt x="132" y="132"/>
                  </a:moveTo>
                  <a:lnTo>
                    <a:pt x="0" y="0"/>
                  </a:lnTo>
                  <a:lnTo>
                    <a:pt x="0" y="0"/>
                  </a:lnTo>
                  <a:lnTo>
                    <a:pt x="132" y="132"/>
                  </a:lnTo>
                  <a:lnTo>
                    <a:pt x="132" y="132"/>
                  </a:lnTo>
                  <a:close/>
                </a:path>
              </a:pathLst>
            </a:custGeom>
            <a:solidFill>
              <a:srgbClr val="FF9999"/>
            </a:solidFill>
            <a:ln w="9525">
              <a:noFill/>
            </a:ln>
          </p:spPr>
          <p:txBody>
            <a:bodyPr/>
            <a:p>
              <a:endParaRPr lang="zh-CN" altLang="en-US"/>
            </a:p>
          </p:txBody>
        </p:sp>
        <p:sp>
          <p:nvSpPr>
            <p:cNvPr id="15382" name="任意多边形 18453"/>
            <p:cNvSpPr/>
            <p:nvPr/>
          </p:nvSpPr>
          <p:spPr>
            <a:xfrm>
              <a:off x="3112" y="0"/>
              <a:ext cx="2514" cy="2534"/>
            </a:xfrm>
            <a:custGeom>
              <a:avLst/>
              <a:gdLst/>
              <a:ahLst/>
              <a:cxnLst/>
              <a:pathLst>
                <a:path w="2517" h="2536">
                  <a:moveTo>
                    <a:pt x="0" y="0"/>
                  </a:moveTo>
                  <a:lnTo>
                    <a:pt x="2517" y="2536"/>
                  </a:lnTo>
                  <a:lnTo>
                    <a:pt x="2517" y="2536"/>
                  </a:lnTo>
                  <a:lnTo>
                    <a:pt x="66" y="0"/>
                  </a:lnTo>
                  <a:lnTo>
                    <a:pt x="0" y="0"/>
                  </a:lnTo>
                  <a:lnTo>
                    <a:pt x="0" y="0"/>
                  </a:lnTo>
                  <a:close/>
                </a:path>
              </a:pathLst>
            </a:custGeom>
            <a:gradFill rotWithShape="0">
              <a:gsLst>
                <a:gs pos="0">
                  <a:srgbClr val="00004F"/>
                </a:gs>
                <a:gs pos="100000">
                  <a:schemeClr val="bg1"/>
                </a:gs>
              </a:gsLst>
              <a:lin ang="2700000" scaled="1"/>
              <a:tileRect/>
            </a:gradFill>
            <a:ln w="9525">
              <a:noFill/>
            </a:ln>
          </p:spPr>
          <p:txBody>
            <a:bodyPr/>
            <a:p>
              <a:endParaRPr lang="zh-CN" altLang="en-US"/>
            </a:p>
          </p:txBody>
        </p:sp>
        <p:sp>
          <p:nvSpPr>
            <p:cNvPr id="15383" name="任意多边形 18454"/>
            <p:cNvSpPr/>
            <p:nvPr/>
          </p:nvSpPr>
          <p:spPr>
            <a:xfrm>
              <a:off x="3488" y="0"/>
              <a:ext cx="2198" cy="2480"/>
            </a:xfrm>
            <a:custGeom>
              <a:avLst/>
              <a:gdLst/>
              <a:ahLst/>
              <a:cxnLst/>
              <a:pathLst>
                <a:path w="2200" h="2482">
                  <a:moveTo>
                    <a:pt x="0" y="0"/>
                  </a:moveTo>
                  <a:lnTo>
                    <a:pt x="2188" y="2482"/>
                  </a:lnTo>
                  <a:lnTo>
                    <a:pt x="2200" y="2476"/>
                  </a:lnTo>
                  <a:lnTo>
                    <a:pt x="317" y="0"/>
                  </a:lnTo>
                  <a:lnTo>
                    <a:pt x="0" y="0"/>
                  </a:lnTo>
                  <a:lnTo>
                    <a:pt x="0" y="0"/>
                  </a:lnTo>
                  <a:close/>
                </a:path>
              </a:pathLst>
            </a:custGeom>
            <a:gradFill rotWithShape="0">
              <a:gsLst>
                <a:gs pos="0">
                  <a:srgbClr val="000065"/>
                </a:gs>
                <a:gs pos="100000">
                  <a:schemeClr val="bg2"/>
                </a:gs>
              </a:gsLst>
              <a:lin ang="5400000" scaled="1"/>
              <a:tileRect/>
            </a:gradFill>
            <a:ln w="9525">
              <a:noFill/>
            </a:ln>
          </p:spPr>
          <p:txBody>
            <a:bodyPr/>
            <a:p>
              <a:endParaRPr lang="zh-CN" altLang="en-US"/>
            </a:p>
          </p:txBody>
        </p:sp>
        <p:sp>
          <p:nvSpPr>
            <p:cNvPr id="15384" name="任意多边形 18455"/>
            <p:cNvSpPr/>
            <p:nvPr/>
          </p:nvSpPr>
          <p:spPr>
            <a:xfrm>
              <a:off x="5674" y="2474"/>
              <a:ext cx="84" cy="96"/>
            </a:xfrm>
            <a:custGeom>
              <a:avLst/>
              <a:gdLst/>
              <a:ahLst/>
              <a:cxnLst/>
              <a:pathLst>
                <a:path w="84" h="96">
                  <a:moveTo>
                    <a:pt x="84" y="96"/>
                  </a:moveTo>
                  <a:lnTo>
                    <a:pt x="84" y="90"/>
                  </a:lnTo>
                  <a:lnTo>
                    <a:pt x="12" y="0"/>
                  </a:lnTo>
                  <a:lnTo>
                    <a:pt x="0" y="6"/>
                  </a:lnTo>
                  <a:lnTo>
                    <a:pt x="84" y="96"/>
                  </a:lnTo>
                  <a:lnTo>
                    <a:pt x="84" y="96"/>
                  </a:lnTo>
                  <a:close/>
                </a:path>
              </a:pathLst>
            </a:custGeom>
            <a:gradFill rotWithShape="0">
              <a:gsLst>
                <a:gs pos="0">
                  <a:schemeClr val="bg1"/>
                </a:gs>
                <a:gs pos="100000">
                  <a:srgbClr val="1717A2"/>
                </a:gs>
              </a:gsLst>
              <a:lin ang="2700000" scaled="1"/>
              <a:tileRect/>
            </a:gradFill>
            <a:ln w="9525">
              <a:noFill/>
            </a:ln>
          </p:spPr>
          <p:txBody>
            <a:bodyPr/>
            <a:p>
              <a:endParaRPr lang="zh-CN" altLang="en-US"/>
            </a:p>
          </p:txBody>
        </p:sp>
        <p:sp>
          <p:nvSpPr>
            <p:cNvPr id="15385" name="任意多边形 18456"/>
            <p:cNvSpPr/>
            <p:nvPr/>
          </p:nvSpPr>
          <p:spPr>
            <a:xfrm>
              <a:off x="5603" y="850"/>
              <a:ext cx="155" cy="516"/>
            </a:xfrm>
            <a:custGeom>
              <a:avLst/>
              <a:gdLst/>
              <a:ahLst/>
              <a:cxnLst/>
              <a:pathLst>
                <a:path w="155" h="516">
                  <a:moveTo>
                    <a:pt x="155" y="516"/>
                  </a:moveTo>
                  <a:lnTo>
                    <a:pt x="155" y="204"/>
                  </a:lnTo>
                  <a:lnTo>
                    <a:pt x="77" y="0"/>
                  </a:lnTo>
                  <a:lnTo>
                    <a:pt x="0" y="192"/>
                  </a:lnTo>
                  <a:lnTo>
                    <a:pt x="155" y="516"/>
                  </a:lnTo>
                  <a:lnTo>
                    <a:pt x="155" y="516"/>
                  </a:lnTo>
                  <a:close/>
                </a:path>
              </a:pathLst>
            </a:custGeom>
            <a:solidFill>
              <a:schemeClr val="bg2"/>
            </a:solidFill>
            <a:ln w="9525">
              <a:noFill/>
            </a:ln>
          </p:spPr>
          <p:txBody>
            <a:bodyPr/>
            <a:p>
              <a:endParaRPr lang="zh-CN" altLang="en-US"/>
            </a:p>
          </p:txBody>
        </p:sp>
        <p:sp>
          <p:nvSpPr>
            <p:cNvPr id="15386" name="任意多边形 18457"/>
            <p:cNvSpPr/>
            <p:nvPr/>
          </p:nvSpPr>
          <p:spPr>
            <a:xfrm>
              <a:off x="5107" y="0"/>
              <a:ext cx="573" cy="1042"/>
            </a:xfrm>
            <a:custGeom>
              <a:avLst/>
              <a:gdLst/>
              <a:ahLst/>
              <a:cxnLst/>
              <a:pathLst>
                <a:path w="574" h="1043">
                  <a:moveTo>
                    <a:pt x="0" y="0"/>
                  </a:moveTo>
                  <a:lnTo>
                    <a:pt x="497" y="1043"/>
                  </a:lnTo>
                  <a:lnTo>
                    <a:pt x="574" y="851"/>
                  </a:lnTo>
                  <a:lnTo>
                    <a:pt x="251" y="0"/>
                  </a:lnTo>
                  <a:lnTo>
                    <a:pt x="0" y="0"/>
                  </a:lnTo>
                  <a:lnTo>
                    <a:pt x="0" y="0"/>
                  </a:lnTo>
                  <a:close/>
                </a:path>
              </a:pathLst>
            </a:custGeom>
            <a:gradFill rotWithShape="0">
              <a:gsLst>
                <a:gs pos="0">
                  <a:srgbClr val="000055"/>
                </a:gs>
                <a:gs pos="100000">
                  <a:schemeClr val="bg2"/>
                </a:gs>
              </a:gsLst>
              <a:lin ang="5400000" scaled="1"/>
              <a:tileRect/>
            </a:gradFill>
            <a:ln w="9525">
              <a:noFill/>
            </a:ln>
          </p:spPr>
          <p:txBody>
            <a:bodyPr/>
            <a:p>
              <a:endParaRPr lang="zh-CN" altLang="en-US"/>
            </a:p>
          </p:txBody>
        </p:sp>
        <p:sp>
          <p:nvSpPr>
            <p:cNvPr id="15387" name="任意多边形 18458"/>
            <p:cNvSpPr/>
            <p:nvPr/>
          </p:nvSpPr>
          <p:spPr>
            <a:xfrm>
              <a:off x="5411" y="0"/>
              <a:ext cx="341" cy="796"/>
            </a:xfrm>
            <a:custGeom>
              <a:avLst/>
              <a:gdLst/>
              <a:ahLst/>
              <a:cxnLst/>
              <a:pathLst>
                <a:path w="341" h="797">
                  <a:moveTo>
                    <a:pt x="144" y="0"/>
                  </a:moveTo>
                  <a:lnTo>
                    <a:pt x="0" y="0"/>
                  </a:lnTo>
                  <a:lnTo>
                    <a:pt x="287" y="797"/>
                  </a:lnTo>
                  <a:lnTo>
                    <a:pt x="341" y="653"/>
                  </a:lnTo>
                  <a:lnTo>
                    <a:pt x="144" y="0"/>
                  </a:lnTo>
                  <a:lnTo>
                    <a:pt x="144" y="0"/>
                  </a:lnTo>
                  <a:close/>
                </a:path>
              </a:pathLst>
            </a:custGeom>
            <a:gradFill rotWithShape="0">
              <a:gsLst>
                <a:gs pos="0">
                  <a:srgbClr val="000059"/>
                </a:gs>
                <a:gs pos="100000">
                  <a:schemeClr val="bg2"/>
                </a:gs>
              </a:gsLst>
              <a:lin ang="5400000" scaled="1"/>
              <a:tileRect/>
            </a:gradFill>
            <a:ln w="9525">
              <a:noFill/>
            </a:ln>
          </p:spPr>
          <p:txBody>
            <a:bodyPr/>
            <a:p>
              <a:endParaRPr lang="zh-CN" altLang="en-US"/>
            </a:p>
          </p:txBody>
        </p:sp>
        <p:sp>
          <p:nvSpPr>
            <p:cNvPr id="15388" name="任意多边形 18459"/>
            <p:cNvSpPr/>
            <p:nvPr/>
          </p:nvSpPr>
          <p:spPr>
            <a:xfrm>
              <a:off x="5698" y="653"/>
              <a:ext cx="60" cy="311"/>
            </a:xfrm>
            <a:custGeom>
              <a:avLst/>
              <a:gdLst/>
              <a:ahLst/>
              <a:cxnLst/>
              <a:pathLst>
                <a:path w="60" h="312">
                  <a:moveTo>
                    <a:pt x="0" y="144"/>
                  </a:moveTo>
                  <a:lnTo>
                    <a:pt x="60" y="312"/>
                  </a:lnTo>
                  <a:lnTo>
                    <a:pt x="60" y="6"/>
                  </a:lnTo>
                  <a:lnTo>
                    <a:pt x="54" y="0"/>
                  </a:lnTo>
                  <a:lnTo>
                    <a:pt x="0" y="144"/>
                  </a:lnTo>
                  <a:lnTo>
                    <a:pt x="0" y="144"/>
                  </a:lnTo>
                  <a:close/>
                </a:path>
              </a:pathLst>
            </a:custGeom>
            <a:solidFill>
              <a:schemeClr val="bg2"/>
            </a:solidFill>
            <a:ln w="9525">
              <a:noFill/>
            </a:ln>
          </p:spPr>
          <p:txBody>
            <a:bodyPr/>
            <a:p>
              <a:endParaRPr lang="zh-CN" altLang="en-US"/>
            </a:p>
          </p:txBody>
        </p:sp>
        <p:sp>
          <p:nvSpPr>
            <p:cNvPr id="15389" name="任意多边形 18460"/>
            <p:cNvSpPr/>
            <p:nvPr/>
          </p:nvSpPr>
          <p:spPr>
            <a:xfrm>
              <a:off x="2" y="1601"/>
              <a:ext cx="5752" cy="1864"/>
            </a:xfrm>
            <a:custGeom>
              <a:avLst/>
              <a:gdLst/>
              <a:ahLst/>
              <a:cxnLst/>
              <a:pathLst>
                <a:path w="5740" h="1864">
                  <a:moveTo>
                    <a:pt x="0" y="371"/>
                  </a:moveTo>
                  <a:lnTo>
                    <a:pt x="5740" y="1864"/>
                  </a:lnTo>
                  <a:lnTo>
                    <a:pt x="5740" y="1834"/>
                  </a:lnTo>
                  <a:lnTo>
                    <a:pt x="0" y="0"/>
                  </a:lnTo>
                  <a:lnTo>
                    <a:pt x="0" y="371"/>
                  </a:lnTo>
                  <a:lnTo>
                    <a:pt x="0" y="371"/>
                  </a:lnTo>
                  <a:close/>
                </a:path>
              </a:pathLst>
            </a:custGeom>
            <a:gradFill rotWithShape="0">
              <a:gsLst>
                <a:gs pos="0">
                  <a:srgbClr val="000061"/>
                </a:gs>
                <a:gs pos="100000">
                  <a:schemeClr val="bg1"/>
                </a:gs>
              </a:gsLst>
              <a:lin ang="2700000" scaled="1"/>
              <a:tileRect/>
            </a:gradFill>
            <a:ln w="9525">
              <a:noFill/>
            </a:ln>
          </p:spPr>
          <p:txBody>
            <a:bodyPr/>
            <a:p>
              <a:endParaRPr lang="zh-CN" altLang="en-US"/>
            </a:p>
          </p:txBody>
        </p:sp>
        <p:sp>
          <p:nvSpPr>
            <p:cNvPr id="15390" name="任意多边形 18461"/>
            <p:cNvSpPr/>
            <p:nvPr/>
          </p:nvSpPr>
          <p:spPr>
            <a:xfrm>
              <a:off x="5754" y="3483"/>
              <a:ext cx="6" cy="6"/>
            </a:xfrm>
            <a:custGeom>
              <a:avLst/>
              <a:gdLst/>
              <a:ahLst/>
              <a:cxnLst/>
              <a:pathLst>
                <a:path w="6" h="6">
                  <a:moveTo>
                    <a:pt x="6" y="6"/>
                  </a:moveTo>
                  <a:lnTo>
                    <a:pt x="0" y="0"/>
                  </a:lnTo>
                  <a:lnTo>
                    <a:pt x="0" y="6"/>
                  </a:lnTo>
                  <a:lnTo>
                    <a:pt x="6" y="6"/>
                  </a:lnTo>
                  <a:lnTo>
                    <a:pt x="6" y="6"/>
                  </a:lnTo>
                  <a:close/>
                </a:path>
              </a:pathLst>
            </a:custGeom>
            <a:solidFill>
              <a:srgbClr val="18FF00"/>
            </a:solidFill>
            <a:ln w="9525">
              <a:noFill/>
            </a:ln>
          </p:spPr>
          <p:txBody>
            <a:bodyPr/>
            <a:p>
              <a:endParaRPr lang="zh-CN" altLang="en-US"/>
            </a:p>
          </p:txBody>
        </p:sp>
        <p:sp>
          <p:nvSpPr>
            <p:cNvPr id="15391" name="任意多边形 18462"/>
            <p:cNvSpPr/>
            <p:nvPr/>
          </p:nvSpPr>
          <p:spPr>
            <a:xfrm>
              <a:off x="2" y="2152"/>
              <a:ext cx="5752" cy="1337"/>
            </a:xfrm>
            <a:custGeom>
              <a:avLst/>
              <a:gdLst/>
              <a:ahLst/>
              <a:cxnLst/>
              <a:pathLst>
                <a:path w="5740" h="1337">
                  <a:moveTo>
                    <a:pt x="0" y="366"/>
                  </a:moveTo>
                  <a:lnTo>
                    <a:pt x="5740" y="1337"/>
                  </a:lnTo>
                  <a:lnTo>
                    <a:pt x="5740" y="1331"/>
                  </a:lnTo>
                  <a:lnTo>
                    <a:pt x="0" y="0"/>
                  </a:lnTo>
                  <a:lnTo>
                    <a:pt x="0" y="366"/>
                  </a:lnTo>
                  <a:lnTo>
                    <a:pt x="0" y="366"/>
                  </a:lnTo>
                  <a:close/>
                </a:path>
              </a:pathLst>
            </a:custGeom>
            <a:gradFill rotWithShape="0">
              <a:gsLst>
                <a:gs pos="0">
                  <a:srgbClr val="00005D"/>
                </a:gs>
                <a:gs pos="100000">
                  <a:schemeClr val="bg1"/>
                </a:gs>
              </a:gsLst>
              <a:lin ang="2700000" scaled="1"/>
              <a:tileRect/>
            </a:gradFill>
            <a:ln w="9525">
              <a:noFill/>
            </a:ln>
          </p:spPr>
          <p:txBody>
            <a:bodyPr/>
            <a:p>
              <a:endParaRPr lang="zh-CN" altLang="en-US"/>
            </a:p>
          </p:txBody>
        </p:sp>
        <p:sp>
          <p:nvSpPr>
            <p:cNvPr id="15392" name="任意多边形 18463"/>
            <p:cNvSpPr/>
            <p:nvPr/>
          </p:nvSpPr>
          <p:spPr>
            <a:xfrm>
              <a:off x="2" y="3177"/>
              <a:ext cx="5752" cy="414"/>
            </a:xfrm>
            <a:custGeom>
              <a:avLst/>
              <a:gdLst/>
              <a:ahLst/>
              <a:cxnLst/>
              <a:pathLst>
                <a:path w="5740" h="414">
                  <a:moveTo>
                    <a:pt x="0" y="48"/>
                  </a:moveTo>
                  <a:lnTo>
                    <a:pt x="5740" y="414"/>
                  </a:lnTo>
                  <a:lnTo>
                    <a:pt x="5740" y="402"/>
                  </a:lnTo>
                  <a:lnTo>
                    <a:pt x="0" y="0"/>
                  </a:lnTo>
                  <a:lnTo>
                    <a:pt x="0" y="48"/>
                  </a:lnTo>
                  <a:lnTo>
                    <a:pt x="0" y="48"/>
                  </a:lnTo>
                  <a:close/>
                </a:path>
              </a:pathLst>
            </a:custGeom>
            <a:gradFill rotWithShape="0">
              <a:gsLst>
                <a:gs pos="0">
                  <a:srgbClr val="000082"/>
                </a:gs>
                <a:gs pos="100000">
                  <a:schemeClr val="bg1"/>
                </a:gs>
              </a:gsLst>
              <a:lin ang="0" scaled="1"/>
              <a:tileRect/>
            </a:gradFill>
            <a:ln w="9525">
              <a:noFill/>
            </a:ln>
          </p:spPr>
          <p:txBody>
            <a:bodyPr/>
            <a:p>
              <a:endParaRPr lang="zh-CN" altLang="en-US"/>
            </a:p>
          </p:txBody>
        </p:sp>
        <p:sp>
          <p:nvSpPr>
            <p:cNvPr id="15393" name="任意多边形 18464"/>
            <p:cNvSpPr/>
            <p:nvPr/>
          </p:nvSpPr>
          <p:spPr>
            <a:xfrm>
              <a:off x="1297" y="0"/>
              <a:ext cx="4457" cy="3177"/>
            </a:xfrm>
            <a:custGeom>
              <a:avLst/>
              <a:gdLst/>
              <a:ahLst/>
              <a:cxnLst/>
              <a:pathLst>
                <a:path w="4448" h="3177">
                  <a:moveTo>
                    <a:pt x="0" y="0"/>
                  </a:moveTo>
                  <a:lnTo>
                    <a:pt x="4448" y="3177"/>
                  </a:lnTo>
                  <a:lnTo>
                    <a:pt x="4448" y="3153"/>
                  </a:lnTo>
                  <a:lnTo>
                    <a:pt x="125" y="0"/>
                  </a:lnTo>
                  <a:lnTo>
                    <a:pt x="0" y="0"/>
                  </a:lnTo>
                  <a:lnTo>
                    <a:pt x="0" y="0"/>
                  </a:lnTo>
                  <a:close/>
                </a:path>
              </a:pathLst>
            </a:custGeom>
            <a:gradFill rotWithShape="0">
              <a:gsLst>
                <a:gs pos="0">
                  <a:srgbClr val="00004A"/>
                </a:gs>
                <a:gs pos="100000">
                  <a:schemeClr val="bg1"/>
                </a:gs>
              </a:gsLst>
              <a:lin ang="2700000" scaled="1"/>
              <a:tileRect/>
            </a:gradFill>
            <a:ln w="9525">
              <a:noFill/>
            </a:ln>
          </p:spPr>
          <p:txBody>
            <a:bodyPr/>
            <a:p>
              <a:endParaRPr lang="zh-CN" altLang="en-US"/>
            </a:p>
          </p:txBody>
        </p:sp>
        <p:sp>
          <p:nvSpPr>
            <p:cNvPr id="15394" name="任意多边形 18465"/>
            <p:cNvSpPr/>
            <p:nvPr/>
          </p:nvSpPr>
          <p:spPr>
            <a:xfrm>
              <a:off x="3321" y="0"/>
              <a:ext cx="2433" cy="2614"/>
            </a:xfrm>
            <a:custGeom>
              <a:avLst/>
              <a:gdLst/>
              <a:ahLst/>
              <a:cxnLst/>
              <a:pathLst>
                <a:path w="2428" h="2614">
                  <a:moveTo>
                    <a:pt x="0" y="0"/>
                  </a:moveTo>
                  <a:lnTo>
                    <a:pt x="2428" y="2614"/>
                  </a:lnTo>
                  <a:lnTo>
                    <a:pt x="2428" y="2608"/>
                  </a:lnTo>
                  <a:lnTo>
                    <a:pt x="66" y="0"/>
                  </a:lnTo>
                  <a:lnTo>
                    <a:pt x="0" y="0"/>
                  </a:lnTo>
                  <a:lnTo>
                    <a:pt x="0" y="0"/>
                  </a:lnTo>
                  <a:close/>
                </a:path>
              </a:pathLst>
            </a:custGeom>
            <a:gradFill rotWithShape="0">
              <a:gsLst>
                <a:gs pos="0">
                  <a:srgbClr val="000082"/>
                </a:gs>
                <a:gs pos="100000">
                  <a:schemeClr val="bg1"/>
                </a:gs>
              </a:gsLst>
              <a:lin ang="2700000" scaled="1"/>
              <a:tileRect/>
            </a:gradFill>
            <a:ln w="9525">
              <a:noFill/>
            </a:ln>
          </p:spPr>
          <p:txBody>
            <a:bodyPr/>
            <a:p>
              <a:endParaRPr lang="zh-CN" altLang="en-US"/>
            </a:p>
          </p:txBody>
        </p:sp>
        <p:sp>
          <p:nvSpPr>
            <p:cNvPr id="15395" name="任意多边形 18466"/>
            <p:cNvSpPr/>
            <p:nvPr/>
          </p:nvSpPr>
          <p:spPr>
            <a:xfrm>
              <a:off x="3950" y="0"/>
              <a:ext cx="1804" cy="2464"/>
            </a:xfrm>
            <a:custGeom>
              <a:avLst/>
              <a:gdLst/>
              <a:ahLst/>
              <a:cxnLst/>
              <a:pathLst>
                <a:path w="1800" h="2464">
                  <a:moveTo>
                    <a:pt x="485" y="0"/>
                  </a:moveTo>
                  <a:lnTo>
                    <a:pt x="0" y="0"/>
                  </a:lnTo>
                  <a:lnTo>
                    <a:pt x="1800" y="2464"/>
                  </a:lnTo>
                  <a:lnTo>
                    <a:pt x="1800" y="2248"/>
                  </a:lnTo>
                  <a:lnTo>
                    <a:pt x="1794" y="2248"/>
                  </a:lnTo>
                  <a:lnTo>
                    <a:pt x="485" y="0"/>
                  </a:lnTo>
                  <a:lnTo>
                    <a:pt x="485" y="0"/>
                  </a:lnTo>
                  <a:close/>
                </a:path>
              </a:pathLst>
            </a:custGeom>
            <a:gradFill rotWithShape="0">
              <a:gsLst>
                <a:gs pos="0">
                  <a:srgbClr val="000065"/>
                </a:gs>
                <a:gs pos="100000">
                  <a:schemeClr val="bg2"/>
                </a:gs>
              </a:gsLst>
              <a:lin ang="5400000" scaled="1"/>
              <a:tileRect/>
            </a:gradFill>
            <a:ln w="9525">
              <a:noFill/>
            </a:ln>
          </p:spPr>
          <p:txBody>
            <a:bodyPr/>
            <a:p>
              <a:endParaRPr lang="zh-CN" altLang="en-US"/>
            </a:p>
          </p:txBody>
        </p:sp>
        <p:sp>
          <p:nvSpPr>
            <p:cNvPr id="15396" name="任意多边形 18467"/>
            <p:cNvSpPr/>
            <p:nvPr/>
          </p:nvSpPr>
          <p:spPr>
            <a:xfrm>
              <a:off x="4519" y="0"/>
              <a:ext cx="1235" cy="2074"/>
            </a:xfrm>
            <a:custGeom>
              <a:avLst/>
              <a:gdLst/>
              <a:ahLst/>
              <a:cxnLst/>
              <a:pathLst>
                <a:path w="1232" h="2074">
                  <a:moveTo>
                    <a:pt x="0" y="0"/>
                  </a:moveTo>
                  <a:lnTo>
                    <a:pt x="1232" y="2074"/>
                  </a:lnTo>
                  <a:lnTo>
                    <a:pt x="1232" y="2038"/>
                  </a:lnTo>
                  <a:lnTo>
                    <a:pt x="42" y="0"/>
                  </a:lnTo>
                  <a:lnTo>
                    <a:pt x="0" y="0"/>
                  </a:lnTo>
                  <a:lnTo>
                    <a:pt x="0" y="0"/>
                  </a:lnTo>
                  <a:close/>
                </a:path>
              </a:pathLst>
            </a:custGeom>
            <a:gradFill rotWithShape="0">
              <a:gsLst>
                <a:gs pos="0">
                  <a:srgbClr val="000058"/>
                </a:gs>
                <a:gs pos="100000">
                  <a:schemeClr val="bg1"/>
                </a:gs>
              </a:gsLst>
              <a:lin ang="2700000" scaled="1"/>
              <a:tileRect/>
            </a:gradFill>
            <a:ln w="9525">
              <a:noFill/>
            </a:ln>
          </p:spPr>
          <p:txBody>
            <a:bodyPr/>
            <a:p>
              <a:endParaRPr lang="zh-CN" altLang="en-US"/>
            </a:p>
          </p:txBody>
        </p:sp>
        <p:sp>
          <p:nvSpPr>
            <p:cNvPr id="15397" name="任意多边形 18468"/>
            <p:cNvSpPr/>
            <p:nvPr/>
          </p:nvSpPr>
          <p:spPr>
            <a:xfrm>
              <a:off x="4694" y="0"/>
              <a:ext cx="1060" cy="1936"/>
            </a:xfrm>
            <a:custGeom>
              <a:avLst/>
              <a:gdLst/>
              <a:ahLst/>
              <a:cxnLst/>
              <a:pathLst>
                <a:path w="1058" h="1936">
                  <a:moveTo>
                    <a:pt x="0" y="0"/>
                  </a:moveTo>
                  <a:lnTo>
                    <a:pt x="1058" y="1936"/>
                  </a:lnTo>
                  <a:lnTo>
                    <a:pt x="1058" y="1930"/>
                  </a:lnTo>
                  <a:lnTo>
                    <a:pt x="54" y="0"/>
                  </a:lnTo>
                  <a:lnTo>
                    <a:pt x="0" y="0"/>
                  </a:lnTo>
                  <a:lnTo>
                    <a:pt x="0" y="0"/>
                  </a:lnTo>
                  <a:close/>
                </a:path>
              </a:pathLst>
            </a:custGeom>
            <a:gradFill rotWithShape="0">
              <a:gsLst>
                <a:gs pos="0">
                  <a:srgbClr val="00006F"/>
                </a:gs>
                <a:gs pos="100000">
                  <a:schemeClr val="bg1"/>
                </a:gs>
              </a:gsLst>
              <a:lin ang="2700000" scaled="1"/>
              <a:tileRect/>
            </a:gradFill>
            <a:ln w="9525">
              <a:noFill/>
            </a:ln>
          </p:spPr>
          <p:txBody>
            <a:bodyPr/>
            <a:p>
              <a:endParaRPr lang="zh-CN" altLang="en-US"/>
            </a:p>
          </p:txBody>
        </p:sp>
        <p:sp>
          <p:nvSpPr>
            <p:cNvPr id="15398" name="任意多边形 18469"/>
            <p:cNvSpPr/>
            <p:nvPr/>
          </p:nvSpPr>
          <p:spPr>
            <a:xfrm>
              <a:off x="4981" y="0"/>
              <a:ext cx="773" cy="1487"/>
            </a:xfrm>
            <a:custGeom>
              <a:avLst/>
              <a:gdLst/>
              <a:ahLst/>
              <a:cxnLst/>
              <a:pathLst>
                <a:path w="771" h="1487">
                  <a:moveTo>
                    <a:pt x="771" y="1433"/>
                  </a:moveTo>
                  <a:lnTo>
                    <a:pt x="42" y="0"/>
                  </a:lnTo>
                  <a:lnTo>
                    <a:pt x="0" y="0"/>
                  </a:lnTo>
                  <a:lnTo>
                    <a:pt x="771" y="1487"/>
                  </a:lnTo>
                  <a:lnTo>
                    <a:pt x="771" y="1433"/>
                  </a:lnTo>
                  <a:lnTo>
                    <a:pt x="771" y="1433"/>
                  </a:lnTo>
                  <a:close/>
                </a:path>
              </a:pathLst>
            </a:custGeom>
            <a:gradFill rotWithShape="0">
              <a:gsLst>
                <a:gs pos="0">
                  <a:srgbClr val="000079"/>
                </a:gs>
                <a:gs pos="100000">
                  <a:schemeClr val="bg1"/>
                </a:gs>
              </a:gsLst>
              <a:lin ang="2700000" scaled="1"/>
              <a:tileRect/>
            </a:gradFill>
            <a:ln w="9525">
              <a:noFill/>
            </a:ln>
          </p:spPr>
          <p:txBody>
            <a:bodyPr/>
            <a:p>
              <a:endParaRPr lang="zh-CN" altLang="en-US"/>
            </a:p>
          </p:txBody>
        </p:sp>
        <p:grpSp>
          <p:nvGrpSpPr>
            <p:cNvPr id="15399" name="组合 18470"/>
            <p:cNvGrpSpPr/>
            <p:nvPr userDrawn="1"/>
          </p:nvGrpSpPr>
          <p:grpSpPr>
            <a:xfrm>
              <a:off x="0" y="1632"/>
              <a:ext cx="5758" cy="1858"/>
              <a:chOff x="0" y="0"/>
              <a:chExt cx="5758" cy="1858"/>
            </a:xfrm>
          </p:grpSpPr>
          <p:sp>
            <p:nvSpPr>
              <p:cNvPr id="15400" name="任意多边形 18471"/>
              <p:cNvSpPr/>
              <p:nvPr/>
            </p:nvSpPr>
            <p:spPr>
              <a:xfrm>
                <a:off x="0" y="0"/>
                <a:ext cx="3670" cy="1313"/>
              </a:xfrm>
              <a:custGeom>
                <a:avLst/>
                <a:gdLst/>
                <a:ahLst/>
                <a:cxnLst/>
                <a:pathLst>
                  <a:path w="3659" h="1313">
                    <a:moveTo>
                      <a:pt x="0" y="0"/>
                    </a:moveTo>
                    <a:lnTo>
                      <a:pt x="0" y="366"/>
                    </a:lnTo>
                    <a:lnTo>
                      <a:pt x="3635" y="1313"/>
                    </a:lnTo>
                    <a:lnTo>
                      <a:pt x="3647" y="1235"/>
                    </a:lnTo>
                    <a:lnTo>
                      <a:pt x="3659" y="1163"/>
                    </a:lnTo>
                    <a:lnTo>
                      <a:pt x="0" y="0"/>
                    </a:lnTo>
                    <a:lnTo>
                      <a:pt x="0" y="0"/>
                    </a:lnTo>
                    <a:close/>
                  </a:path>
                </a:pathLst>
              </a:custGeom>
              <a:gradFill rotWithShape="0">
                <a:gsLst>
                  <a:gs pos="0">
                    <a:srgbClr val="00006F"/>
                  </a:gs>
                  <a:gs pos="100000">
                    <a:schemeClr val="bg1"/>
                  </a:gs>
                </a:gsLst>
                <a:lin ang="0" scaled="1"/>
                <a:tileRect/>
              </a:gradFill>
              <a:ln w="9525">
                <a:noFill/>
              </a:ln>
            </p:spPr>
            <p:txBody>
              <a:bodyPr/>
              <a:p>
                <a:endParaRPr lang="zh-CN" altLang="en-US"/>
              </a:p>
            </p:txBody>
          </p:sp>
          <p:sp>
            <p:nvSpPr>
              <p:cNvPr id="15401" name="任意多边形 18472"/>
              <p:cNvSpPr/>
              <p:nvPr/>
            </p:nvSpPr>
            <p:spPr>
              <a:xfrm>
                <a:off x="3646" y="1163"/>
                <a:ext cx="2112" cy="695"/>
              </a:xfrm>
              <a:custGeom>
                <a:avLst/>
                <a:gdLst/>
                <a:ahLst/>
                <a:cxnLst/>
                <a:pathLst>
                  <a:path w="2105" h="695">
                    <a:moveTo>
                      <a:pt x="2105" y="665"/>
                    </a:moveTo>
                    <a:lnTo>
                      <a:pt x="24" y="0"/>
                    </a:lnTo>
                    <a:lnTo>
                      <a:pt x="12" y="72"/>
                    </a:lnTo>
                    <a:lnTo>
                      <a:pt x="0" y="150"/>
                    </a:lnTo>
                    <a:lnTo>
                      <a:pt x="2105" y="695"/>
                    </a:lnTo>
                    <a:lnTo>
                      <a:pt x="2105" y="665"/>
                    </a:lnTo>
                    <a:lnTo>
                      <a:pt x="2105" y="665"/>
                    </a:lnTo>
                    <a:close/>
                  </a:path>
                </a:pathLst>
              </a:custGeom>
              <a:gradFill rotWithShape="0">
                <a:gsLst>
                  <a:gs pos="0">
                    <a:schemeClr val="bg1"/>
                  </a:gs>
                  <a:gs pos="100000">
                    <a:srgbClr val="1717A2"/>
                  </a:gs>
                </a:gsLst>
                <a:lin ang="0" scaled="1"/>
                <a:tileRect/>
              </a:gradFill>
              <a:ln w="9525">
                <a:noFill/>
              </a:ln>
            </p:spPr>
            <p:txBody>
              <a:bodyPr/>
              <a:p>
                <a:endParaRPr lang="zh-CN" altLang="en-US"/>
              </a:p>
            </p:txBody>
          </p:sp>
        </p:grpSp>
      </p:grpSp>
      <p:sp>
        <p:nvSpPr>
          <p:cNvPr id="18474" name="标题 18473"/>
          <p:cNvSpPr>
            <a:spLocks noGrp="1"/>
          </p:cNvSpPr>
          <p:nvPr>
            <p:ph type="title"/>
          </p:nvPr>
        </p:nvSpPr>
        <p:spPr>
          <a:xfrm>
            <a:off x="609600" y="277813"/>
            <a:ext cx="10972800" cy="1143000"/>
          </a:xfrm>
          <a:prstGeom prst="rect">
            <a:avLst/>
          </a:prstGeom>
          <a:noFill/>
          <a:ln w="9525">
            <a:noFill/>
          </a:ln>
        </p:spPr>
        <p:txBody>
          <a:bodyPr anchor="ctr"/>
          <a:p>
            <a:pPr lvl="0" fontAlgn="base"/>
            <a:r>
              <a:rPr lang="zh-CN" altLang="en-US" strike="noStrike" noProof="1"/>
              <a:t>单击此处编辑母版标题样式</a:t>
            </a:r>
            <a:endParaRPr lang="zh-CN" altLang="en-US" strike="noStrike" noProof="1"/>
          </a:p>
        </p:txBody>
      </p:sp>
      <p:sp>
        <p:nvSpPr>
          <p:cNvPr id="18475" name="文本占位符 18474"/>
          <p:cNvSpPr>
            <a:spLocks noGrp="1"/>
          </p:cNvSpPr>
          <p:nvPr>
            <p:ph type="body" idx="1"/>
          </p:nvPr>
        </p:nvSpPr>
        <p:spPr>
          <a:xfrm>
            <a:off x="609600" y="1600200"/>
            <a:ext cx="10972800" cy="4530725"/>
          </a:xfrm>
          <a:prstGeom prst="rect">
            <a:avLst/>
          </a:prstGeom>
          <a:noFill/>
          <a:ln w="9525">
            <a:noFill/>
          </a:ln>
        </p:spPr>
        <p:txBody>
          <a:bodyPr/>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18476" name="日期占位符 18475"/>
          <p:cNvSpPr>
            <a:spLocks noGrp="1"/>
          </p:cNvSpPr>
          <p:nvPr>
            <p:ph type="dt" sz="half" idx="2"/>
          </p:nvPr>
        </p:nvSpPr>
        <p:spPr>
          <a:xfrm>
            <a:off x="609600" y="6243638"/>
            <a:ext cx="2844800" cy="457200"/>
          </a:xfrm>
          <a:prstGeom prst="rect">
            <a:avLst/>
          </a:prstGeom>
          <a:noFill/>
          <a:ln w="9525">
            <a:noFill/>
          </a:ln>
        </p:spPr>
        <p:txBody>
          <a:bodyPr anchor="b"/>
          <a:lstStyle>
            <a:lvl1pPr>
              <a:defRPr sz="1200"/>
            </a:lvl1pPr>
          </a:lstStyle>
          <a:p>
            <a:pPr lvl="0" fontAlgn="base"/>
            <a:endParaRPr lang="zh-CN" altLang="en-US" strike="noStrike" noProof="1" dirty="0"/>
          </a:p>
        </p:txBody>
      </p:sp>
      <p:sp>
        <p:nvSpPr>
          <p:cNvPr id="18477" name="页脚占位符 18476"/>
          <p:cNvSpPr>
            <a:spLocks noGrp="1"/>
          </p:cNvSpPr>
          <p:nvPr>
            <p:ph type="ftr" sz="quarter" idx="3"/>
          </p:nvPr>
        </p:nvSpPr>
        <p:spPr>
          <a:xfrm>
            <a:off x="4165600" y="6248400"/>
            <a:ext cx="3860800" cy="457200"/>
          </a:xfrm>
          <a:prstGeom prst="rect">
            <a:avLst/>
          </a:prstGeom>
          <a:noFill/>
          <a:ln w="9525">
            <a:noFill/>
          </a:ln>
        </p:spPr>
        <p:txBody>
          <a:bodyPr anchor="b"/>
          <a:lstStyle>
            <a:lvl1pPr algn="ctr">
              <a:defRPr sz="1200"/>
            </a:lvl1pPr>
          </a:lstStyle>
          <a:p>
            <a:pPr lvl="0" fontAlgn="base"/>
            <a:endParaRPr lang="zh-CN" altLang="en-US" strike="noStrike" noProof="1" dirty="0"/>
          </a:p>
        </p:txBody>
      </p:sp>
      <p:sp>
        <p:nvSpPr>
          <p:cNvPr id="18478" name="灯片编号占位符 18477"/>
          <p:cNvSpPr>
            <a:spLocks noGrp="1"/>
          </p:cNvSpPr>
          <p:nvPr>
            <p:ph type="sldNum" sz="quarter" idx="4"/>
          </p:nvPr>
        </p:nvSpPr>
        <p:spPr>
          <a:xfrm>
            <a:off x="8737600" y="6243638"/>
            <a:ext cx="2844800" cy="457200"/>
          </a:xfrm>
          <a:prstGeom prst="rect">
            <a:avLst/>
          </a:prstGeom>
          <a:noFill/>
          <a:ln w="9525">
            <a:noFill/>
          </a:ln>
        </p:spPr>
        <p:txBody>
          <a:bodyPr anchor="b"/>
          <a:lstStyle>
            <a:lvl1pPr algn="r">
              <a:defRPr sz="1200"/>
            </a:lvl1p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 bg1="lt1" tx1="dk1" bg2="lt2" tx2="dk2" accent1="accent1" accent2="accent2" accent3="accent3" accent4="accent4" accent5="accent5" accent6="accent6" hlink="hlink" folHlink="folHlink"/>
  <p:sldLayoutIdLst>
    <p:sldLayoutId id="2147483821" r:id="rId1"/>
    <p:sldLayoutId id="2147483822" r:id="rId2"/>
    <p:sldLayoutId id="2147483823" r:id="rId3"/>
    <p:sldLayoutId id="2147483824" r:id="rId4"/>
    <p:sldLayoutId id="2147483825" r:id="rId5"/>
    <p:sldLayoutId id="2147483826" r:id="rId6"/>
    <p:sldLayoutId id="2147483827" r:id="rId7"/>
    <p:sldLayoutId id="2147483828" r:id="rId8"/>
    <p:sldLayoutId id="2147483829" r:id="rId9"/>
    <p:sldLayoutId id="2147483830" r:id="rId10"/>
    <p:sldLayoutId id="2147483831" r:id="rId11"/>
  </p:sldLayoutIdLst>
  <p:hf sldNum="0" hdr="0" ftr="0" dt="0"/>
  <p:txStyles>
    <p:titleStyle>
      <a:lvl1pPr marL="0" lvl="0" indent="0" algn="ctr" defTabSz="914400" eaLnBrk="1" fontAlgn="base" latinLnBrk="0" hangingPunct="1">
        <a:lnSpc>
          <a:spcPct val="100000"/>
        </a:lnSpc>
        <a:spcBef>
          <a:spcPct val="0"/>
        </a:spcBef>
        <a:spcAft>
          <a:spcPct val="0"/>
        </a:spcAft>
        <a:buClr>
          <a:srgbClr val="000000"/>
        </a:buClr>
        <a:buNone/>
        <a:defRPr sz="4400" b="0" i="0" u="none" kern="1200" baseline="0">
          <a:solidFill>
            <a:schemeClr val="tx2"/>
          </a:solidFill>
          <a:effectLst>
            <a:outerShdw blurRad="38100" dist="38100" dir="2700000">
              <a:srgbClr val="C0C0C0"/>
            </a:outerShdw>
          </a:effectLst>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2"/>
        </a:buBlip>
        <a:defRPr sz="3200" b="0" i="0" u="none" kern="1200" baseline="0">
          <a:solidFill>
            <a:schemeClr val="tx1"/>
          </a:solidFill>
          <a:effectLst>
            <a:outerShdw blurRad="38100" dist="38100" dir="2700000">
              <a:srgbClr val="C0C0C0"/>
            </a:outerShdw>
          </a:effectLst>
          <a:latin typeface="+mn-lt"/>
          <a:ea typeface="+mn-ea"/>
          <a:cs typeface="+mn-cs"/>
        </a:defRPr>
      </a:lvl1pPr>
      <a:lvl2pPr marL="742950" lvl="1" indent="-285750" algn="l" defTabSz="914400" eaLnBrk="1" fontAlgn="base" latinLnBrk="0" hangingPunct="1">
        <a:lnSpc>
          <a:spcPct val="100000"/>
        </a:lnSpc>
        <a:spcBef>
          <a:spcPct val="20000"/>
        </a:spcBef>
        <a:spcAft>
          <a:spcPct val="0"/>
        </a:spcAft>
        <a:buFont typeface="Wingdings" panose="05000000000000000000" pitchFamily="2" charset="2"/>
        <a:buChar char="–"/>
        <a:defRPr sz="2800" b="0" i="0" u="none" kern="1200" baseline="0">
          <a:solidFill>
            <a:schemeClr val="tx1"/>
          </a:solidFill>
          <a:effectLst>
            <a:outerShdw blurRad="38100" dist="38100" dir="2700000">
              <a:srgbClr val="C0C0C0"/>
            </a:outerShdw>
          </a:effectLst>
          <a:latin typeface="+mn-lt"/>
          <a:ea typeface="+mn-ea"/>
          <a:cs typeface="+mn-cs"/>
        </a:defRPr>
      </a:lvl2pPr>
      <a:lvl3pPr marL="1143000" lvl="2" indent="-228600" algn="l" defTabSz="914400" eaLnBrk="1" fontAlgn="base" latinLnBrk="0" hangingPunct="1">
        <a:lnSpc>
          <a:spcPct val="100000"/>
        </a:lnSpc>
        <a:spcBef>
          <a:spcPct val="20000"/>
        </a:spcBef>
        <a:spcAft>
          <a:spcPct val="0"/>
        </a:spcAft>
        <a:buClr>
          <a:schemeClr val="accent2"/>
        </a:buClr>
        <a:buSzPct val="90000"/>
        <a:buFont typeface="Wingdings" panose="05000000000000000000" pitchFamily="2" charset="2"/>
        <a:buBlip>
          <a:blip r:embed="rId13"/>
        </a:buBlip>
        <a:defRPr sz="2400" b="0" i="0" u="none" kern="1200" baseline="0">
          <a:solidFill>
            <a:schemeClr val="tx1"/>
          </a:solidFill>
          <a:effectLst>
            <a:outerShdw blurRad="38100" dist="38100" dir="2700000">
              <a:srgbClr val="C0C0C0"/>
            </a:outerShdw>
          </a:effectLst>
          <a:latin typeface="+mn-lt"/>
          <a:ea typeface="+mn-ea"/>
          <a:cs typeface="+mn-cs"/>
        </a:defRPr>
      </a:lvl3pPr>
      <a:lvl4pPr marL="1600200" lvl="3" indent="-228600" algn="l" defTabSz="914400" eaLnBrk="1" fontAlgn="base" latinLnBrk="0" hangingPunct="1">
        <a:lnSpc>
          <a:spcPct val="100000"/>
        </a:lnSpc>
        <a:spcBef>
          <a:spcPct val="20000"/>
        </a:spcBef>
        <a:spcAft>
          <a:spcPct val="0"/>
        </a:spcAft>
        <a:buFont typeface="Wingdings" panose="05000000000000000000" pitchFamily="2" charset="2"/>
        <a:buChar char="–"/>
        <a:defRPr sz="2000" b="0" i="0" u="none" kern="1200" baseline="0">
          <a:solidFill>
            <a:schemeClr val="tx1"/>
          </a:solidFill>
          <a:effectLst>
            <a:outerShdw blurRad="38100" dist="38100" dir="2700000">
              <a:srgbClr val="C0C0C0"/>
            </a:outerShdw>
          </a:effectLst>
          <a:latin typeface="+mn-lt"/>
          <a:ea typeface="+mn-ea"/>
          <a:cs typeface="+mn-cs"/>
        </a:defRPr>
      </a:lvl4pPr>
      <a:lvl5pPr marL="2057400" lvl="4" indent="-228600" algn="l" defTabSz="914400" eaLnBrk="1" fontAlgn="base" latinLnBrk="0" hangingPunct="1">
        <a:lnSpc>
          <a:spcPct val="100000"/>
        </a:lnSpc>
        <a:spcBef>
          <a:spcPct val="20000"/>
        </a:spcBef>
        <a:spcAft>
          <a:spcPct val="0"/>
        </a:spcAft>
        <a:buClr>
          <a:schemeClr val="folHlink"/>
        </a:buClr>
        <a:buSzPct val="90000"/>
        <a:buFont typeface="Wingdings" panose="05000000000000000000" pitchFamily="2" charset="2"/>
        <a:buBlip>
          <a:blip r:embed="rId14"/>
        </a:buBlip>
        <a:defRPr sz="2000" b="0" i="0" u="none" kern="1200" baseline="0">
          <a:solidFill>
            <a:schemeClr val="tx1"/>
          </a:solidFill>
          <a:effectLst>
            <a:outerShdw blurRad="38100" dist="38100" dir="2700000">
              <a:srgbClr val="C0C0C0"/>
            </a:outerShdw>
          </a:effectLst>
          <a:latin typeface="+mn-lt"/>
          <a:ea typeface="+mn-ea"/>
          <a:cs typeface="+mn-cs"/>
        </a:defRPr>
      </a:lvl5pPr>
      <a:lvl6pPr marL="2514600" lvl="5" indent="-228600" algn="l" defTabSz="914400" eaLnBrk="1" fontAlgn="base" latinLnBrk="0" hangingPunct="1">
        <a:lnSpc>
          <a:spcPct val="100000"/>
        </a:lnSpc>
        <a:spcBef>
          <a:spcPct val="20000"/>
        </a:spcBef>
        <a:spcAft>
          <a:spcPct val="0"/>
        </a:spcAft>
        <a:buClr>
          <a:schemeClr val="folHlink"/>
        </a:buClr>
        <a:buSzPct val="90000"/>
        <a:buFont typeface="Wingdings" panose="05000000000000000000" pitchFamily="2" charset="2"/>
        <a:buBlip>
          <a:blip r:embed="rId14"/>
        </a:buBlip>
        <a:defRPr sz="2000" b="0" i="0" u="none" kern="1200" baseline="0">
          <a:solidFill>
            <a:schemeClr val="tx1"/>
          </a:solidFill>
          <a:effectLst>
            <a:outerShdw blurRad="38100" dist="38100" dir="2700000">
              <a:srgbClr val="C0C0C0"/>
            </a:outerShdw>
          </a:effectLst>
          <a:latin typeface="+mn-lt"/>
          <a:ea typeface="+mn-ea"/>
          <a:cs typeface="+mn-cs"/>
        </a:defRPr>
      </a:lvl6pPr>
      <a:lvl7pPr marL="2971800" lvl="6" indent="-228600" algn="l" defTabSz="914400" eaLnBrk="1" fontAlgn="base" latinLnBrk="0" hangingPunct="1">
        <a:lnSpc>
          <a:spcPct val="100000"/>
        </a:lnSpc>
        <a:spcBef>
          <a:spcPct val="20000"/>
        </a:spcBef>
        <a:spcAft>
          <a:spcPct val="0"/>
        </a:spcAft>
        <a:buClr>
          <a:schemeClr val="folHlink"/>
        </a:buClr>
        <a:buSzPct val="90000"/>
        <a:buFont typeface="Wingdings" panose="05000000000000000000" pitchFamily="2" charset="2"/>
        <a:buBlip>
          <a:blip r:embed="rId14"/>
        </a:buBlip>
        <a:defRPr sz="2000" b="0" i="0" u="none" kern="1200" baseline="0">
          <a:solidFill>
            <a:schemeClr val="tx1"/>
          </a:solidFill>
          <a:effectLst>
            <a:outerShdw blurRad="38100" dist="38100" dir="2700000">
              <a:srgbClr val="C0C0C0"/>
            </a:outerShdw>
          </a:effectLst>
          <a:latin typeface="+mn-lt"/>
          <a:ea typeface="+mn-ea"/>
          <a:cs typeface="+mn-cs"/>
        </a:defRPr>
      </a:lvl7pPr>
      <a:lvl8pPr marL="3429000" lvl="7" indent="-228600" algn="l" defTabSz="914400" eaLnBrk="1" fontAlgn="base" latinLnBrk="0" hangingPunct="1">
        <a:lnSpc>
          <a:spcPct val="100000"/>
        </a:lnSpc>
        <a:spcBef>
          <a:spcPct val="20000"/>
        </a:spcBef>
        <a:spcAft>
          <a:spcPct val="0"/>
        </a:spcAft>
        <a:buClr>
          <a:schemeClr val="folHlink"/>
        </a:buClr>
        <a:buSzPct val="90000"/>
        <a:buFont typeface="Wingdings" panose="05000000000000000000" pitchFamily="2" charset="2"/>
        <a:buBlip>
          <a:blip r:embed="rId14"/>
        </a:buBlip>
        <a:defRPr sz="2000" b="0" i="0" u="none" kern="1200" baseline="0">
          <a:solidFill>
            <a:schemeClr val="tx1"/>
          </a:solidFill>
          <a:effectLst>
            <a:outerShdw blurRad="38100" dist="38100" dir="2700000">
              <a:srgbClr val="C0C0C0"/>
            </a:outerShdw>
          </a:effectLst>
          <a:latin typeface="+mn-lt"/>
          <a:ea typeface="+mn-ea"/>
          <a:cs typeface="+mn-cs"/>
        </a:defRPr>
      </a:lvl8pPr>
      <a:lvl9pPr marL="3886200" lvl="8" indent="-228600" algn="l" defTabSz="914400" eaLnBrk="1" fontAlgn="base" latinLnBrk="0" hangingPunct="1">
        <a:lnSpc>
          <a:spcPct val="100000"/>
        </a:lnSpc>
        <a:spcBef>
          <a:spcPct val="20000"/>
        </a:spcBef>
        <a:spcAft>
          <a:spcPct val="0"/>
        </a:spcAft>
        <a:buClr>
          <a:schemeClr val="folHlink"/>
        </a:buClr>
        <a:buSzPct val="90000"/>
        <a:buFont typeface="Wingdings" panose="05000000000000000000" pitchFamily="2" charset="2"/>
        <a:buBlip>
          <a:blip r:embed="rId14"/>
        </a:buBlip>
        <a:defRPr sz="2000" b="0" i="0" u="none" kern="1200" baseline="0">
          <a:solidFill>
            <a:schemeClr val="tx1"/>
          </a:solidFill>
          <a:effectLst>
            <a:outerShdw blurRad="38100" dist="38100" dir="2700000">
              <a:srgbClr val="C0C0C0"/>
            </a:outerShdw>
          </a:effectLst>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16386" name="Rectangle 2"/>
          <p:cNvSpPr>
            <a:spLocks noGrp="1"/>
          </p:cNvSpPr>
          <p:nvPr>
            <p:ph type="title"/>
          </p:nvPr>
        </p:nvSpPr>
        <p:spPr>
          <a:xfrm>
            <a:off x="609600" y="274638"/>
            <a:ext cx="10972800" cy="1143000"/>
          </a:xfrm>
          <a:prstGeom prst="rect">
            <a:avLst/>
          </a:prstGeom>
          <a:noFill/>
          <a:ln w="9525">
            <a:noFill/>
          </a:ln>
        </p:spPr>
        <p:txBody>
          <a:bodyPr anchor="ctr"/>
          <a:p>
            <a:pPr lvl="0"/>
            <a:r>
              <a:rPr lang="zh-CN" altLang="en-US"/>
              <a:t>单击此处编辑母版标题样式</a:t>
            </a:r>
            <a:endParaRPr lang="zh-CN" altLang="en-US"/>
          </a:p>
        </p:txBody>
      </p:sp>
      <p:sp>
        <p:nvSpPr>
          <p:cNvPr id="16387" name="Rectangle 3"/>
          <p:cNvSpPr>
            <a:spLocks noGrp="1"/>
          </p:cNvSpPr>
          <p:nvPr>
            <p:ph type="body"/>
          </p:nvPr>
        </p:nvSpPr>
        <p:spPr>
          <a:xfrm>
            <a:off x="609600" y="1600200"/>
            <a:ext cx="10972800" cy="4525963"/>
          </a:xfrm>
          <a:prstGeom prst="rect">
            <a:avLst/>
          </a:prstGeom>
          <a:noFill/>
          <a:ln w="9525">
            <a:noFill/>
          </a:ln>
        </p:spPr>
        <p:txBody>
          <a:bodyPr anchor="t"/>
          <a:p>
            <a:pPr lvl="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20484" name="Rectangle 4"/>
          <p:cNvSpPr>
            <a:spLocks noGrp="1"/>
          </p:cNvSpPr>
          <p:nvPr>
            <p:ph type="dt" sz="half" idx="2"/>
          </p:nvPr>
        </p:nvSpPr>
        <p:spPr>
          <a:xfrm>
            <a:off x="609600" y="6245225"/>
            <a:ext cx="2844800" cy="476250"/>
          </a:xfrm>
          <a:prstGeom prst="rect">
            <a:avLst/>
          </a:prstGeom>
          <a:noFill/>
          <a:ln w="9525">
            <a:noFill/>
          </a:ln>
        </p:spPr>
        <p:txBody>
          <a:bodyPr/>
          <a:lstStyle>
            <a:lvl1pPr>
              <a:defRPr sz="1400"/>
            </a:lvl1pPr>
          </a:lstStyle>
          <a:p>
            <a:pPr lvl="0" fontAlgn="base"/>
            <a:endParaRPr lang="zh-CN" altLang="en-US" strike="noStrike" noProof="1" dirty="0"/>
          </a:p>
        </p:txBody>
      </p:sp>
      <p:sp>
        <p:nvSpPr>
          <p:cNvPr id="20485" name="Rectangle 5"/>
          <p:cNvSpPr>
            <a:spLocks noGrp="1"/>
          </p:cNvSpPr>
          <p:nvPr>
            <p:ph type="ftr" sz="quarter" idx="3"/>
          </p:nvPr>
        </p:nvSpPr>
        <p:spPr>
          <a:xfrm>
            <a:off x="4165600" y="6245225"/>
            <a:ext cx="3860800" cy="476250"/>
          </a:xfrm>
          <a:prstGeom prst="rect">
            <a:avLst/>
          </a:prstGeom>
          <a:noFill/>
          <a:ln w="9525">
            <a:noFill/>
          </a:ln>
        </p:spPr>
        <p:txBody>
          <a:bodyPr/>
          <a:lstStyle>
            <a:lvl1pPr algn="ctr">
              <a:defRPr sz="1400"/>
            </a:lvl1pPr>
          </a:lstStyle>
          <a:p>
            <a:pPr lvl="0" fontAlgn="base"/>
            <a:endParaRPr lang="zh-CN" altLang="en-US" strike="noStrike" noProof="1" dirty="0"/>
          </a:p>
        </p:txBody>
      </p:sp>
      <p:sp>
        <p:nvSpPr>
          <p:cNvPr id="20486" name="Rectangle 6"/>
          <p:cNvSpPr>
            <a:spLocks noGrp="1"/>
          </p:cNvSpPr>
          <p:nvPr>
            <p:ph type="sldNum" sz="quarter" idx="4"/>
          </p:nvPr>
        </p:nvSpPr>
        <p:spPr>
          <a:xfrm>
            <a:off x="8737600" y="6245225"/>
            <a:ext cx="2844800" cy="476250"/>
          </a:xfrm>
          <a:prstGeom prst="rect">
            <a:avLst/>
          </a:prstGeom>
          <a:noFill/>
          <a:ln w="9525">
            <a:noFill/>
          </a:ln>
        </p:spPr>
        <p:txBody>
          <a:bodyPr/>
          <a:lstStyle>
            <a:lvl1pPr algn="r">
              <a:defRPr sz="1400"/>
            </a:lvl1p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 bg1="lt1" tx1="dk1" bg2="lt2" tx2="dk2" accent1="accent1" accent2="accent2" accent3="accent3" accent4="accent4" accent5="accent5" accent6="accent6" hlink="hlink" folHlink="folHlink"/>
  <p:sldLayoutIdLst>
    <p:sldLayoutId id="2147483833" r:id="rId1"/>
    <p:sldLayoutId id="2147483834" r:id="rId2"/>
    <p:sldLayoutId id="2147483835" r:id="rId3"/>
    <p:sldLayoutId id="2147483836" r:id="rId4"/>
    <p:sldLayoutId id="2147483837" r:id="rId5"/>
    <p:sldLayoutId id="2147483838" r:id="rId6"/>
    <p:sldLayoutId id="2147483839" r:id="rId7"/>
    <p:sldLayoutId id="2147483840" r:id="rId8"/>
    <p:sldLayoutId id="2147483841" r:id="rId9"/>
    <p:sldLayoutId id="2147483842" r:id="rId10"/>
    <p:sldLayoutId id="2147483843" r:id="rId11"/>
  </p:sldLayoutIdLst>
  <p:hf sldNum="0" hdr="0" ftr="0" dt="0"/>
  <p:txStyles>
    <p:titleStyle>
      <a:lvl1pPr marL="0" lvl="0" indent="0" algn="ctr" defTabSz="914400" eaLnBrk="1" fontAlgn="base" latinLnBrk="0" hangingPunct="1">
        <a:lnSpc>
          <a:spcPct val="100000"/>
        </a:lnSpc>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rgbClr val="000058"/>
            </a:gs>
            <a:gs pos="100000">
              <a:schemeClr val="bg1"/>
            </a:gs>
          </a:gsLst>
          <a:lin ang="2700000" scaled="1"/>
          <a:tileRect/>
        </a:gradFill>
        <a:effectLst/>
      </p:bgPr>
    </p:bg>
    <p:spTree>
      <p:nvGrpSpPr>
        <p:cNvPr id="1" name=""/>
        <p:cNvGrpSpPr/>
        <p:nvPr/>
      </p:nvGrpSpPr>
      <p:grpSpPr/>
      <p:grpSp>
        <p:nvGrpSpPr>
          <p:cNvPr id="17410" name="组合 21505"/>
          <p:cNvGrpSpPr/>
          <p:nvPr/>
        </p:nvGrpSpPr>
        <p:grpSpPr>
          <a:xfrm>
            <a:off x="0" y="0"/>
            <a:ext cx="12192000" cy="6856413"/>
            <a:chOff x="0" y="0"/>
            <a:chExt cx="5760" cy="4319"/>
          </a:xfrm>
        </p:grpSpPr>
        <p:sp>
          <p:nvSpPr>
            <p:cNvPr id="17411" name="任意多边形 21506"/>
            <p:cNvSpPr/>
            <p:nvPr/>
          </p:nvSpPr>
          <p:spPr>
            <a:xfrm>
              <a:off x="0" y="12"/>
              <a:ext cx="5758" cy="3273"/>
            </a:xfrm>
            <a:custGeom>
              <a:avLst/>
              <a:gdLst/>
              <a:ahLst/>
              <a:cxnLst/>
              <a:pathLst>
                <a:path w="5740" h="3273">
                  <a:moveTo>
                    <a:pt x="3193" y="1816"/>
                  </a:moveTo>
                  <a:lnTo>
                    <a:pt x="0" y="0"/>
                  </a:lnTo>
                  <a:lnTo>
                    <a:pt x="0" y="522"/>
                  </a:lnTo>
                  <a:lnTo>
                    <a:pt x="3037" y="1978"/>
                  </a:lnTo>
                  <a:lnTo>
                    <a:pt x="5740" y="3273"/>
                  </a:lnTo>
                  <a:lnTo>
                    <a:pt x="5740" y="3267"/>
                  </a:lnTo>
                  <a:lnTo>
                    <a:pt x="3193" y="1816"/>
                  </a:lnTo>
                  <a:lnTo>
                    <a:pt x="3193" y="1816"/>
                  </a:lnTo>
                  <a:close/>
                </a:path>
              </a:pathLst>
            </a:custGeom>
            <a:gradFill rotWithShape="0">
              <a:gsLst>
                <a:gs pos="0">
                  <a:srgbClr val="000051"/>
                </a:gs>
                <a:gs pos="100000">
                  <a:schemeClr val="bg2"/>
                </a:gs>
              </a:gsLst>
              <a:lin ang="0" scaled="1"/>
              <a:tileRect/>
            </a:gradFill>
            <a:ln w="9525">
              <a:noFill/>
            </a:ln>
          </p:spPr>
          <p:txBody>
            <a:bodyPr/>
            <a:p>
              <a:endParaRPr lang="zh-CN" altLang="en-US"/>
            </a:p>
          </p:txBody>
        </p:sp>
        <p:sp>
          <p:nvSpPr>
            <p:cNvPr id="17412" name="任意多边形 21507"/>
            <p:cNvSpPr/>
            <p:nvPr/>
          </p:nvSpPr>
          <p:spPr>
            <a:xfrm>
              <a:off x="149" y="0"/>
              <a:ext cx="5609" cy="3243"/>
            </a:xfrm>
            <a:custGeom>
              <a:avLst/>
              <a:gdLst/>
              <a:ahLst/>
              <a:cxnLst/>
              <a:pathLst>
                <a:path w="5591" h="3243">
                  <a:moveTo>
                    <a:pt x="3163" y="1714"/>
                  </a:moveTo>
                  <a:lnTo>
                    <a:pt x="431" y="0"/>
                  </a:lnTo>
                  <a:lnTo>
                    <a:pt x="0" y="0"/>
                  </a:lnTo>
                  <a:lnTo>
                    <a:pt x="3086" y="1786"/>
                  </a:lnTo>
                  <a:lnTo>
                    <a:pt x="5591" y="3243"/>
                  </a:lnTo>
                  <a:lnTo>
                    <a:pt x="5591" y="3237"/>
                  </a:lnTo>
                  <a:lnTo>
                    <a:pt x="3163" y="1714"/>
                  </a:lnTo>
                  <a:lnTo>
                    <a:pt x="3163" y="1714"/>
                  </a:lnTo>
                  <a:close/>
                </a:path>
              </a:pathLst>
            </a:custGeom>
            <a:gradFill rotWithShape="0">
              <a:gsLst>
                <a:gs pos="0">
                  <a:srgbClr val="00005D"/>
                </a:gs>
                <a:gs pos="100000">
                  <a:schemeClr val="bg1"/>
                </a:gs>
              </a:gsLst>
              <a:lin ang="2700000" scaled="1"/>
              <a:tileRect/>
            </a:gradFill>
            <a:ln w="9525">
              <a:noFill/>
            </a:ln>
          </p:spPr>
          <p:txBody>
            <a:bodyPr/>
            <a:p>
              <a:endParaRPr lang="zh-CN" altLang="en-US"/>
            </a:p>
          </p:txBody>
        </p:sp>
        <p:sp>
          <p:nvSpPr>
            <p:cNvPr id="17413" name="任意多边形 21508"/>
            <p:cNvSpPr/>
            <p:nvPr/>
          </p:nvSpPr>
          <p:spPr>
            <a:xfrm>
              <a:off x="0" y="3433"/>
              <a:ext cx="4038" cy="191"/>
            </a:xfrm>
            <a:custGeom>
              <a:avLst/>
              <a:gdLst/>
              <a:ahLst/>
              <a:cxnLst/>
              <a:pathLst>
                <a:path w="4042" h="192">
                  <a:moveTo>
                    <a:pt x="0" y="156"/>
                  </a:moveTo>
                  <a:lnTo>
                    <a:pt x="4042" y="192"/>
                  </a:lnTo>
                  <a:lnTo>
                    <a:pt x="4042" y="144"/>
                  </a:lnTo>
                  <a:lnTo>
                    <a:pt x="0" y="0"/>
                  </a:lnTo>
                  <a:lnTo>
                    <a:pt x="0" y="156"/>
                  </a:lnTo>
                  <a:lnTo>
                    <a:pt x="0" y="156"/>
                  </a:lnTo>
                  <a:close/>
                </a:path>
              </a:pathLst>
            </a:custGeom>
            <a:gradFill rotWithShape="0">
              <a:gsLst>
                <a:gs pos="0">
                  <a:srgbClr val="000061"/>
                </a:gs>
                <a:gs pos="100000">
                  <a:schemeClr val="bg2"/>
                </a:gs>
              </a:gsLst>
              <a:lin ang="0" scaled="1"/>
              <a:tileRect/>
            </a:gradFill>
            <a:ln w="9525">
              <a:noFill/>
            </a:ln>
          </p:spPr>
          <p:txBody>
            <a:bodyPr/>
            <a:p>
              <a:endParaRPr lang="zh-CN" altLang="en-US"/>
            </a:p>
          </p:txBody>
        </p:sp>
        <p:sp>
          <p:nvSpPr>
            <p:cNvPr id="17414" name="任意多边形 21509"/>
            <p:cNvSpPr/>
            <p:nvPr/>
          </p:nvSpPr>
          <p:spPr>
            <a:xfrm>
              <a:off x="4038" y="3577"/>
              <a:ext cx="1720" cy="65"/>
            </a:xfrm>
            <a:custGeom>
              <a:avLst/>
              <a:gdLst/>
              <a:ahLst/>
              <a:cxnLst/>
              <a:pathLst>
                <a:path w="1722" h="66">
                  <a:moveTo>
                    <a:pt x="1722" y="66"/>
                  </a:moveTo>
                  <a:lnTo>
                    <a:pt x="1722" y="60"/>
                  </a:lnTo>
                  <a:lnTo>
                    <a:pt x="0" y="0"/>
                  </a:lnTo>
                  <a:lnTo>
                    <a:pt x="0" y="48"/>
                  </a:lnTo>
                  <a:lnTo>
                    <a:pt x="1722" y="66"/>
                  </a:lnTo>
                  <a:lnTo>
                    <a:pt x="1722" y="66"/>
                  </a:lnTo>
                  <a:close/>
                </a:path>
              </a:pathLst>
            </a:custGeom>
            <a:gradFill rotWithShape="0">
              <a:gsLst>
                <a:gs pos="0">
                  <a:schemeClr val="bg2"/>
                </a:gs>
                <a:gs pos="100000">
                  <a:schemeClr val="bg1"/>
                </a:gs>
              </a:gsLst>
              <a:lin ang="0" scaled="1"/>
              <a:tileRect/>
            </a:gradFill>
            <a:ln w="9525">
              <a:noFill/>
            </a:ln>
          </p:spPr>
          <p:txBody>
            <a:bodyPr/>
            <a:p>
              <a:endParaRPr lang="zh-CN" altLang="en-US"/>
            </a:p>
          </p:txBody>
        </p:sp>
        <p:sp>
          <p:nvSpPr>
            <p:cNvPr id="17415" name="任意多边形 21510"/>
            <p:cNvSpPr/>
            <p:nvPr/>
          </p:nvSpPr>
          <p:spPr>
            <a:xfrm>
              <a:off x="0" y="3726"/>
              <a:ext cx="4784" cy="329"/>
            </a:xfrm>
            <a:custGeom>
              <a:avLst/>
              <a:gdLst/>
              <a:ahLst/>
              <a:cxnLst/>
              <a:pathLst>
                <a:path w="4789" h="329">
                  <a:moveTo>
                    <a:pt x="0" y="329"/>
                  </a:moveTo>
                  <a:lnTo>
                    <a:pt x="4789" y="77"/>
                  </a:lnTo>
                  <a:lnTo>
                    <a:pt x="4789" y="0"/>
                  </a:lnTo>
                  <a:lnTo>
                    <a:pt x="0" y="107"/>
                  </a:lnTo>
                  <a:lnTo>
                    <a:pt x="0" y="329"/>
                  </a:lnTo>
                  <a:lnTo>
                    <a:pt x="0" y="329"/>
                  </a:lnTo>
                  <a:close/>
                </a:path>
              </a:pathLst>
            </a:custGeom>
            <a:gradFill rotWithShape="0">
              <a:gsLst>
                <a:gs pos="0">
                  <a:srgbClr val="00007D"/>
                </a:gs>
                <a:gs pos="100000">
                  <a:schemeClr val="bg1"/>
                </a:gs>
              </a:gsLst>
              <a:lin ang="0" scaled="1"/>
              <a:tileRect/>
            </a:gradFill>
            <a:ln w="9525">
              <a:noFill/>
            </a:ln>
          </p:spPr>
          <p:txBody>
            <a:bodyPr/>
            <a:p>
              <a:endParaRPr lang="zh-CN" altLang="en-US"/>
            </a:p>
          </p:txBody>
        </p:sp>
        <p:sp>
          <p:nvSpPr>
            <p:cNvPr id="17416" name="任意多边形 21511"/>
            <p:cNvSpPr/>
            <p:nvPr/>
          </p:nvSpPr>
          <p:spPr>
            <a:xfrm>
              <a:off x="4784" y="3702"/>
              <a:ext cx="974" cy="101"/>
            </a:xfrm>
            <a:custGeom>
              <a:avLst/>
              <a:gdLst/>
              <a:ahLst/>
              <a:cxnLst/>
              <a:pathLst>
                <a:path w="975" h="101">
                  <a:moveTo>
                    <a:pt x="975" y="48"/>
                  </a:moveTo>
                  <a:lnTo>
                    <a:pt x="975" y="0"/>
                  </a:lnTo>
                  <a:lnTo>
                    <a:pt x="0" y="24"/>
                  </a:lnTo>
                  <a:lnTo>
                    <a:pt x="0" y="101"/>
                  </a:lnTo>
                  <a:lnTo>
                    <a:pt x="975" y="48"/>
                  </a:lnTo>
                  <a:lnTo>
                    <a:pt x="975" y="48"/>
                  </a:lnTo>
                  <a:close/>
                </a:path>
              </a:pathLst>
            </a:custGeom>
            <a:solidFill>
              <a:schemeClr val="bg1"/>
            </a:solidFill>
            <a:ln w="9525">
              <a:noFill/>
            </a:ln>
          </p:spPr>
          <p:txBody>
            <a:bodyPr/>
            <a:p>
              <a:endParaRPr lang="zh-CN" altLang="en-US"/>
            </a:p>
          </p:txBody>
        </p:sp>
        <p:sp>
          <p:nvSpPr>
            <p:cNvPr id="17417" name="任意多边形 21512"/>
            <p:cNvSpPr/>
            <p:nvPr/>
          </p:nvSpPr>
          <p:spPr>
            <a:xfrm>
              <a:off x="3619" y="3815"/>
              <a:ext cx="2139" cy="198"/>
            </a:xfrm>
            <a:custGeom>
              <a:avLst/>
              <a:gdLst/>
              <a:ahLst/>
              <a:cxnLst/>
              <a:pathLst>
                <a:path w="2141" h="198">
                  <a:moveTo>
                    <a:pt x="2141" y="0"/>
                  </a:moveTo>
                  <a:lnTo>
                    <a:pt x="0" y="156"/>
                  </a:lnTo>
                  <a:lnTo>
                    <a:pt x="0" y="198"/>
                  </a:lnTo>
                  <a:lnTo>
                    <a:pt x="2141" y="0"/>
                  </a:lnTo>
                  <a:lnTo>
                    <a:pt x="2141" y="0"/>
                  </a:lnTo>
                  <a:close/>
                </a:path>
              </a:pathLst>
            </a:custGeom>
            <a:solidFill>
              <a:schemeClr val="bg1"/>
            </a:solidFill>
            <a:ln w="9525">
              <a:noFill/>
            </a:ln>
          </p:spPr>
          <p:txBody>
            <a:bodyPr/>
            <a:p>
              <a:endParaRPr lang="zh-CN" altLang="en-US"/>
            </a:p>
          </p:txBody>
        </p:sp>
        <p:sp>
          <p:nvSpPr>
            <p:cNvPr id="17418" name="任意多边形 21513"/>
            <p:cNvSpPr/>
            <p:nvPr/>
          </p:nvSpPr>
          <p:spPr>
            <a:xfrm>
              <a:off x="0" y="3971"/>
              <a:ext cx="3619" cy="348"/>
            </a:xfrm>
            <a:custGeom>
              <a:avLst/>
              <a:gdLst/>
              <a:ahLst/>
              <a:cxnLst/>
              <a:pathLst>
                <a:path w="3623" h="348">
                  <a:moveTo>
                    <a:pt x="0" y="348"/>
                  </a:moveTo>
                  <a:lnTo>
                    <a:pt x="311" y="348"/>
                  </a:lnTo>
                  <a:lnTo>
                    <a:pt x="3623" y="42"/>
                  </a:lnTo>
                  <a:lnTo>
                    <a:pt x="3623" y="0"/>
                  </a:lnTo>
                  <a:lnTo>
                    <a:pt x="0" y="264"/>
                  </a:lnTo>
                  <a:lnTo>
                    <a:pt x="0" y="348"/>
                  </a:lnTo>
                  <a:lnTo>
                    <a:pt x="0" y="348"/>
                  </a:lnTo>
                  <a:close/>
                </a:path>
              </a:pathLst>
            </a:custGeom>
            <a:gradFill rotWithShape="0">
              <a:gsLst>
                <a:gs pos="0">
                  <a:srgbClr val="00006F"/>
                </a:gs>
                <a:gs pos="100000">
                  <a:schemeClr val="bg1"/>
                </a:gs>
              </a:gsLst>
              <a:lin ang="0" scaled="1"/>
              <a:tileRect/>
            </a:gradFill>
            <a:ln w="9525">
              <a:noFill/>
            </a:ln>
          </p:spPr>
          <p:txBody>
            <a:bodyPr/>
            <a:p>
              <a:endParaRPr lang="zh-CN" altLang="en-US"/>
            </a:p>
          </p:txBody>
        </p:sp>
        <p:sp>
          <p:nvSpPr>
            <p:cNvPr id="17419" name="任意多边形 21514"/>
            <p:cNvSpPr/>
            <p:nvPr/>
          </p:nvSpPr>
          <p:spPr>
            <a:xfrm>
              <a:off x="2097" y="4043"/>
              <a:ext cx="2514" cy="276"/>
            </a:xfrm>
            <a:custGeom>
              <a:avLst/>
              <a:gdLst/>
              <a:ahLst/>
              <a:cxnLst/>
              <a:pathLst>
                <a:path w="2517" h="276">
                  <a:moveTo>
                    <a:pt x="2182" y="276"/>
                  </a:moveTo>
                  <a:lnTo>
                    <a:pt x="2517" y="204"/>
                  </a:lnTo>
                  <a:lnTo>
                    <a:pt x="2260" y="0"/>
                  </a:lnTo>
                  <a:lnTo>
                    <a:pt x="0" y="276"/>
                  </a:lnTo>
                  <a:lnTo>
                    <a:pt x="2182" y="276"/>
                  </a:lnTo>
                  <a:lnTo>
                    <a:pt x="2182" y="276"/>
                  </a:lnTo>
                  <a:close/>
                </a:path>
              </a:pathLst>
            </a:custGeom>
            <a:solidFill>
              <a:schemeClr val="bg1"/>
            </a:solidFill>
            <a:ln w="9525">
              <a:noFill/>
            </a:ln>
          </p:spPr>
          <p:txBody>
            <a:bodyPr/>
            <a:p>
              <a:endParaRPr lang="zh-CN" altLang="en-US"/>
            </a:p>
          </p:txBody>
        </p:sp>
        <p:sp>
          <p:nvSpPr>
            <p:cNvPr id="17420" name="任意多边形 21515"/>
            <p:cNvSpPr/>
            <p:nvPr/>
          </p:nvSpPr>
          <p:spPr>
            <a:xfrm>
              <a:off x="4354" y="3869"/>
              <a:ext cx="1404" cy="378"/>
            </a:xfrm>
            <a:custGeom>
              <a:avLst/>
              <a:gdLst/>
              <a:ahLst/>
              <a:cxnLst/>
              <a:pathLst>
                <a:path w="1405" h="378">
                  <a:moveTo>
                    <a:pt x="1405" y="126"/>
                  </a:moveTo>
                  <a:lnTo>
                    <a:pt x="1405" y="0"/>
                  </a:lnTo>
                  <a:lnTo>
                    <a:pt x="0" y="174"/>
                  </a:lnTo>
                  <a:lnTo>
                    <a:pt x="257" y="378"/>
                  </a:lnTo>
                  <a:lnTo>
                    <a:pt x="1405" y="126"/>
                  </a:lnTo>
                  <a:lnTo>
                    <a:pt x="1405" y="126"/>
                  </a:lnTo>
                  <a:close/>
                </a:path>
              </a:pathLst>
            </a:custGeom>
            <a:gradFill rotWithShape="0">
              <a:gsLst>
                <a:gs pos="0">
                  <a:schemeClr val="bg1"/>
                </a:gs>
                <a:gs pos="100000">
                  <a:srgbClr val="08089C"/>
                </a:gs>
              </a:gsLst>
              <a:lin ang="0" scaled="1"/>
              <a:tileRect/>
            </a:gradFill>
            <a:ln w="9525">
              <a:noFill/>
            </a:ln>
          </p:spPr>
          <p:txBody>
            <a:bodyPr/>
            <a:p>
              <a:endParaRPr lang="zh-CN" altLang="en-US"/>
            </a:p>
          </p:txBody>
        </p:sp>
        <p:sp>
          <p:nvSpPr>
            <p:cNvPr id="17421" name="任意多边形 21516"/>
            <p:cNvSpPr/>
            <p:nvPr/>
          </p:nvSpPr>
          <p:spPr>
            <a:xfrm>
              <a:off x="5030" y="3151"/>
              <a:ext cx="728" cy="240"/>
            </a:xfrm>
            <a:custGeom>
              <a:avLst/>
              <a:gdLst/>
              <a:ahLst/>
              <a:cxnLst/>
              <a:pathLst>
                <a:path w="729" h="240">
                  <a:moveTo>
                    <a:pt x="729" y="240"/>
                  </a:moveTo>
                  <a:lnTo>
                    <a:pt x="0" y="0"/>
                  </a:lnTo>
                  <a:lnTo>
                    <a:pt x="0" y="6"/>
                  </a:lnTo>
                  <a:lnTo>
                    <a:pt x="729" y="240"/>
                  </a:lnTo>
                  <a:lnTo>
                    <a:pt x="729" y="240"/>
                  </a:lnTo>
                  <a:close/>
                </a:path>
              </a:pathLst>
            </a:custGeom>
            <a:solidFill>
              <a:schemeClr val="bg1"/>
            </a:solidFill>
            <a:ln w="9525">
              <a:noFill/>
            </a:ln>
          </p:spPr>
          <p:txBody>
            <a:bodyPr/>
            <a:p>
              <a:endParaRPr lang="zh-CN" altLang="en-US"/>
            </a:p>
          </p:txBody>
        </p:sp>
        <p:sp>
          <p:nvSpPr>
            <p:cNvPr id="17422" name="任意多边形 21517"/>
            <p:cNvSpPr/>
            <p:nvPr/>
          </p:nvSpPr>
          <p:spPr>
            <a:xfrm>
              <a:off x="0" y="1486"/>
              <a:ext cx="5030" cy="1671"/>
            </a:xfrm>
            <a:custGeom>
              <a:avLst/>
              <a:gdLst/>
              <a:ahLst/>
              <a:cxnLst/>
              <a:pathLst>
                <a:path w="5035" h="1672">
                  <a:moveTo>
                    <a:pt x="0" y="72"/>
                  </a:moveTo>
                  <a:lnTo>
                    <a:pt x="5035" y="1672"/>
                  </a:lnTo>
                  <a:lnTo>
                    <a:pt x="5035" y="1666"/>
                  </a:lnTo>
                  <a:lnTo>
                    <a:pt x="0" y="0"/>
                  </a:lnTo>
                  <a:lnTo>
                    <a:pt x="0" y="72"/>
                  </a:lnTo>
                  <a:lnTo>
                    <a:pt x="0" y="72"/>
                  </a:lnTo>
                  <a:close/>
                </a:path>
              </a:pathLst>
            </a:custGeom>
            <a:gradFill rotWithShape="0">
              <a:gsLst>
                <a:gs pos="0">
                  <a:srgbClr val="000053"/>
                </a:gs>
                <a:gs pos="100000">
                  <a:schemeClr val="bg1"/>
                </a:gs>
              </a:gsLst>
              <a:lin ang="2700000" scaled="1"/>
              <a:tileRect/>
            </a:gradFill>
            <a:ln w="9525">
              <a:noFill/>
            </a:ln>
          </p:spPr>
          <p:txBody>
            <a:bodyPr/>
            <a:p>
              <a:endParaRPr lang="zh-CN" altLang="en-US"/>
            </a:p>
          </p:txBody>
        </p:sp>
        <p:sp>
          <p:nvSpPr>
            <p:cNvPr id="17423" name="任意多边形 21518"/>
            <p:cNvSpPr/>
            <p:nvPr/>
          </p:nvSpPr>
          <p:spPr>
            <a:xfrm>
              <a:off x="5030" y="3049"/>
              <a:ext cx="728" cy="318"/>
            </a:xfrm>
            <a:custGeom>
              <a:avLst/>
              <a:gdLst/>
              <a:ahLst/>
              <a:cxnLst/>
              <a:pathLst>
                <a:path w="729" h="318">
                  <a:moveTo>
                    <a:pt x="729" y="318"/>
                  </a:moveTo>
                  <a:lnTo>
                    <a:pt x="729" y="312"/>
                  </a:lnTo>
                  <a:lnTo>
                    <a:pt x="0" y="0"/>
                  </a:lnTo>
                  <a:lnTo>
                    <a:pt x="0" y="54"/>
                  </a:lnTo>
                  <a:lnTo>
                    <a:pt x="729" y="318"/>
                  </a:lnTo>
                  <a:lnTo>
                    <a:pt x="729" y="318"/>
                  </a:lnTo>
                  <a:close/>
                </a:path>
              </a:pathLst>
            </a:custGeom>
            <a:gradFill rotWithShape="0">
              <a:gsLst>
                <a:gs pos="0">
                  <a:schemeClr val="bg2"/>
                </a:gs>
                <a:gs pos="100000">
                  <a:schemeClr val="bg1"/>
                </a:gs>
              </a:gsLst>
              <a:lin ang="0" scaled="1"/>
              <a:tileRect/>
            </a:gradFill>
            <a:ln w="9525">
              <a:noFill/>
            </a:ln>
          </p:spPr>
          <p:txBody>
            <a:bodyPr/>
            <a:p>
              <a:endParaRPr lang="zh-CN" altLang="en-US"/>
            </a:p>
          </p:txBody>
        </p:sp>
        <p:sp>
          <p:nvSpPr>
            <p:cNvPr id="17424" name="任意多边形 21519"/>
            <p:cNvSpPr/>
            <p:nvPr/>
          </p:nvSpPr>
          <p:spPr>
            <a:xfrm>
              <a:off x="0" y="916"/>
              <a:ext cx="5030" cy="2187"/>
            </a:xfrm>
            <a:custGeom>
              <a:avLst/>
              <a:gdLst/>
              <a:ahLst/>
              <a:cxnLst/>
              <a:pathLst>
                <a:path w="5035" h="2188">
                  <a:moveTo>
                    <a:pt x="0" y="396"/>
                  </a:moveTo>
                  <a:lnTo>
                    <a:pt x="5035" y="2188"/>
                  </a:lnTo>
                  <a:lnTo>
                    <a:pt x="5035" y="2134"/>
                  </a:lnTo>
                  <a:lnTo>
                    <a:pt x="0" y="0"/>
                  </a:lnTo>
                  <a:lnTo>
                    <a:pt x="0" y="396"/>
                  </a:lnTo>
                  <a:lnTo>
                    <a:pt x="0" y="396"/>
                  </a:lnTo>
                  <a:close/>
                </a:path>
              </a:pathLst>
            </a:custGeom>
            <a:gradFill rotWithShape="0">
              <a:gsLst>
                <a:gs pos="0">
                  <a:srgbClr val="000055"/>
                </a:gs>
                <a:gs pos="100000">
                  <a:schemeClr val="bg2"/>
                </a:gs>
              </a:gsLst>
              <a:lin ang="0" scaled="1"/>
              <a:tileRect/>
            </a:gradFill>
            <a:ln w="9525">
              <a:noFill/>
            </a:ln>
          </p:spPr>
          <p:txBody>
            <a:bodyPr/>
            <a:p>
              <a:endParaRPr lang="zh-CN" altLang="en-US"/>
            </a:p>
          </p:txBody>
        </p:sp>
        <p:sp>
          <p:nvSpPr>
            <p:cNvPr id="17425" name="任意多边形 21520"/>
            <p:cNvSpPr/>
            <p:nvPr/>
          </p:nvSpPr>
          <p:spPr>
            <a:xfrm>
              <a:off x="2294" y="0"/>
              <a:ext cx="3159" cy="2725"/>
            </a:xfrm>
            <a:custGeom>
              <a:avLst/>
              <a:gdLst/>
              <a:ahLst/>
              <a:cxnLst/>
              <a:pathLst>
                <a:path w="3163" h="2727">
                  <a:moveTo>
                    <a:pt x="0" y="0"/>
                  </a:moveTo>
                  <a:lnTo>
                    <a:pt x="3145" y="2727"/>
                  </a:lnTo>
                  <a:lnTo>
                    <a:pt x="3163" y="2704"/>
                  </a:lnTo>
                  <a:lnTo>
                    <a:pt x="102" y="0"/>
                  </a:lnTo>
                  <a:lnTo>
                    <a:pt x="0" y="0"/>
                  </a:lnTo>
                  <a:lnTo>
                    <a:pt x="0" y="0"/>
                  </a:lnTo>
                  <a:close/>
                </a:path>
              </a:pathLst>
            </a:custGeom>
            <a:gradFill rotWithShape="0">
              <a:gsLst>
                <a:gs pos="0">
                  <a:srgbClr val="00006B"/>
                </a:gs>
                <a:gs pos="100000">
                  <a:schemeClr val="bg1"/>
                </a:gs>
              </a:gsLst>
              <a:lin ang="2700000" scaled="1"/>
              <a:tileRect/>
            </a:gradFill>
            <a:ln w="9525">
              <a:noFill/>
            </a:ln>
          </p:spPr>
          <p:txBody>
            <a:bodyPr/>
            <a:p>
              <a:endParaRPr lang="zh-CN" altLang="en-US"/>
            </a:p>
          </p:txBody>
        </p:sp>
        <p:sp>
          <p:nvSpPr>
            <p:cNvPr id="17426" name="任意多边形 21521"/>
            <p:cNvSpPr/>
            <p:nvPr/>
          </p:nvSpPr>
          <p:spPr>
            <a:xfrm>
              <a:off x="5435" y="2702"/>
              <a:ext cx="323" cy="299"/>
            </a:xfrm>
            <a:custGeom>
              <a:avLst/>
              <a:gdLst/>
              <a:ahLst/>
              <a:cxnLst/>
              <a:pathLst>
                <a:path w="323" h="299">
                  <a:moveTo>
                    <a:pt x="323" y="299"/>
                  </a:moveTo>
                  <a:lnTo>
                    <a:pt x="323" y="263"/>
                  </a:lnTo>
                  <a:lnTo>
                    <a:pt x="18" y="0"/>
                  </a:lnTo>
                  <a:lnTo>
                    <a:pt x="0" y="23"/>
                  </a:lnTo>
                  <a:lnTo>
                    <a:pt x="323" y="299"/>
                  </a:lnTo>
                  <a:lnTo>
                    <a:pt x="323" y="299"/>
                  </a:lnTo>
                  <a:close/>
                </a:path>
              </a:pathLst>
            </a:custGeom>
            <a:gradFill rotWithShape="0">
              <a:gsLst>
                <a:gs pos="0">
                  <a:schemeClr val="bg1"/>
                </a:gs>
                <a:gs pos="100000">
                  <a:srgbClr val="0F0F9F"/>
                </a:gs>
              </a:gsLst>
              <a:lin ang="2700000" scaled="1"/>
              <a:tileRect/>
            </a:gradFill>
            <a:ln w="9525">
              <a:noFill/>
            </a:ln>
          </p:spPr>
          <p:txBody>
            <a:bodyPr/>
            <a:p>
              <a:endParaRPr lang="zh-CN" altLang="en-US"/>
            </a:p>
          </p:txBody>
        </p:sp>
        <p:sp>
          <p:nvSpPr>
            <p:cNvPr id="17427" name="任意多边形 21522"/>
            <p:cNvSpPr/>
            <p:nvPr/>
          </p:nvSpPr>
          <p:spPr>
            <a:xfrm>
              <a:off x="5477" y="2588"/>
              <a:ext cx="281" cy="335"/>
            </a:xfrm>
            <a:custGeom>
              <a:avLst/>
              <a:gdLst/>
              <a:ahLst/>
              <a:cxnLst/>
              <a:pathLst>
                <a:path w="281" h="335">
                  <a:moveTo>
                    <a:pt x="281" y="335"/>
                  </a:moveTo>
                  <a:lnTo>
                    <a:pt x="281" y="173"/>
                  </a:lnTo>
                  <a:lnTo>
                    <a:pt x="96" y="0"/>
                  </a:lnTo>
                  <a:lnTo>
                    <a:pt x="0" y="90"/>
                  </a:lnTo>
                  <a:lnTo>
                    <a:pt x="281" y="335"/>
                  </a:lnTo>
                  <a:lnTo>
                    <a:pt x="281" y="335"/>
                  </a:lnTo>
                  <a:close/>
                </a:path>
              </a:pathLst>
            </a:custGeom>
            <a:solidFill>
              <a:schemeClr val="bg1"/>
            </a:solidFill>
            <a:ln w="9525">
              <a:noFill/>
            </a:ln>
          </p:spPr>
          <p:txBody>
            <a:bodyPr/>
            <a:p>
              <a:endParaRPr lang="zh-CN" altLang="en-US"/>
            </a:p>
          </p:txBody>
        </p:sp>
        <p:sp>
          <p:nvSpPr>
            <p:cNvPr id="17428" name="任意多边形 21523"/>
            <p:cNvSpPr/>
            <p:nvPr/>
          </p:nvSpPr>
          <p:spPr>
            <a:xfrm>
              <a:off x="2454" y="0"/>
              <a:ext cx="3119" cy="2678"/>
            </a:xfrm>
            <a:custGeom>
              <a:avLst/>
              <a:gdLst/>
              <a:ahLst/>
              <a:cxnLst/>
              <a:pathLst>
                <a:path w="3122" h="2680">
                  <a:moveTo>
                    <a:pt x="0" y="0"/>
                  </a:moveTo>
                  <a:lnTo>
                    <a:pt x="3026" y="2680"/>
                  </a:lnTo>
                  <a:lnTo>
                    <a:pt x="3122" y="2590"/>
                  </a:lnTo>
                  <a:lnTo>
                    <a:pt x="383" y="0"/>
                  </a:lnTo>
                  <a:lnTo>
                    <a:pt x="0" y="0"/>
                  </a:lnTo>
                  <a:lnTo>
                    <a:pt x="0" y="0"/>
                  </a:lnTo>
                  <a:close/>
                </a:path>
              </a:pathLst>
            </a:custGeom>
            <a:gradFill rotWithShape="0">
              <a:gsLst>
                <a:gs pos="0">
                  <a:srgbClr val="000047"/>
                </a:gs>
                <a:gs pos="100000">
                  <a:schemeClr val="bg1"/>
                </a:gs>
              </a:gsLst>
              <a:lin ang="2700000" scaled="1"/>
              <a:tileRect/>
            </a:gradFill>
            <a:ln w="9525">
              <a:noFill/>
            </a:ln>
          </p:spPr>
          <p:txBody>
            <a:bodyPr/>
            <a:p>
              <a:endParaRPr lang="zh-CN" altLang="en-US"/>
            </a:p>
          </p:txBody>
        </p:sp>
        <p:sp>
          <p:nvSpPr>
            <p:cNvPr id="17429" name="任意多边形 21524"/>
            <p:cNvSpPr/>
            <p:nvPr/>
          </p:nvSpPr>
          <p:spPr>
            <a:xfrm>
              <a:off x="5626" y="2534"/>
              <a:ext cx="132" cy="132"/>
            </a:xfrm>
            <a:custGeom>
              <a:avLst/>
              <a:gdLst/>
              <a:ahLst/>
              <a:cxnLst/>
              <a:pathLst>
                <a:path w="132" h="132">
                  <a:moveTo>
                    <a:pt x="132" y="132"/>
                  </a:moveTo>
                  <a:lnTo>
                    <a:pt x="0" y="0"/>
                  </a:lnTo>
                  <a:lnTo>
                    <a:pt x="0" y="0"/>
                  </a:lnTo>
                  <a:lnTo>
                    <a:pt x="132" y="132"/>
                  </a:lnTo>
                  <a:lnTo>
                    <a:pt x="132" y="132"/>
                  </a:lnTo>
                  <a:close/>
                </a:path>
              </a:pathLst>
            </a:custGeom>
            <a:solidFill>
              <a:srgbClr val="FF9999"/>
            </a:solidFill>
            <a:ln w="9525">
              <a:noFill/>
            </a:ln>
          </p:spPr>
          <p:txBody>
            <a:bodyPr/>
            <a:p>
              <a:endParaRPr lang="zh-CN" altLang="en-US"/>
            </a:p>
          </p:txBody>
        </p:sp>
        <p:sp>
          <p:nvSpPr>
            <p:cNvPr id="17430" name="任意多边形 21525"/>
            <p:cNvSpPr/>
            <p:nvPr/>
          </p:nvSpPr>
          <p:spPr>
            <a:xfrm>
              <a:off x="3112" y="0"/>
              <a:ext cx="2514" cy="2534"/>
            </a:xfrm>
            <a:custGeom>
              <a:avLst/>
              <a:gdLst/>
              <a:ahLst/>
              <a:cxnLst/>
              <a:pathLst>
                <a:path w="2517" h="2536">
                  <a:moveTo>
                    <a:pt x="0" y="0"/>
                  </a:moveTo>
                  <a:lnTo>
                    <a:pt x="2517" y="2536"/>
                  </a:lnTo>
                  <a:lnTo>
                    <a:pt x="2517" y="2536"/>
                  </a:lnTo>
                  <a:lnTo>
                    <a:pt x="66" y="0"/>
                  </a:lnTo>
                  <a:lnTo>
                    <a:pt x="0" y="0"/>
                  </a:lnTo>
                  <a:lnTo>
                    <a:pt x="0" y="0"/>
                  </a:lnTo>
                  <a:close/>
                </a:path>
              </a:pathLst>
            </a:custGeom>
            <a:gradFill rotWithShape="0">
              <a:gsLst>
                <a:gs pos="0">
                  <a:srgbClr val="00004F"/>
                </a:gs>
                <a:gs pos="100000">
                  <a:schemeClr val="bg1"/>
                </a:gs>
              </a:gsLst>
              <a:lin ang="2700000" scaled="1"/>
              <a:tileRect/>
            </a:gradFill>
            <a:ln w="9525">
              <a:noFill/>
            </a:ln>
          </p:spPr>
          <p:txBody>
            <a:bodyPr/>
            <a:p>
              <a:endParaRPr lang="zh-CN" altLang="en-US"/>
            </a:p>
          </p:txBody>
        </p:sp>
        <p:sp>
          <p:nvSpPr>
            <p:cNvPr id="17431" name="任意多边形 21526"/>
            <p:cNvSpPr/>
            <p:nvPr/>
          </p:nvSpPr>
          <p:spPr>
            <a:xfrm>
              <a:off x="3488" y="0"/>
              <a:ext cx="2198" cy="2480"/>
            </a:xfrm>
            <a:custGeom>
              <a:avLst/>
              <a:gdLst/>
              <a:ahLst/>
              <a:cxnLst/>
              <a:pathLst>
                <a:path w="2200" h="2482">
                  <a:moveTo>
                    <a:pt x="0" y="0"/>
                  </a:moveTo>
                  <a:lnTo>
                    <a:pt x="2188" y="2482"/>
                  </a:lnTo>
                  <a:lnTo>
                    <a:pt x="2200" y="2476"/>
                  </a:lnTo>
                  <a:lnTo>
                    <a:pt x="317" y="0"/>
                  </a:lnTo>
                  <a:lnTo>
                    <a:pt x="0" y="0"/>
                  </a:lnTo>
                  <a:lnTo>
                    <a:pt x="0" y="0"/>
                  </a:lnTo>
                  <a:close/>
                </a:path>
              </a:pathLst>
            </a:custGeom>
            <a:gradFill rotWithShape="0">
              <a:gsLst>
                <a:gs pos="0">
                  <a:srgbClr val="000065"/>
                </a:gs>
                <a:gs pos="100000">
                  <a:schemeClr val="bg2"/>
                </a:gs>
              </a:gsLst>
              <a:lin ang="5400000" scaled="1"/>
              <a:tileRect/>
            </a:gradFill>
            <a:ln w="9525">
              <a:noFill/>
            </a:ln>
          </p:spPr>
          <p:txBody>
            <a:bodyPr/>
            <a:p>
              <a:endParaRPr lang="zh-CN" altLang="en-US"/>
            </a:p>
          </p:txBody>
        </p:sp>
        <p:sp>
          <p:nvSpPr>
            <p:cNvPr id="17432" name="任意多边形 21527"/>
            <p:cNvSpPr/>
            <p:nvPr/>
          </p:nvSpPr>
          <p:spPr>
            <a:xfrm>
              <a:off x="5674" y="2474"/>
              <a:ext cx="84" cy="96"/>
            </a:xfrm>
            <a:custGeom>
              <a:avLst/>
              <a:gdLst/>
              <a:ahLst/>
              <a:cxnLst/>
              <a:pathLst>
                <a:path w="84" h="96">
                  <a:moveTo>
                    <a:pt x="84" y="96"/>
                  </a:moveTo>
                  <a:lnTo>
                    <a:pt x="84" y="90"/>
                  </a:lnTo>
                  <a:lnTo>
                    <a:pt x="12" y="0"/>
                  </a:lnTo>
                  <a:lnTo>
                    <a:pt x="0" y="6"/>
                  </a:lnTo>
                  <a:lnTo>
                    <a:pt x="84" y="96"/>
                  </a:lnTo>
                  <a:lnTo>
                    <a:pt x="84" y="96"/>
                  </a:lnTo>
                  <a:close/>
                </a:path>
              </a:pathLst>
            </a:custGeom>
            <a:gradFill rotWithShape="0">
              <a:gsLst>
                <a:gs pos="0">
                  <a:schemeClr val="bg1"/>
                </a:gs>
                <a:gs pos="100000">
                  <a:srgbClr val="1717A2"/>
                </a:gs>
              </a:gsLst>
              <a:lin ang="2700000" scaled="1"/>
              <a:tileRect/>
            </a:gradFill>
            <a:ln w="9525">
              <a:noFill/>
            </a:ln>
          </p:spPr>
          <p:txBody>
            <a:bodyPr/>
            <a:p>
              <a:endParaRPr lang="zh-CN" altLang="en-US"/>
            </a:p>
          </p:txBody>
        </p:sp>
        <p:sp>
          <p:nvSpPr>
            <p:cNvPr id="17433" name="任意多边形 21528"/>
            <p:cNvSpPr/>
            <p:nvPr/>
          </p:nvSpPr>
          <p:spPr>
            <a:xfrm>
              <a:off x="5603" y="850"/>
              <a:ext cx="155" cy="516"/>
            </a:xfrm>
            <a:custGeom>
              <a:avLst/>
              <a:gdLst/>
              <a:ahLst/>
              <a:cxnLst/>
              <a:pathLst>
                <a:path w="155" h="516">
                  <a:moveTo>
                    <a:pt x="155" y="516"/>
                  </a:moveTo>
                  <a:lnTo>
                    <a:pt x="155" y="204"/>
                  </a:lnTo>
                  <a:lnTo>
                    <a:pt x="77" y="0"/>
                  </a:lnTo>
                  <a:lnTo>
                    <a:pt x="0" y="192"/>
                  </a:lnTo>
                  <a:lnTo>
                    <a:pt x="155" y="516"/>
                  </a:lnTo>
                  <a:lnTo>
                    <a:pt x="155" y="516"/>
                  </a:lnTo>
                  <a:close/>
                </a:path>
              </a:pathLst>
            </a:custGeom>
            <a:solidFill>
              <a:schemeClr val="bg2"/>
            </a:solidFill>
            <a:ln w="9525">
              <a:noFill/>
            </a:ln>
          </p:spPr>
          <p:txBody>
            <a:bodyPr/>
            <a:p>
              <a:endParaRPr lang="zh-CN" altLang="en-US"/>
            </a:p>
          </p:txBody>
        </p:sp>
        <p:sp>
          <p:nvSpPr>
            <p:cNvPr id="17434" name="任意多边形 21529"/>
            <p:cNvSpPr/>
            <p:nvPr/>
          </p:nvSpPr>
          <p:spPr>
            <a:xfrm>
              <a:off x="5107" y="0"/>
              <a:ext cx="573" cy="1042"/>
            </a:xfrm>
            <a:custGeom>
              <a:avLst/>
              <a:gdLst/>
              <a:ahLst/>
              <a:cxnLst/>
              <a:pathLst>
                <a:path w="574" h="1043">
                  <a:moveTo>
                    <a:pt x="0" y="0"/>
                  </a:moveTo>
                  <a:lnTo>
                    <a:pt x="497" y="1043"/>
                  </a:lnTo>
                  <a:lnTo>
                    <a:pt x="574" y="851"/>
                  </a:lnTo>
                  <a:lnTo>
                    <a:pt x="251" y="0"/>
                  </a:lnTo>
                  <a:lnTo>
                    <a:pt x="0" y="0"/>
                  </a:lnTo>
                  <a:lnTo>
                    <a:pt x="0" y="0"/>
                  </a:lnTo>
                  <a:close/>
                </a:path>
              </a:pathLst>
            </a:custGeom>
            <a:gradFill rotWithShape="0">
              <a:gsLst>
                <a:gs pos="0">
                  <a:srgbClr val="000055"/>
                </a:gs>
                <a:gs pos="100000">
                  <a:schemeClr val="bg2"/>
                </a:gs>
              </a:gsLst>
              <a:lin ang="5400000" scaled="1"/>
              <a:tileRect/>
            </a:gradFill>
            <a:ln w="9525">
              <a:noFill/>
            </a:ln>
          </p:spPr>
          <p:txBody>
            <a:bodyPr/>
            <a:p>
              <a:endParaRPr lang="zh-CN" altLang="en-US"/>
            </a:p>
          </p:txBody>
        </p:sp>
        <p:sp>
          <p:nvSpPr>
            <p:cNvPr id="17435" name="任意多边形 21530"/>
            <p:cNvSpPr/>
            <p:nvPr/>
          </p:nvSpPr>
          <p:spPr>
            <a:xfrm>
              <a:off x="5411" y="0"/>
              <a:ext cx="341" cy="796"/>
            </a:xfrm>
            <a:custGeom>
              <a:avLst/>
              <a:gdLst/>
              <a:ahLst/>
              <a:cxnLst/>
              <a:pathLst>
                <a:path w="341" h="797">
                  <a:moveTo>
                    <a:pt x="144" y="0"/>
                  </a:moveTo>
                  <a:lnTo>
                    <a:pt x="0" y="0"/>
                  </a:lnTo>
                  <a:lnTo>
                    <a:pt x="287" y="797"/>
                  </a:lnTo>
                  <a:lnTo>
                    <a:pt x="341" y="653"/>
                  </a:lnTo>
                  <a:lnTo>
                    <a:pt x="144" y="0"/>
                  </a:lnTo>
                  <a:lnTo>
                    <a:pt x="144" y="0"/>
                  </a:lnTo>
                  <a:close/>
                </a:path>
              </a:pathLst>
            </a:custGeom>
            <a:gradFill rotWithShape="0">
              <a:gsLst>
                <a:gs pos="0">
                  <a:srgbClr val="000059"/>
                </a:gs>
                <a:gs pos="100000">
                  <a:schemeClr val="bg2"/>
                </a:gs>
              </a:gsLst>
              <a:lin ang="5400000" scaled="1"/>
              <a:tileRect/>
            </a:gradFill>
            <a:ln w="9525">
              <a:noFill/>
            </a:ln>
          </p:spPr>
          <p:txBody>
            <a:bodyPr/>
            <a:p>
              <a:endParaRPr lang="zh-CN" altLang="en-US"/>
            </a:p>
          </p:txBody>
        </p:sp>
        <p:sp>
          <p:nvSpPr>
            <p:cNvPr id="17436" name="任意多边形 21531"/>
            <p:cNvSpPr/>
            <p:nvPr/>
          </p:nvSpPr>
          <p:spPr>
            <a:xfrm>
              <a:off x="5698" y="653"/>
              <a:ext cx="60" cy="311"/>
            </a:xfrm>
            <a:custGeom>
              <a:avLst/>
              <a:gdLst/>
              <a:ahLst/>
              <a:cxnLst/>
              <a:pathLst>
                <a:path w="60" h="312">
                  <a:moveTo>
                    <a:pt x="0" y="144"/>
                  </a:moveTo>
                  <a:lnTo>
                    <a:pt x="60" y="312"/>
                  </a:lnTo>
                  <a:lnTo>
                    <a:pt x="60" y="6"/>
                  </a:lnTo>
                  <a:lnTo>
                    <a:pt x="54" y="0"/>
                  </a:lnTo>
                  <a:lnTo>
                    <a:pt x="0" y="144"/>
                  </a:lnTo>
                  <a:lnTo>
                    <a:pt x="0" y="144"/>
                  </a:lnTo>
                  <a:close/>
                </a:path>
              </a:pathLst>
            </a:custGeom>
            <a:solidFill>
              <a:schemeClr val="bg2"/>
            </a:solidFill>
            <a:ln w="9525">
              <a:noFill/>
            </a:ln>
          </p:spPr>
          <p:txBody>
            <a:bodyPr/>
            <a:p>
              <a:endParaRPr lang="zh-CN" altLang="en-US"/>
            </a:p>
          </p:txBody>
        </p:sp>
        <p:sp>
          <p:nvSpPr>
            <p:cNvPr id="17437" name="任意多边形 21532"/>
            <p:cNvSpPr/>
            <p:nvPr/>
          </p:nvSpPr>
          <p:spPr>
            <a:xfrm>
              <a:off x="2" y="1601"/>
              <a:ext cx="5752" cy="1864"/>
            </a:xfrm>
            <a:custGeom>
              <a:avLst/>
              <a:gdLst/>
              <a:ahLst/>
              <a:cxnLst/>
              <a:pathLst>
                <a:path w="5740" h="1864">
                  <a:moveTo>
                    <a:pt x="0" y="371"/>
                  </a:moveTo>
                  <a:lnTo>
                    <a:pt x="5740" y="1864"/>
                  </a:lnTo>
                  <a:lnTo>
                    <a:pt x="5740" y="1834"/>
                  </a:lnTo>
                  <a:lnTo>
                    <a:pt x="0" y="0"/>
                  </a:lnTo>
                  <a:lnTo>
                    <a:pt x="0" y="371"/>
                  </a:lnTo>
                  <a:lnTo>
                    <a:pt x="0" y="371"/>
                  </a:lnTo>
                  <a:close/>
                </a:path>
              </a:pathLst>
            </a:custGeom>
            <a:gradFill rotWithShape="0">
              <a:gsLst>
                <a:gs pos="0">
                  <a:srgbClr val="000061"/>
                </a:gs>
                <a:gs pos="100000">
                  <a:schemeClr val="bg1"/>
                </a:gs>
              </a:gsLst>
              <a:lin ang="2700000" scaled="1"/>
              <a:tileRect/>
            </a:gradFill>
            <a:ln w="9525">
              <a:noFill/>
            </a:ln>
          </p:spPr>
          <p:txBody>
            <a:bodyPr/>
            <a:p>
              <a:endParaRPr lang="zh-CN" altLang="en-US"/>
            </a:p>
          </p:txBody>
        </p:sp>
        <p:sp>
          <p:nvSpPr>
            <p:cNvPr id="17438" name="任意多边形 21533"/>
            <p:cNvSpPr/>
            <p:nvPr/>
          </p:nvSpPr>
          <p:spPr>
            <a:xfrm>
              <a:off x="5754" y="3483"/>
              <a:ext cx="6" cy="6"/>
            </a:xfrm>
            <a:custGeom>
              <a:avLst/>
              <a:gdLst/>
              <a:ahLst/>
              <a:cxnLst/>
              <a:pathLst>
                <a:path w="6" h="6">
                  <a:moveTo>
                    <a:pt x="6" y="6"/>
                  </a:moveTo>
                  <a:lnTo>
                    <a:pt x="0" y="0"/>
                  </a:lnTo>
                  <a:lnTo>
                    <a:pt x="0" y="6"/>
                  </a:lnTo>
                  <a:lnTo>
                    <a:pt x="6" y="6"/>
                  </a:lnTo>
                  <a:lnTo>
                    <a:pt x="6" y="6"/>
                  </a:lnTo>
                  <a:close/>
                </a:path>
              </a:pathLst>
            </a:custGeom>
            <a:solidFill>
              <a:srgbClr val="18FF00"/>
            </a:solidFill>
            <a:ln w="9525">
              <a:noFill/>
            </a:ln>
          </p:spPr>
          <p:txBody>
            <a:bodyPr/>
            <a:p>
              <a:endParaRPr lang="zh-CN" altLang="en-US"/>
            </a:p>
          </p:txBody>
        </p:sp>
        <p:sp>
          <p:nvSpPr>
            <p:cNvPr id="17439" name="任意多边形 21534"/>
            <p:cNvSpPr/>
            <p:nvPr/>
          </p:nvSpPr>
          <p:spPr>
            <a:xfrm>
              <a:off x="2" y="2152"/>
              <a:ext cx="5752" cy="1337"/>
            </a:xfrm>
            <a:custGeom>
              <a:avLst/>
              <a:gdLst/>
              <a:ahLst/>
              <a:cxnLst/>
              <a:pathLst>
                <a:path w="5740" h="1337">
                  <a:moveTo>
                    <a:pt x="0" y="366"/>
                  </a:moveTo>
                  <a:lnTo>
                    <a:pt x="5740" y="1337"/>
                  </a:lnTo>
                  <a:lnTo>
                    <a:pt x="5740" y="1331"/>
                  </a:lnTo>
                  <a:lnTo>
                    <a:pt x="0" y="0"/>
                  </a:lnTo>
                  <a:lnTo>
                    <a:pt x="0" y="366"/>
                  </a:lnTo>
                  <a:lnTo>
                    <a:pt x="0" y="366"/>
                  </a:lnTo>
                  <a:close/>
                </a:path>
              </a:pathLst>
            </a:custGeom>
            <a:gradFill rotWithShape="0">
              <a:gsLst>
                <a:gs pos="0">
                  <a:srgbClr val="00005D"/>
                </a:gs>
                <a:gs pos="100000">
                  <a:schemeClr val="bg1"/>
                </a:gs>
              </a:gsLst>
              <a:lin ang="2700000" scaled="1"/>
              <a:tileRect/>
            </a:gradFill>
            <a:ln w="9525">
              <a:noFill/>
            </a:ln>
          </p:spPr>
          <p:txBody>
            <a:bodyPr/>
            <a:p>
              <a:endParaRPr lang="zh-CN" altLang="en-US"/>
            </a:p>
          </p:txBody>
        </p:sp>
        <p:sp>
          <p:nvSpPr>
            <p:cNvPr id="17440" name="任意多边形 21535"/>
            <p:cNvSpPr/>
            <p:nvPr/>
          </p:nvSpPr>
          <p:spPr>
            <a:xfrm>
              <a:off x="2" y="3177"/>
              <a:ext cx="5752" cy="414"/>
            </a:xfrm>
            <a:custGeom>
              <a:avLst/>
              <a:gdLst/>
              <a:ahLst/>
              <a:cxnLst/>
              <a:pathLst>
                <a:path w="5740" h="414">
                  <a:moveTo>
                    <a:pt x="0" y="48"/>
                  </a:moveTo>
                  <a:lnTo>
                    <a:pt x="5740" y="414"/>
                  </a:lnTo>
                  <a:lnTo>
                    <a:pt x="5740" y="402"/>
                  </a:lnTo>
                  <a:lnTo>
                    <a:pt x="0" y="0"/>
                  </a:lnTo>
                  <a:lnTo>
                    <a:pt x="0" y="48"/>
                  </a:lnTo>
                  <a:lnTo>
                    <a:pt x="0" y="48"/>
                  </a:lnTo>
                  <a:close/>
                </a:path>
              </a:pathLst>
            </a:custGeom>
            <a:gradFill rotWithShape="0">
              <a:gsLst>
                <a:gs pos="0">
                  <a:srgbClr val="000082"/>
                </a:gs>
                <a:gs pos="100000">
                  <a:schemeClr val="bg1"/>
                </a:gs>
              </a:gsLst>
              <a:lin ang="0" scaled="1"/>
              <a:tileRect/>
            </a:gradFill>
            <a:ln w="9525">
              <a:noFill/>
            </a:ln>
          </p:spPr>
          <p:txBody>
            <a:bodyPr/>
            <a:p>
              <a:endParaRPr lang="zh-CN" altLang="en-US"/>
            </a:p>
          </p:txBody>
        </p:sp>
        <p:sp>
          <p:nvSpPr>
            <p:cNvPr id="17441" name="任意多边形 21536"/>
            <p:cNvSpPr/>
            <p:nvPr/>
          </p:nvSpPr>
          <p:spPr>
            <a:xfrm>
              <a:off x="1297" y="0"/>
              <a:ext cx="4457" cy="3177"/>
            </a:xfrm>
            <a:custGeom>
              <a:avLst/>
              <a:gdLst/>
              <a:ahLst/>
              <a:cxnLst/>
              <a:pathLst>
                <a:path w="4448" h="3177">
                  <a:moveTo>
                    <a:pt x="0" y="0"/>
                  </a:moveTo>
                  <a:lnTo>
                    <a:pt x="4448" y="3177"/>
                  </a:lnTo>
                  <a:lnTo>
                    <a:pt x="4448" y="3153"/>
                  </a:lnTo>
                  <a:lnTo>
                    <a:pt x="125" y="0"/>
                  </a:lnTo>
                  <a:lnTo>
                    <a:pt x="0" y="0"/>
                  </a:lnTo>
                  <a:lnTo>
                    <a:pt x="0" y="0"/>
                  </a:lnTo>
                  <a:close/>
                </a:path>
              </a:pathLst>
            </a:custGeom>
            <a:gradFill rotWithShape="0">
              <a:gsLst>
                <a:gs pos="0">
                  <a:srgbClr val="00004A"/>
                </a:gs>
                <a:gs pos="100000">
                  <a:schemeClr val="bg1"/>
                </a:gs>
              </a:gsLst>
              <a:lin ang="2700000" scaled="1"/>
              <a:tileRect/>
            </a:gradFill>
            <a:ln w="9525">
              <a:noFill/>
            </a:ln>
          </p:spPr>
          <p:txBody>
            <a:bodyPr/>
            <a:p>
              <a:endParaRPr lang="zh-CN" altLang="en-US"/>
            </a:p>
          </p:txBody>
        </p:sp>
        <p:sp>
          <p:nvSpPr>
            <p:cNvPr id="17442" name="任意多边形 21537"/>
            <p:cNvSpPr/>
            <p:nvPr/>
          </p:nvSpPr>
          <p:spPr>
            <a:xfrm>
              <a:off x="3321" y="0"/>
              <a:ext cx="2433" cy="2614"/>
            </a:xfrm>
            <a:custGeom>
              <a:avLst/>
              <a:gdLst/>
              <a:ahLst/>
              <a:cxnLst/>
              <a:pathLst>
                <a:path w="2428" h="2614">
                  <a:moveTo>
                    <a:pt x="0" y="0"/>
                  </a:moveTo>
                  <a:lnTo>
                    <a:pt x="2428" y="2614"/>
                  </a:lnTo>
                  <a:lnTo>
                    <a:pt x="2428" y="2608"/>
                  </a:lnTo>
                  <a:lnTo>
                    <a:pt x="66" y="0"/>
                  </a:lnTo>
                  <a:lnTo>
                    <a:pt x="0" y="0"/>
                  </a:lnTo>
                  <a:lnTo>
                    <a:pt x="0" y="0"/>
                  </a:lnTo>
                  <a:close/>
                </a:path>
              </a:pathLst>
            </a:custGeom>
            <a:gradFill rotWithShape="0">
              <a:gsLst>
                <a:gs pos="0">
                  <a:srgbClr val="000082"/>
                </a:gs>
                <a:gs pos="100000">
                  <a:schemeClr val="bg1"/>
                </a:gs>
              </a:gsLst>
              <a:lin ang="2700000" scaled="1"/>
              <a:tileRect/>
            </a:gradFill>
            <a:ln w="9525">
              <a:noFill/>
            </a:ln>
          </p:spPr>
          <p:txBody>
            <a:bodyPr/>
            <a:p>
              <a:endParaRPr lang="zh-CN" altLang="en-US"/>
            </a:p>
          </p:txBody>
        </p:sp>
        <p:sp>
          <p:nvSpPr>
            <p:cNvPr id="17443" name="任意多边形 21538"/>
            <p:cNvSpPr/>
            <p:nvPr/>
          </p:nvSpPr>
          <p:spPr>
            <a:xfrm>
              <a:off x="3950" y="0"/>
              <a:ext cx="1804" cy="2464"/>
            </a:xfrm>
            <a:custGeom>
              <a:avLst/>
              <a:gdLst/>
              <a:ahLst/>
              <a:cxnLst/>
              <a:pathLst>
                <a:path w="1800" h="2464">
                  <a:moveTo>
                    <a:pt x="485" y="0"/>
                  </a:moveTo>
                  <a:lnTo>
                    <a:pt x="0" y="0"/>
                  </a:lnTo>
                  <a:lnTo>
                    <a:pt x="1800" y="2464"/>
                  </a:lnTo>
                  <a:lnTo>
                    <a:pt x="1800" y="2248"/>
                  </a:lnTo>
                  <a:lnTo>
                    <a:pt x="1794" y="2248"/>
                  </a:lnTo>
                  <a:lnTo>
                    <a:pt x="485" y="0"/>
                  </a:lnTo>
                  <a:lnTo>
                    <a:pt x="485" y="0"/>
                  </a:lnTo>
                  <a:close/>
                </a:path>
              </a:pathLst>
            </a:custGeom>
            <a:gradFill rotWithShape="0">
              <a:gsLst>
                <a:gs pos="0">
                  <a:srgbClr val="000065"/>
                </a:gs>
                <a:gs pos="100000">
                  <a:schemeClr val="bg2"/>
                </a:gs>
              </a:gsLst>
              <a:lin ang="5400000" scaled="1"/>
              <a:tileRect/>
            </a:gradFill>
            <a:ln w="9525">
              <a:noFill/>
            </a:ln>
          </p:spPr>
          <p:txBody>
            <a:bodyPr/>
            <a:p>
              <a:endParaRPr lang="zh-CN" altLang="en-US"/>
            </a:p>
          </p:txBody>
        </p:sp>
        <p:sp>
          <p:nvSpPr>
            <p:cNvPr id="17444" name="任意多边形 21539"/>
            <p:cNvSpPr/>
            <p:nvPr/>
          </p:nvSpPr>
          <p:spPr>
            <a:xfrm>
              <a:off x="4519" y="0"/>
              <a:ext cx="1235" cy="2074"/>
            </a:xfrm>
            <a:custGeom>
              <a:avLst/>
              <a:gdLst/>
              <a:ahLst/>
              <a:cxnLst/>
              <a:pathLst>
                <a:path w="1232" h="2074">
                  <a:moveTo>
                    <a:pt x="0" y="0"/>
                  </a:moveTo>
                  <a:lnTo>
                    <a:pt x="1232" y="2074"/>
                  </a:lnTo>
                  <a:lnTo>
                    <a:pt x="1232" y="2038"/>
                  </a:lnTo>
                  <a:lnTo>
                    <a:pt x="42" y="0"/>
                  </a:lnTo>
                  <a:lnTo>
                    <a:pt x="0" y="0"/>
                  </a:lnTo>
                  <a:lnTo>
                    <a:pt x="0" y="0"/>
                  </a:lnTo>
                  <a:close/>
                </a:path>
              </a:pathLst>
            </a:custGeom>
            <a:gradFill rotWithShape="0">
              <a:gsLst>
                <a:gs pos="0">
                  <a:srgbClr val="000058"/>
                </a:gs>
                <a:gs pos="100000">
                  <a:schemeClr val="bg1"/>
                </a:gs>
              </a:gsLst>
              <a:lin ang="2700000" scaled="1"/>
              <a:tileRect/>
            </a:gradFill>
            <a:ln w="9525">
              <a:noFill/>
            </a:ln>
          </p:spPr>
          <p:txBody>
            <a:bodyPr/>
            <a:p>
              <a:endParaRPr lang="zh-CN" altLang="en-US"/>
            </a:p>
          </p:txBody>
        </p:sp>
        <p:sp>
          <p:nvSpPr>
            <p:cNvPr id="17445" name="任意多边形 21540"/>
            <p:cNvSpPr/>
            <p:nvPr/>
          </p:nvSpPr>
          <p:spPr>
            <a:xfrm>
              <a:off x="4694" y="0"/>
              <a:ext cx="1060" cy="1936"/>
            </a:xfrm>
            <a:custGeom>
              <a:avLst/>
              <a:gdLst/>
              <a:ahLst/>
              <a:cxnLst/>
              <a:pathLst>
                <a:path w="1058" h="1936">
                  <a:moveTo>
                    <a:pt x="0" y="0"/>
                  </a:moveTo>
                  <a:lnTo>
                    <a:pt x="1058" y="1936"/>
                  </a:lnTo>
                  <a:lnTo>
                    <a:pt x="1058" y="1930"/>
                  </a:lnTo>
                  <a:lnTo>
                    <a:pt x="54" y="0"/>
                  </a:lnTo>
                  <a:lnTo>
                    <a:pt x="0" y="0"/>
                  </a:lnTo>
                  <a:lnTo>
                    <a:pt x="0" y="0"/>
                  </a:lnTo>
                  <a:close/>
                </a:path>
              </a:pathLst>
            </a:custGeom>
            <a:gradFill rotWithShape="0">
              <a:gsLst>
                <a:gs pos="0">
                  <a:srgbClr val="00006F"/>
                </a:gs>
                <a:gs pos="100000">
                  <a:schemeClr val="bg1"/>
                </a:gs>
              </a:gsLst>
              <a:lin ang="2700000" scaled="1"/>
              <a:tileRect/>
            </a:gradFill>
            <a:ln w="9525">
              <a:noFill/>
            </a:ln>
          </p:spPr>
          <p:txBody>
            <a:bodyPr/>
            <a:p>
              <a:endParaRPr lang="zh-CN" altLang="en-US"/>
            </a:p>
          </p:txBody>
        </p:sp>
        <p:sp>
          <p:nvSpPr>
            <p:cNvPr id="17446" name="任意多边形 21541"/>
            <p:cNvSpPr/>
            <p:nvPr/>
          </p:nvSpPr>
          <p:spPr>
            <a:xfrm>
              <a:off x="4981" y="0"/>
              <a:ext cx="773" cy="1487"/>
            </a:xfrm>
            <a:custGeom>
              <a:avLst/>
              <a:gdLst/>
              <a:ahLst/>
              <a:cxnLst/>
              <a:pathLst>
                <a:path w="771" h="1487">
                  <a:moveTo>
                    <a:pt x="771" y="1433"/>
                  </a:moveTo>
                  <a:lnTo>
                    <a:pt x="42" y="0"/>
                  </a:lnTo>
                  <a:lnTo>
                    <a:pt x="0" y="0"/>
                  </a:lnTo>
                  <a:lnTo>
                    <a:pt x="771" y="1487"/>
                  </a:lnTo>
                  <a:lnTo>
                    <a:pt x="771" y="1433"/>
                  </a:lnTo>
                  <a:lnTo>
                    <a:pt x="771" y="1433"/>
                  </a:lnTo>
                  <a:close/>
                </a:path>
              </a:pathLst>
            </a:custGeom>
            <a:gradFill rotWithShape="0">
              <a:gsLst>
                <a:gs pos="0">
                  <a:srgbClr val="000079"/>
                </a:gs>
                <a:gs pos="100000">
                  <a:schemeClr val="bg1"/>
                </a:gs>
              </a:gsLst>
              <a:lin ang="2700000" scaled="1"/>
              <a:tileRect/>
            </a:gradFill>
            <a:ln w="9525">
              <a:noFill/>
            </a:ln>
          </p:spPr>
          <p:txBody>
            <a:bodyPr/>
            <a:p>
              <a:endParaRPr lang="zh-CN" altLang="en-US"/>
            </a:p>
          </p:txBody>
        </p:sp>
        <p:grpSp>
          <p:nvGrpSpPr>
            <p:cNvPr id="17447" name="组合 21542"/>
            <p:cNvGrpSpPr/>
            <p:nvPr userDrawn="1"/>
          </p:nvGrpSpPr>
          <p:grpSpPr>
            <a:xfrm>
              <a:off x="0" y="1632"/>
              <a:ext cx="5758" cy="1858"/>
              <a:chOff x="0" y="0"/>
              <a:chExt cx="5758" cy="1858"/>
            </a:xfrm>
          </p:grpSpPr>
          <p:sp>
            <p:nvSpPr>
              <p:cNvPr id="17448" name="任意多边形 21543"/>
              <p:cNvSpPr/>
              <p:nvPr/>
            </p:nvSpPr>
            <p:spPr>
              <a:xfrm>
                <a:off x="0" y="0"/>
                <a:ext cx="3670" cy="1313"/>
              </a:xfrm>
              <a:custGeom>
                <a:avLst/>
                <a:gdLst/>
                <a:ahLst/>
                <a:cxnLst/>
                <a:pathLst>
                  <a:path w="3659" h="1313">
                    <a:moveTo>
                      <a:pt x="0" y="0"/>
                    </a:moveTo>
                    <a:lnTo>
                      <a:pt x="0" y="366"/>
                    </a:lnTo>
                    <a:lnTo>
                      <a:pt x="3635" y="1313"/>
                    </a:lnTo>
                    <a:lnTo>
                      <a:pt x="3647" y="1235"/>
                    </a:lnTo>
                    <a:lnTo>
                      <a:pt x="3659" y="1163"/>
                    </a:lnTo>
                    <a:lnTo>
                      <a:pt x="0" y="0"/>
                    </a:lnTo>
                    <a:lnTo>
                      <a:pt x="0" y="0"/>
                    </a:lnTo>
                    <a:close/>
                  </a:path>
                </a:pathLst>
              </a:custGeom>
              <a:gradFill rotWithShape="0">
                <a:gsLst>
                  <a:gs pos="0">
                    <a:srgbClr val="00006F"/>
                  </a:gs>
                  <a:gs pos="100000">
                    <a:schemeClr val="bg1"/>
                  </a:gs>
                </a:gsLst>
                <a:lin ang="0" scaled="1"/>
                <a:tileRect/>
              </a:gradFill>
              <a:ln w="9525">
                <a:noFill/>
              </a:ln>
            </p:spPr>
            <p:txBody>
              <a:bodyPr/>
              <a:p>
                <a:endParaRPr lang="zh-CN" altLang="en-US"/>
              </a:p>
            </p:txBody>
          </p:sp>
          <p:sp>
            <p:nvSpPr>
              <p:cNvPr id="17449" name="任意多边形 21544"/>
              <p:cNvSpPr/>
              <p:nvPr/>
            </p:nvSpPr>
            <p:spPr>
              <a:xfrm>
                <a:off x="3646" y="1163"/>
                <a:ext cx="2112" cy="695"/>
              </a:xfrm>
              <a:custGeom>
                <a:avLst/>
                <a:gdLst/>
                <a:ahLst/>
                <a:cxnLst/>
                <a:pathLst>
                  <a:path w="2105" h="695">
                    <a:moveTo>
                      <a:pt x="2105" y="665"/>
                    </a:moveTo>
                    <a:lnTo>
                      <a:pt x="24" y="0"/>
                    </a:lnTo>
                    <a:lnTo>
                      <a:pt x="12" y="72"/>
                    </a:lnTo>
                    <a:lnTo>
                      <a:pt x="0" y="150"/>
                    </a:lnTo>
                    <a:lnTo>
                      <a:pt x="2105" y="695"/>
                    </a:lnTo>
                    <a:lnTo>
                      <a:pt x="2105" y="665"/>
                    </a:lnTo>
                    <a:lnTo>
                      <a:pt x="2105" y="665"/>
                    </a:lnTo>
                    <a:close/>
                  </a:path>
                </a:pathLst>
              </a:custGeom>
              <a:gradFill rotWithShape="0">
                <a:gsLst>
                  <a:gs pos="0">
                    <a:schemeClr val="bg1"/>
                  </a:gs>
                  <a:gs pos="100000">
                    <a:srgbClr val="1717A2"/>
                  </a:gs>
                </a:gsLst>
                <a:lin ang="0" scaled="1"/>
                <a:tileRect/>
              </a:gradFill>
              <a:ln w="9525">
                <a:noFill/>
              </a:ln>
            </p:spPr>
            <p:txBody>
              <a:bodyPr/>
              <a:p>
                <a:endParaRPr lang="zh-CN" altLang="en-US"/>
              </a:p>
            </p:txBody>
          </p:sp>
        </p:grpSp>
      </p:grpSp>
      <p:sp>
        <p:nvSpPr>
          <p:cNvPr id="21546" name="标题 21545"/>
          <p:cNvSpPr>
            <a:spLocks noGrp="1"/>
          </p:cNvSpPr>
          <p:nvPr>
            <p:ph type="title"/>
          </p:nvPr>
        </p:nvSpPr>
        <p:spPr>
          <a:xfrm>
            <a:off x="609600" y="277813"/>
            <a:ext cx="10972800" cy="1143000"/>
          </a:xfrm>
          <a:prstGeom prst="rect">
            <a:avLst/>
          </a:prstGeom>
          <a:noFill/>
          <a:ln w="9525">
            <a:noFill/>
          </a:ln>
        </p:spPr>
        <p:txBody>
          <a:bodyPr anchor="ctr"/>
          <a:p>
            <a:pPr lvl="0" fontAlgn="base"/>
            <a:r>
              <a:rPr lang="zh-CN" altLang="en-US" strike="noStrike" noProof="1"/>
              <a:t>单击此处编辑母版标题样式</a:t>
            </a:r>
            <a:endParaRPr lang="zh-CN" altLang="en-US" strike="noStrike" noProof="1"/>
          </a:p>
        </p:txBody>
      </p:sp>
      <p:sp>
        <p:nvSpPr>
          <p:cNvPr id="21547" name="文本占位符 21546"/>
          <p:cNvSpPr>
            <a:spLocks noGrp="1"/>
          </p:cNvSpPr>
          <p:nvPr>
            <p:ph type="body" idx="1"/>
          </p:nvPr>
        </p:nvSpPr>
        <p:spPr>
          <a:xfrm>
            <a:off x="609600" y="1600200"/>
            <a:ext cx="10972800" cy="4530725"/>
          </a:xfrm>
          <a:prstGeom prst="rect">
            <a:avLst/>
          </a:prstGeom>
          <a:noFill/>
          <a:ln w="9525">
            <a:noFill/>
          </a:ln>
        </p:spPr>
        <p:txBody>
          <a:bodyPr/>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21548" name="日期占位符 21547"/>
          <p:cNvSpPr>
            <a:spLocks noGrp="1"/>
          </p:cNvSpPr>
          <p:nvPr>
            <p:ph type="dt" sz="half" idx="2"/>
          </p:nvPr>
        </p:nvSpPr>
        <p:spPr>
          <a:xfrm>
            <a:off x="609600" y="6243638"/>
            <a:ext cx="2844800" cy="457200"/>
          </a:xfrm>
          <a:prstGeom prst="rect">
            <a:avLst/>
          </a:prstGeom>
          <a:noFill/>
          <a:ln w="9525">
            <a:noFill/>
          </a:ln>
        </p:spPr>
        <p:txBody>
          <a:bodyPr anchor="b"/>
          <a:lstStyle>
            <a:lvl1pPr>
              <a:defRPr sz="1200"/>
            </a:lvl1pPr>
          </a:lstStyle>
          <a:p>
            <a:pPr lvl="0" fontAlgn="base"/>
            <a:endParaRPr lang="zh-CN" altLang="en-US" strike="noStrike" noProof="1" dirty="0"/>
          </a:p>
        </p:txBody>
      </p:sp>
      <p:sp>
        <p:nvSpPr>
          <p:cNvPr id="21549" name="页脚占位符 21548"/>
          <p:cNvSpPr>
            <a:spLocks noGrp="1"/>
          </p:cNvSpPr>
          <p:nvPr>
            <p:ph type="ftr" sz="quarter" idx="3"/>
          </p:nvPr>
        </p:nvSpPr>
        <p:spPr>
          <a:xfrm>
            <a:off x="4165600" y="6248400"/>
            <a:ext cx="3860800" cy="457200"/>
          </a:xfrm>
          <a:prstGeom prst="rect">
            <a:avLst/>
          </a:prstGeom>
          <a:noFill/>
          <a:ln w="9525">
            <a:noFill/>
          </a:ln>
        </p:spPr>
        <p:txBody>
          <a:bodyPr anchor="b"/>
          <a:lstStyle>
            <a:lvl1pPr algn="ctr">
              <a:defRPr sz="1200"/>
            </a:lvl1pPr>
          </a:lstStyle>
          <a:p>
            <a:pPr lvl="0" fontAlgn="base"/>
            <a:endParaRPr lang="zh-CN" altLang="en-US" strike="noStrike" noProof="1" dirty="0"/>
          </a:p>
        </p:txBody>
      </p:sp>
      <p:sp>
        <p:nvSpPr>
          <p:cNvPr id="21550" name="灯片编号占位符 21549"/>
          <p:cNvSpPr>
            <a:spLocks noGrp="1"/>
          </p:cNvSpPr>
          <p:nvPr>
            <p:ph type="sldNum" sz="quarter" idx="4"/>
          </p:nvPr>
        </p:nvSpPr>
        <p:spPr>
          <a:xfrm>
            <a:off x="8737600" y="6243638"/>
            <a:ext cx="2844800" cy="457200"/>
          </a:xfrm>
          <a:prstGeom prst="rect">
            <a:avLst/>
          </a:prstGeom>
          <a:noFill/>
          <a:ln w="9525">
            <a:noFill/>
          </a:ln>
        </p:spPr>
        <p:txBody>
          <a:bodyPr anchor="b"/>
          <a:lstStyle>
            <a:lvl1pPr algn="r">
              <a:defRPr sz="1200"/>
            </a:lvl1p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 bg1="lt1" tx1="dk1" bg2="lt2" tx2="dk2" accent1="accent1" accent2="accent2" accent3="accent3" accent4="accent4" accent5="accent5" accent6="accent6" hlink="hlink" folHlink="folHlink"/>
  <p:sldLayoutIdLst>
    <p:sldLayoutId id="2147483845" r:id="rId1"/>
    <p:sldLayoutId id="2147483846" r:id="rId2"/>
    <p:sldLayoutId id="2147483847" r:id="rId3"/>
    <p:sldLayoutId id="2147483848" r:id="rId4"/>
    <p:sldLayoutId id="2147483849" r:id="rId5"/>
    <p:sldLayoutId id="2147483850" r:id="rId6"/>
    <p:sldLayoutId id="2147483851" r:id="rId7"/>
    <p:sldLayoutId id="2147483852" r:id="rId8"/>
    <p:sldLayoutId id="2147483853" r:id="rId9"/>
    <p:sldLayoutId id="2147483854" r:id="rId10"/>
    <p:sldLayoutId id="2147483855" r:id="rId11"/>
  </p:sldLayoutIdLst>
  <p:hf sldNum="0" hdr="0" ftr="0" dt="0"/>
  <p:txStyles>
    <p:titleStyle>
      <a:lvl1pPr marL="0" lvl="0" indent="0" algn="ctr" defTabSz="914400" eaLnBrk="1" fontAlgn="base" latinLnBrk="0" hangingPunct="1">
        <a:lnSpc>
          <a:spcPct val="100000"/>
        </a:lnSpc>
        <a:spcBef>
          <a:spcPct val="0"/>
        </a:spcBef>
        <a:spcAft>
          <a:spcPct val="0"/>
        </a:spcAft>
        <a:buClr>
          <a:srgbClr val="000000"/>
        </a:buClr>
        <a:buNone/>
        <a:defRPr sz="4400" b="0" i="0" u="none" kern="1200" baseline="0">
          <a:solidFill>
            <a:schemeClr val="tx2"/>
          </a:solidFill>
          <a:effectLst>
            <a:outerShdw blurRad="38100" dist="38100" dir="2700000">
              <a:srgbClr val="C0C0C0"/>
            </a:outerShdw>
          </a:effectLst>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2"/>
        </a:buBlip>
        <a:defRPr sz="3200" b="0" i="0" u="none" kern="1200" baseline="0">
          <a:solidFill>
            <a:schemeClr val="tx1"/>
          </a:solidFill>
          <a:effectLst>
            <a:outerShdw blurRad="38100" dist="38100" dir="2700000">
              <a:srgbClr val="C0C0C0"/>
            </a:outerShdw>
          </a:effectLst>
          <a:latin typeface="+mn-lt"/>
          <a:ea typeface="+mn-ea"/>
          <a:cs typeface="+mn-cs"/>
        </a:defRPr>
      </a:lvl1pPr>
      <a:lvl2pPr marL="742950" lvl="1" indent="-285750" algn="l" defTabSz="914400" eaLnBrk="1" fontAlgn="base" latinLnBrk="0" hangingPunct="1">
        <a:lnSpc>
          <a:spcPct val="100000"/>
        </a:lnSpc>
        <a:spcBef>
          <a:spcPct val="20000"/>
        </a:spcBef>
        <a:spcAft>
          <a:spcPct val="0"/>
        </a:spcAft>
        <a:buFont typeface="Wingdings" panose="05000000000000000000" pitchFamily="2" charset="2"/>
        <a:buChar char="–"/>
        <a:defRPr sz="2800" b="0" i="0" u="none" kern="1200" baseline="0">
          <a:solidFill>
            <a:schemeClr val="tx1"/>
          </a:solidFill>
          <a:effectLst>
            <a:outerShdw blurRad="38100" dist="38100" dir="2700000">
              <a:srgbClr val="C0C0C0"/>
            </a:outerShdw>
          </a:effectLst>
          <a:latin typeface="+mn-lt"/>
          <a:ea typeface="+mn-ea"/>
          <a:cs typeface="+mn-cs"/>
        </a:defRPr>
      </a:lvl2pPr>
      <a:lvl3pPr marL="1143000" lvl="2" indent="-228600" algn="l" defTabSz="914400" eaLnBrk="1" fontAlgn="base" latinLnBrk="0" hangingPunct="1">
        <a:lnSpc>
          <a:spcPct val="100000"/>
        </a:lnSpc>
        <a:spcBef>
          <a:spcPct val="20000"/>
        </a:spcBef>
        <a:spcAft>
          <a:spcPct val="0"/>
        </a:spcAft>
        <a:buClr>
          <a:schemeClr val="accent2"/>
        </a:buClr>
        <a:buSzPct val="90000"/>
        <a:buFont typeface="Wingdings" panose="05000000000000000000" pitchFamily="2" charset="2"/>
        <a:buBlip>
          <a:blip r:embed="rId13"/>
        </a:buBlip>
        <a:defRPr sz="2400" b="0" i="0" u="none" kern="1200" baseline="0">
          <a:solidFill>
            <a:schemeClr val="tx1"/>
          </a:solidFill>
          <a:effectLst>
            <a:outerShdw blurRad="38100" dist="38100" dir="2700000">
              <a:srgbClr val="C0C0C0"/>
            </a:outerShdw>
          </a:effectLst>
          <a:latin typeface="+mn-lt"/>
          <a:ea typeface="+mn-ea"/>
          <a:cs typeface="+mn-cs"/>
        </a:defRPr>
      </a:lvl3pPr>
      <a:lvl4pPr marL="1600200" lvl="3" indent="-228600" algn="l" defTabSz="914400" eaLnBrk="1" fontAlgn="base" latinLnBrk="0" hangingPunct="1">
        <a:lnSpc>
          <a:spcPct val="100000"/>
        </a:lnSpc>
        <a:spcBef>
          <a:spcPct val="20000"/>
        </a:spcBef>
        <a:spcAft>
          <a:spcPct val="0"/>
        </a:spcAft>
        <a:buFont typeface="Wingdings" panose="05000000000000000000" pitchFamily="2" charset="2"/>
        <a:buChar char="–"/>
        <a:defRPr sz="2000" b="0" i="0" u="none" kern="1200" baseline="0">
          <a:solidFill>
            <a:schemeClr val="tx1"/>
          </a:solidFill>
          <a:effectLst>
            <a:outerShdw blurRad="38100" dist="38100" dir="2700000">
              <a:srgbClr val="C0C0C0"/>
            </a:outerShdw>
          </a:effectLst>
          <a:latin typeface="+mn-lt"/>
          <a:ea typeface="+mn-ea"/>
          <a:cs typeface="+mn-cs"/>
        </a:defRPr>
      </a:lvl4pPr>
      <a:lvl5pPr marL="2057400" lvl="4" indent="-228600" algn="l" defTabSz="914400" eaLnBrk="1" fontAlgn="base" latinLnBrk="0" hangingPunct="1">
        <a:lnSpc>
          <a:spcPct val="100000"/>
        </a:lnSpc>
        <a:spcBef>
          <a:spcPct val="20000"/>
        </a:spcBef>
        <a:spcAft>
          <a:spcPct val="0"/>
        </a:spcAft>
        <a:buClr>
          <a:schemeClr val="folHlink"/>
        </a:buClr>
        <a:buSzPct val="90000"/>
        <a:buFont typeface="Wingdings" panose="05000000000000000000" pitchFamily="2" charset="2"/>
        <a:buBlip>
          <a:blip r:embed="rId14"/>
        </a:buBlip>
        <a:defRPr sz="2000" b="0" i="0" u="none" kern="1200" baseline="0">
          <a:solidFill>
            <a:schemeClr val="tx1"/>
          </a:solidFill>
          <a:effectLst>
            <a:outerShdw blurRad="38100" dist="38100" dir="2700000">
              <a:srgbClr val="C0C0C0"/>
            </a:outerShdw>
          </a:effectLst>
          <a:latin typeface="+mn-lt"/>
          <a:ea typeface="+mn-ea"/>
          <a:cs typeface="+mn-cs"/>
        </a:defRPr>
      </a:lvl5pPr>
      <a:lvl6pPr marL="2514600" lvl="5" indent="-228600" algn="l" defTabSz="914400" eaLnBrk="1" fontAlgn="base" latinLnBrk="0" hangingPunct="1">
        <a:lnSpc>
          <a:spcPct val="100000"/>
        </a:lnSpc>
        <a:spcBef>
          <a:spcPct val="20000"/>
        </a:spcBef>
        <a:spcAft>
          <a:spcPct val="0"/>
        </a:spcAft>
        <a:buClr>
          <a:schemeClr val="folHlink"/>
        </a:buClr>
        <a:buSzPct val="90000"/>
        <a:buFont typeface="Wingdings" panose="05000000000000000000" pitchFamily="2" charset="2"/>
        <a:buBlip>
          <a:blip r:embed="rId14"/>
        </a:buBlip>
        <a:defRPr sz="2000" b="0" i="0" u="none" kern="1200" baseline="0">
          <a:solidFill>
            <a:schemeClr val="tx1"/>
          </a:solidFill>
          <a:effectLst>
            <a:outerShdw blurRad="38100" dist="38100" dir="2700000">
              <a:srgbClr val="C0C0C0"/>
            </a:outerShdw>
          </a:effectLst>
          <a:latin typeface="+mn-lt"/>
          <a:ea typeface="+mn-ea"/>
          <a:cs typeface="+mn-cs"/>
        </a:defRPr>
      </a:lvl6pPr>
      <a:lvl7pPr marL="2971800" lvl="6" indent="-228600" algn="l" defTabSz="914400" eaLnBrk="1" fontAlgn="base" latinLnBrk="0" hangingPunct="1">
        <a:lnSpc>
          <a:spcPct val="100000"/>
        </a:lnSpc>
        <a:spcBef>
          <a:spcPct val="20000"/>
        </a:spcBef>
        <a:spcAft>
          <a:spcPct val="0"/>
        </a:spcAft>
        <a:buClr>
          <a:schemeClr val="folHlink"/>
        </a:buClr>
        <a:buSzPct val="90000"/>
        <a:buFont typeface="Wingdings" panose="05000000000000000000" pitchFamily="2" charset="2"/>
        <a:buBlip>
          <a:blip r:embed="rId14"/>
        </a:buBlip>
        <a:defRPr sz="2000" b="0" i="0" u="none" kern="1200" baseline="0">
          <a:solidFill>
            <a:schemeClr val="tx1"/>
          </a:solidFill>
          <a:effectLst>
            <a:outerShdw blurRad="38100" dist="38100" dir="2700000">
              <a:srgbClr val="C0C0C0"/>
            </a:outerShdw>
          </a:effectLst>
          <a:latin typeface="+mn-lt"/>
          <a:ea typeface="+mn-ea"/>
          <a:cs typeface="+mn-cs"/>
        </a:defRPr>
      </a:lvl7pPr>
      <a:lvl8pPr marL="3429000" lvl="7" indent="-228600" algn="l" defTabSz="914400" eaLnBrk="1" fontAlgn="base" latinLnBrk="0" hangingPunct="1">
        <a:lnSpc>
          <a:spcPct val="100000"/>
        </a:lnSpc>
        <a:spcBef>
          <a:spcPct val="20000"/>
        </a:spcBef>
        <a:spcAft>
          <a:spcPct val="0"/>
        </a:spcAft>
        <a:buClr>
          <a:schemeClr val="folHlink"/>
        </a:buClr>
        <a:buSzPct val="90000"/>
        <a:buFont typeface="Wingdings" panose="05000000000000000000" pitchFamily="2" charset="2"/>
        <a:buBlip>
          <a:blip r:embed="rId14"/>
        </a:buBlip>
        <a:defRPr sz="2000" b="0" i="0" u="none" kern="1200" baseline="0">
          <a:solidFill>
            <a:schemeClr val="tx1"/>
          </a:solidFill>
          <a:effectLst>
            <a:outerShdw blurRad="38100" dist="38100" dir="2700000">
              <a:srgbClr val="C0C0C0"/>
            </a:outerShdw>
          </a:effectLst>
          <a:latin typeface="+mn-lt"/>
          <a:ea typeface="+mn-ea"/>
          <a:cs typeface="+mn-cs"/>
        </a:defRPr>
      </a:lvl8pPr>
      <a:lvl9pPr marL="3886200" lvl="8" indent="-228600" algn="l" defTabSz="914400" eaLnBrk="1" fontAlgn="base" latinLnBrk="0" hangingPunct="1">
        <a:lnSpc>
          <a:spcPct val="100000"/>
        </a:lnSpc>
        <a:spcBef>
          <a:spcPct val="20000"/>
        </a:spcBef>
        <a:spcAft>
          <a:spcPct val="0"/>
        </a:spcAft>
        <a:buClr>
          <a:schemeClr val="folHlink"/>
        </a:buClr>
        <a:buSzPct val="90000"/>
        <a:buFont typeface="Wingdings" panose="05000000000000000000" pitchFamily="2" charset="2"/>
        <a:buBlip>
          <a:blip r:embed="rId14"/>
        </a:buBlip>
        <a:defRPr sz="2000" b="0" i="0" u="none" kern="1200" baseline="0">
          <a:solidFill>
            <a:schemeClr val="tx1"/>
          </a:solidFill>
          <a:effectLst>
            <a:outerShdw blurRad="38100" dist="38100" dir="2700000">
              <a:srgbClr val="C0C0C0"/>
            </a:outerShdw>
          </a:effectLst>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23554" name="日期占位符 23553"/>
          <p:cNvSpPr>
            <a:spLocks noGrp="1"/>
          </p:cNvSpPr>
          <p:nvPr>
            <p:ph type="dt" sz="half" idx="2"/>
          </p:nvPr>
        </p:nvSpPr>
        <p:spPr>
          <a:xfrm>
            <a:off x="609600" y="6251575"/>
            <a:ext cx="2844800" cy="476250"/>
          </a:xfrm>
          <a:prstGeom prst="rect">
            <a:avLst/>
          </a:prstGeom>
          <a:noFill/>
          <a:ln w="9525">
            <a:noFill/>
          </a:ln>
        </p:spPr>
        <p:txBody>
          <a:bodyPr anchor="b"/>
          <a:lstStyle>
            <a:lvl1pPr>
              <a:defRPr sz="1200"/>
            </a:lvl1pPr>
          </a:lstStyle>
          <a:p>
            <a:pPr lvl="0" fontAlgn="base"/>
            <a:endParaRPr lang="zh-CN" altLang="en-US" strike="noStrike" noProof="1" dirty="0"/>
          </a:p>
        </p:txBody>
      </p:sp>
      <p:sp>
        <p:nvSpPr>
          <p:cNvPr id="23555" name="灯片编号占位符 23554"/>
          <p:cNvSpPr>
            <a:spLocks noGrp="1"/>
          </p:cNvSpPr>
          <p:nvPr>
            <p:ph type="sldNum" sz="quarter" idx="4"/>
          </p:nvPr>
        </p:nvSpPr>
        <p:spPr>
          <a:xfrm>
            <a:off x="8737600" y="6248400"/>
            <a:ext cx="2844800" cy="476250"/>
          </a:xfrm>
          <a:prstGeom prst="rect">
            <a:avLst/>
          </a:prstGeom>
          <a:noFill/>
          <a:ln w="9525">
            <a:noFill/>
          </a:ln>
        </p:spPr>
        <p:txBody>
          <a:bodyPr anchor="b"/>
          <a:lstStyle>
            <a:lvl1pPr algn="r">
              <a:defRPr sz="1200"/>
            </a:lvl1p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grpSp>
        <p:nvGrpSpPr>
          <p:cNvPr id="18436" name="组合 23555"/>
          <p:cNvGrpSpPr/>
          <p:nvPr/>
        </p:nvGrpSpPr>
        <p:grpSpPr>
          <a:xfrm>
            <a:off x="0" y="0"/>
            <a:ext cx="12187767" cy="6850063"/>
            <a:chOff x="0" y="0"/>
            <a:chExt cx="5758" cy="4315"/>
          </a:xfrm>
        </p:grpSpPr>
        <p:grpSp>
          <p:nvGrpSpPr>
            <p:cNvPr id="18437" name="组合 23556"/>
            <p:cNvGrpSpPr/>
            <p:nvPr userDrawn="1"/>
          </p:nvGrpSpPr>
          <p:grpSpPr>
            <a:xfrm>
              <a:off x="1728" y="2230"/>
              <a:ext cx="4027" cy="2085"/>
              <a:chOff x="0" y="0"/>
              <a:chExt cx="4027" cy="2085"/>
            </a:xfrm>
          </p:grpSpPr>
          <p:sp>
            <p:nvSpPr>
              <p:cNvPr id="18438" name="任意多边形 23557"/>
              <p:cNvSpPr/>
              <p:nvPr/>
            </p:nvSpPr>
            <p:spPr>
              <a:xfrm>
                <a:off x="0" y="414"/>
                <a:ext cx="2882" cy="1671"/>
              </a:xfrm>
              <a:custGeom>
                <a:avLst/>
                <a:gdLst/>
                <a:ahLst/>
                <a:cxnLst/>
                <a:pathLst>
                  <a:path w="2882" h="1671">
                    <a:moveTo>
                      <a:pt x="2773" y="544"/>
                    </a:moveTo>
                    <a:lnTo>
                      <a:pt x="2740" y="528"/>
                    </a:lnTo>
                    <a:lnTo>
                      <a:pt x="2692" y="506"/>
                    </a:lnTo>
                    <a:lnTo>
                      <a:pt x="2632" y="484"/>
                    </a:lnTo>
                    <a:lnTo>
                      <a:pt x="2561" y="457"/>
                    </a:lnTo>
                    <a:lnTo>
                      <a:pt x="2480" y="424"/>
                    </a:lnTo>
                    <a:lnTo>
                      <a:pt x="2388" y="397"/>
                    </a:lnTo>
                    <a:lnTo>
                      <a:pt x="2203" y="343"/>
                    </a:lnTo>
                    <a:lnTo>
                      <a:pt x="2078" y="310"/>
                    </a:lnTo>
                    <a:lnTo>
                      <a:pt x="1970" y="277"/>
                    </a:lnTo>
                    <a:lnTo>
                      <a:pt x="1878" y="245"/>
                    </a:lnTo>
                    <a:lnTo>
                      <a:pt x="1807" y="212"/>
                    </a:lnTo>
                    <a:lnTo>
                      <a:pt x="1742" y="179"/>
                    </a:lnTo>
                    <a:lnTo>
                      <a:pt x="1693" y="152"/>
                    </a:lnTo>
                    <a:lnTo>
                      <a:pt x="1655" y="125"/>
                    </a:lnTo>
                    <a:lnTo>
                      <a:pt x="1628" y="103"/>
                    </a:lnTo>
                    <a:lnTo>
                      <a:pt x="1606" y="81"/>
                    </a:lnTo>
                    <a:lnTo>
                      <a:pt x="1590" y="60"/>
                    </a:lnTo>
                    <a:lnTo>
                      <a:pt x="1585" y="43"/>
                    </a:lnTo>
                    <a:lnTo>
                      <a:pt x="1579" y="27"/>
                    </a:lnTo>
                    <a:lnTo>
                      <a:pt x="1585" y="5"/>
                    </a:lnTo>
                    <a:lnTo>
                      <a:pt x="1585" y="0"/>
                    </a:lnTo>
                    <a:lnTo>
                      <a:pt x="1568" y="27"/>
                    </a:lnTo>
                    <a:lnTo>
                      <a:pt x="1557" y="49"/>
                    </a:lnTo>
                    <a:lnTo>
                      <a:pt x="1557" y="76"/>
                    </a:lnTo>
                    <a:lnTo>
                      <a:pt x="1568" y="98"/>
                    </a:lnTo>
                    <a:lnTo>
                      <a:pt x="1590" y="120"/>
                    </a:lnTo>
                    <a:lnTo>
                      <a:pt x="1617" y="141"/>
                    </a:lnTo>
                    <a:lnTo>
                      <a:pt x="1650" y="163"/>
                    </a:lnTo>
                    <a:lnTo>
                      <a:pt x="1688" y="185"/>
                    </a:lnTo>
                    <a:lnTo>
                      <a:pt x="1737" y="207"/>
                    </a:lnTo>
                    <a:lnTo>
                      <a:pt x="1791" y="228"/>
                    </a:lnTo>
                    <a:lnTo>
                      <a:pt x="1905" y="267"/>
                    </a:lnTo>
                    <a:lnTo>
                      <a:pt x="2040" y="310"/>
                    </a:lnTo>
                    <a:lnTo>
                      <a:pt x="2182" y="348"/>
                    </a:lnTo>
                    <a:lnTo>
                      <a:pt x="2285" y="381"/>
                    </a:lnTo>
                    <a:lnTo>
                      <a:pt x="2382" y="408"/>
                    </a:lnTo>
                    <a:lnTo>
                      <a:pt x="2464" y="435"/>
                    </a:lnTo>
                    <a:lnTo>
                      <a:pt x="2540" y="462"/>
                    </a:lnTo>
                    <a:lnTo>
                      <a:pt x="2605" y="484"/>
                    </a:lnTo>
                    <a:lnTo>
                      <a:pt x="2659" y="506"/>
                    </a:lnTo>
                    <a:lnTo>
                      <a:pt x="2708" y="528"/>
                    </a:lnTo>
                    <a:lnTo>
                      <a:pt x="2740" y="544"/>
                    </a:lnTo>
                    <a:lnTo>
                      <a:pt x="2768" y="560"/>
                    </a:lnTo>
                    <a:lnTo>
                      <a:pt x="2784" y="577"/>
                    </a:lnTo>
                    <a:lnTo>
                      <a:pt x="2795" y="593"/>
                    </a:lnTo>
                    <a:lnTo>
                      <a:pt x="2800" y="615"/>
                    </a:lnTo>
                    <a:lnTo>
                      <a:pt x="2795" y="642"/>
                    </a:lnTo>
                    <a:lnTo>
                      <a:pt x="2784" y="664"/>
                    </a:lnTo>
                    <a:lnTo>
                      <a:pt x="2762" y="691"/>
                    </a:lnTo>
                    <a:lnTo>
                      <a:pt x="2730" y="713"/>
                    </a:lnTo>
                    <a:lnTo>
                      <a:pt x="2692" y="735"/>
                    </a:lnTo>
                    <a:lnTo>
                      <a:pt x="2643" y="756"/>
                    </a:lnTo>
                    <a:lnTo>
                      <a:pt x="2589" y="778"/>
                    </a:lnTo>
                    <a:lnTo>
                      <a:pt x="2529" y="800"/>
                    </a:lnTo>
                    <a:lnTo>
                      <a:pt x="2458" y="822"/>
                    </a:lnTo>
                    <a:lnTo>
                      <a:pt x="2382" y="843"/>
                    </a:lnTo>
                    <a:lnTo>
                      <a:pt x="2301" y="865"/>
                    </a:lnTo>
                    <a:lnTo>
                      <a:pt x="2214" y="887"/>
                    </a:lnTo>
                    <a:lnTo>
                      <a:pt x="2030" y="930"/>
                    </a:lnTo>
                    <a:lnTo>
                      <a:pt x="1823" y="979"/>
                    </a:lnTo>
                    <a:lnTo>
                      <a:pt x="1606" y="1034"/>
                    </a:lnTo>
                    <a:lnTo>
                      <a:pt x="1378" y="1094"/>
                    </a:lnTo>
                    <a:lnTo>
                      <a:pt x="1145" y="1164"/>
                    </a:lnTo>
                    <a:lnTo>
                      <a:pt x="912" y="1241"/>
                    </a:lnTo>
                    <a:lnTo>
                      <a:pt x="673" y="1328"/>
                    </a:lnTo>
                    <a:lnTo>
                      <a:pt x="440" y="1431"/>
                    </a:lnTo>
                    <a:lnTo>
                      <a:pt x="217" y="1545"/>
                    </a:lnTo>
                    <a:lnTo>
                      <a:pt x="0" y="1671"/>
                    </a:lnTo>
                    <a:lnTo>
                      <a:pt x="353" y="1671"/>
                    </a:lnTo>
                    <a:lnTo>
                      <a:pt x="554" y="1567"/>
                    </a:lnTo>
                    <a:lnTo>
                      <a:pt x="754" y="1469"/>
                    </a:lnTo>
                    <a:lnTo>
                      <a:pt x="955" y="1388"/>
                    </a:lnTo>
                    <a:lnTo>
                      <a:pt x="1145" y="1311"/>
                    </a:lnTo>
                    <a:lnTo>
                      <a:pt x="1335" y="1241"/>
                    </a:lnTo>
                    <a:lnTo>
                      <a:pt x="1519" y="1186"/>
                    </a:lnTo>
                    <a:lnTo>
                      <a:pt x="1693" y="1132"/>
                    </a:lnTo>
                    <a:lnTo>
                      <a:pt x="1861" y="1083"/>
                    </a:lnTo>
                    <a:lnTo>
                      <a:pt x="2019" y="1045"/>
                    </a:lnTo>
                    <a:lnTo>
                      <a:pt x="2165" y="1007"/>
                    </a:lnTo>
                    <a:lnTo>
                      <a:pt x="2301" y="974"/>
                    </a:lnTo>
                    <a:lnTo>
                      <a:pt x="2426" y="947"/>
                    </a:lnTo>
                    <a:lnTo>
                      <a:pt x="2534" y="914"/>
                    </a:lnTo>
                    <a:lnTo>
                      <a:pt x="2626" y="892"/>
                    </a:lnTo>
                    <a:lnTo>
                      <a:pt x="2702" y="865"/>
                    </a:lnTo>
                    <a:lnTo>
                      <a:pt x="2762" y="838"/>
                    </a:lnTo>
                    <a:lnTo>
                      <a:pt x="2800" y="816"/>
                    </a:lnTo>
                    <a:lnTo>
                      <a:pt x="2827" y="794"/>
                    </a:lnTo>
                    <a:lnTo>
                      <a:pt x="2849" y="767"/>
                    </a:lnTo>
                    <a:lnTo>
                      <a:pt x="2865" y="745"/>
                    </a:lnTo>
                    <a:lnTo>
                      <a:pt x="2876" y="724"/>
                    </a:lnTo>
                    <a:lnTo>
                      <a:pt x="2882" y="702"/>
                    </a:lnTo>
                    <a:lnTo>
                      <a:pt x="2876" y="658"/>
                    </a:lnTo>
                    <a:lnTo>
                      <a:pt x="2854" y="620"/>
                    </a:lnTo>
                    <a:lnTo>
                      <a:pt x="2833" y="588"/>
                    </a:lnTo>
                    <a:lnTo>
                      <a:pt x="2800" y="560"/>
                    </a:lnTo>
                    <a:lnTo>
                      <a:pt x="2773" y="544"/>
                    </a:lnTo>
                    <a:lnTo>
                      <a:pt x="2773" y="544"/>
                    </a:lnTo>
                    <a:close/>
                  </a:path>
                </a:pathLst>
              </a:custGeom>
              <a:gradFill rotWithShape="0">
                <a:gsLst>
                  <a:gs pos="0">
                    <a:schemeClr val="bg1"/>
                  </a:gs>
                  <a:gs pos="100000">
                    <a:srgbClr val="002E8B"/>
                  </a:gs>
                </a:gsLst>
                <a:lin ang="0" scaled="1"/>
                <a:tileRect/>
              </a:gradFill>
              <a:ln w="9525">
                <a:noFill/>
              </a:ln>
            </p:spPr>
            <p:txBody>
              <a:bodyPr/>
              <a:p>
                <a:endParaRPr lang="zh-CN" altLang="en-US"/>
              </a:p>
            </p:txBody>
          </p:sp>
          <p:sp>
            <p:nvSpPr>
              <p:cNvPr id="18439" name="任意多边形 23558"/>
              <p:cNvSpPr/>
              <p:nvPr/>
            </p:nvSpPr>
            <p:spPr>
              <a:xfrm>
                <a:off x="2442" y="441"/>
                <a:ext cx="1259" cy="811"/>
              </a:xfrm>
              <a:custGeom>
                <a:avLst/>
                <a:gdLst/>
                <a:ahLst/>
                <a:cxnLst/>
                <a:pathLst>
                  <a:path w="1259" h="811">
                    <a:moveTo>
                      <a:pt x="1259" y="615"/>
                    </a:moveTo>
                    <a:lnTo>
                      <a:pt x="1248" y="588"/>
                    </a:lnTo>
                    <a:lnTo>
                      <a:pt x="1237" y="566"/>
                    </a:lnTo>
                    <a:lnTo>
                      <a:pt x="1216" y="539"/>
                    </a:lnTo>
                    <a:lnTo>
                      <a:pt x="1188" y="517"/>
                    </a:lnTo>
                    <a:lnTo>
                      <a:pt x="1123" y="479"/>
                    </a:lnTo>
                    <a:lnTo>
                      <a:pt x="1042" y="441"/>
                    </a:lnTo>
                    <a:lnTo>
                      <a:pt x="944" y="408"/>
                    </a:lnTo>
                    <a:lnTo>
                      <a:pt x="841" y="381"/>
                    </a:lnTo>
                    <a:lnTo>
                      <a:pt x="727" y="348"/>
                    </a:lnTo>
                    <a:lnTo>
                      <a:pt x="613" y="321"/>
                    </a:lnTo>
                    <a:lnTo>
                      <a:pt x="499" y="294"/>
                    </a:lnTo>
                    <a:lnTo>
                      <a:pt x="391" y="261"/>
                    </a:lnTo>
                    <a:lnTo>
                      <a:pt x="288" y="229"/>
                    </a:lnTo>
                    <a:lnTo>
                      <a:pt x="195" y="196"/>
                    </a:lnTo>
                    <a:lnTo>
                      <a:pt x="119" y="152"/>
                    </a:lnTo>
                    <a:lnTo>
                      <a:pt x="54" y="109"/>
                    </a:lnTo>
                    <a:lnTo>
                      <a:pt x="33" y="87"/>
                    </a:lnTo>
                    <a:lnTo>
                      <a:pt x="16" y="60"/>
                    </a:lnTo>
                    <a:lnTo>
                      <a:pt x="5" y="33"/>
                    </a:lnTo>
                    <a:lnTo>
                      <a:pt x="0" y="0"/>
                    </a:lnTo>
                    <a:lnTo>
                      <a:pt x="0" y="6"/>
                    </a:lnTo>
                    <a:lnTo>
                      <a:pt x="0" y="11"/>
                    </a:lnTo>
                    <a:lnTo>
                      <a:pt x="0" y="38"/>
                    </a:lnTo>
                    <a:lnTo>
                      <a:pt x="5" y="60"/>
                    </a:lnTo>
                    <a:lnTo>
                      <a:pt x="16" y="87"/>
                    </a:lnTo>
                    <a:lnTo>
                      <a:pt x="33" y="114"/>
                    </a:lnTo>
                    <a:lnTo>
                      <a:pt x="54" y="142"/>
                    </a:lnTo>
                    <a:lnTo>
                      <a:pt x="87" y="174"/>
                    </a:lnTo>
                    <a:lnTo>
                      <a:pt x="125" y="207"/>
                    </a:lnTo>
                    <a:lnTo>
                      <a:pt x="179" y="240"/>
                    </a:lnTo>
                    <a:lnTo>
                      <a:pt x="244" y="278"/>
                    </a:lnTo>
                    <a:lnTo>
                      <a:pt x="326" y="310"/>
                    </a:lnTo>
                    <a:lnTo>
                      <a:pt x="418" y="348"/>
                    </a:lnTo>
                    <a:lnTo>
                      <a:pt x="526" y="381"/>
                    </a:lnTo>
                    <a:lnTo>
                      <a:pt x="657" y="414"/>
                    </a:lnTo>
                    <a:lnTo>
                      <a:pt x="749" y="435"/>
                    </a:lnTo>
                    <a:lnTo>
                      <a:pt x="830" y="463"/>
                    </a:lnTo>
                    <a:lnTo>
                      <a:pt x="901" y="490"/>
                    </a:lnTo>
                    <a:lnTo>
                      <a:pt x="966" y="512"/>
                    </a:lnTo>
                    <a:lnTo>
                      <a:pt x="1015" y="539"/>
                    </a:lnTo>
                    <a:lnTo>
                      <a:pt x="1053" y="566"/>
                    </a:lnTo>
                    <a:lnTo>
                      <a:pt x="1080" y="593"/>
                    </a:lnTo>
                    <a:lnTo>
                      <a:pt x="1102" y="620"/>
                    </a:lnTo>
                    <a:lnTo>
                      <a:pt x="1112" y="648"/>
                    </a:lnTo>
                    <a:lnTo>
                      <a:pt x="1118" y="675"/>
                    </a:lnTo>
                    <a:lnTo>
                      <a:pt x="1112" y="697"/>
                    </a:lnTo>
                    <a:lnTo>
                      <a:pt x="1096" y="724"/>
                    </a:lnTo>
                    <a:lnTo>
                      <a:pt x="1080" y="746"/>
                    </a:lnTo>
                    <a:lnTo>
                      <a:pt x="1053" y="767"/>
                    </a:lnTo>
                    <a:lnTo>
                      <a:pt x="1015" y="789"/>
                    </a:lnTo>
                    <a:lnTo>
                      <a:pt x="977" y="811"/>
                    </a:lnTo>
                    <a:lnTo>
                      <a:pt x="1047" y="789"/>
                    </a:lnTo>
                    <a:lnTo>
                      <a:pt x="1107" y="767"/>
                    </a:lnTo>
                    <a:lnTo>
                      <a:pt x="1156" y="746"/>
                    </a:lnTo>
                    <a:lnTo>
                      <a:pt x="1199" y="724"/>
                    </a:lnTo>
                    <a:lnTo>
                      <a:pt x="1226" y="702"/>
                    </a:lnTo>
                    <a:lnTo>
                      <a:pt x="1248" y="675"/>
                    </a:lnTo>
                    <a:lnTo>
                      <a:pt x="1259" y="648"/>
                    </a:lnTo>
                    <a:lnTo>
                      <a:pt x="1259" y="615"/>
                    </a:lnTo>
                    <a:lnTo>
                      <a:pt x="1259" y="615"/>
                    </a:lnTo>
                    <a:close/>
                  </a:path>
                </a:pathLst>
              </a:custGeom>
              <a:gradFill rotWithShape="0">
                <a:gsLst>
                  <a:gs pos="0">
                    <a:schemeClr val="bg1"/>
                  </a:gs>
                  <a:gs pos="100000">
                    <a:srgbClr val="002E8B"/>
                  </a:gs>
                </a:gsLst>
                <a:lin ang="2700000" scaled="1"/>
                <a:tileRect/>
              </a:gradFill>
              <a:ln w="9525">
                <a:noFill/>
              </a:ln>
            </p:spPr>
            <p:txBody>
              <a:bodyPr/>
              <a:p>
                <a:endParaRPr lang="zh-CN" altLang="en-US"/>
              </a:p>
            </p:txBody>
          </p:sp>
          <p:sp>
            <p:nvSpPr>
              <p:cNvPr id="18440" name="任意多边形 23559"/>
              <p:cNvSpPr/>
              <p:nvPr/>
            </p:nvSpPr>
            <p:spPr>
              <a:xfrm>
                <a:off x="1172" y="1116"/>
                <a:ext cx="2849" cy="969"/>
              </a:xfrm>
              <a:custGeom>
                <a:avLst/>
                <a:gdLst/>
                <a:ahLst/>
                <a:cxnLst/>
                <a:pathLst>
                  <a:path w="2849" h="969">
                    <a:moveTo>
                      <a:pt x="92" y="958"/>
                    </a:moveTo>
                    <a:lnTo>
                      <a:pt x="0" y="969"/>
                    </a:lnTo>
                    <a:lnTo>
                      <a:pt x="391" y="969"/>
                    </a:lnTo>
                    <a:lnTo>
                      <a:pt x="434" y="947"/>
                    </a:lnTo>
                    <a:lnTo>
                      <a:pt x="483" y="914"/>
                    </a:lnTo>
                    <a:lnTo>
                      <a:pt x="554" y="876"/>
                    </a:lnTo>
                    <a:lnTo>
                      <a:pt x="635" y="838"/>
                    </a:lnTo>
                    <a:lnTo>
                      <a:pt x="727" y="794"/>
                    </a:lnTo>
                    <a:lnTo>
                      <a:pt x="836" y="745"/>
                    </a:lnTo>
                    <a:lnTo>
                      <a:pt x="961" y="696"/>
                    </a:lnTo>
                    <a:lnTo>
                      <a:pt x="1102" y="642"/>
                    </a:lnTo>
                    <a:lnTo>
                      <a:pt x="1259" y="582"/>
                    </a:lnTo>
                    <a:lnTo>
                      <a:pt x="1433" y="522"/>
                    </a:lnTo>
                    <a:lnTo>
                      <a:pt x="1623" y="462"/>
                    </a:lnTo>
                    <a:lnTo>
                      <a:pt x="1829" y="403"/>
                    </a:lnTo>
                    <a:lnTo>
                      <a:pt x="2057" y="343"/>
                    </a:lnTo>
                    <a:lnTo>
                      <a:pt x="2301" y="283"/>
                    </a:lnTo>
                    <a:lnTo>
                      <a:pt x="2567" y="223"/>
                    </a:lnTo>
                    <a:lnTo>
                      <a:pt x="2849" y="163"/>
                    </a:lnTo>
                    <a:lnTo>
                      <a:pt x="2849" y="0"/>
                    </a:lnTo>
                    <a:lnTo>
                      <a:pt x="2817" y="16"/>
                    </a:lnTo>
                    <a:lnTo>
                      <a:pt x="2773" y="33"/>
                    </a:lnTo>
                    <a:lnTo>
                      <a:pt x="2719" y="54"/>
                    </a:lnTo>
                    <a:lnTo>
                      <a:pt x="2648" y="76"/>
                    </a:lnTo>
                    <a:lnTo>
                      <a:pt x="2572" y="98"/>
                    </a:lnTo>
                    <a:lnTo>
                      <a:pt x="2491" y="120"/>
                    </a:lnTo>
                    <a:lnTo>
                      <a:pt x="2399" y="147"/>
                    </a:lnTo>
                    <a:lnTo>
                      <a:pt x="2301" y="169"/>
                    </a:lnTo>
                    <a:lnTo>
                      <a:pt x="2095" y="223"/>
                    </a:lnTo>
                    <a:lnTo>
                      <a:pt x="1889" y="277"/>
                    </a:lnTo>
                    <a:lnTo>
                      <a:pt x="1688" y="326"/>
                    </a:lnTo>
                    <a:lnTo>
                      <a:pt x="1590" y="354"/>
                    </a:lnTo>
                    <a:lnTo>
                      <a:pt x="1503" y="381"/>
                    </a:lnTo>
                    <a:lnTo>
                      <a:pt x="1107" y="506"/>
                    </a:lnTo>
                    <a:lnTo>
                      <a:pt x="912" y="577"/>
                    </a:lnTo>
                    <a:lnTo>
                      <a:pt x="727" y="647"/>
                    </a:lnTo>
                    <a:lnTo>
                      <a:pt x="548" y="718"/>
                    </a:lnTo>
                    <a:lnTo>
                      <a:pt x="380" y="794"/>
                    </a:lnTo>
                    <a:lnTo>
                      <a:pt x="228" y="876"/>
                    </a:lnTo>
                    <a:lnTo>
                      <a:pt x="92" y="958"/>
                    </a:lnTo>
                    <a:lnTo>
                      <a:pt x="92" y="958"/>
                    </a:lnTo>
                    <a:close/>
                  </a:path>
                </a:pathLst>
              </a:custGeom>
              <a:gradFill rotWithShape="0">
                <a:gsLst>
                  <a:gs pos="0">
                    <a:srgbClr val="002A7D"/>
                  </a:gs>
                  <a:gs pos="100000">
                    <a:schemeClr val="bg1"/>
                  </a:gs>
                </a:gsLst>
                <a:lin ang="5400000" scaled="1"/>
                <a:tileRect/>
              </a:gradFill>
              <a:ln w="9525">
                <a:noFill/>
              </a:ln>
            </p:spPr>
            <p:txBody>
              <a:bodyPr/>
              <a:p>
                <a:endParaRPr lang="zh-CN" altLang="en-US"/>
              </a:p>
            </p:txBody>
          </p:sp>
          <p:sp>
            <p:nvSpPr>
              <p:cNvPr id="18441" name="任意多边形 23560"/>
              <p:cNvSpPr/>
              <p:nvPr/>
            </p:nvSpPr>
            <p:spPr>
              <a:xfrm>
                <a:off x="1020" y="0"/>
                <a:ext cx="3007" cy="2085"/>
              </a:xfrm>
              <a:custGeom>
                <a:avLst/>
                <a:gdLst/>
                <a:ahLst/>
                <a:cxnLst/>
                <a:pathLst>
                  <a:path w="3007" h="2085">
                    <a:moveTo>
                      <a:pt x="1427" y="441"/>
                    </a:moveTo>
                    <a:lnTo>
                      <a:pt x="1433" y="474"/>
                    </a:lnTo>
                    <a:lnTo>
                      <a:pt x="1444" y="501"/>
                    </a:lnTo>
                    <a:lnTo>
                      <a:pt x="1460" y="528"/>
                    </a:lnTo>
                    <a:lnTo>
                      <a:pt x="1482" y="550"/>
                    </a:lnTo>
                    <a:lnTo>
                      <a:pt x="1541" y="593"/>
                    </a:lnTo>
                    <a:lnTo>
                      <a:pt x="1623" y="637"/>
                    </a:lnTo>
                    <a:lnTo>
                      <a:pt x="1715" y="670"/>
                    </a:lnTo>
                    <a:lnTo>
                      <a:pt x="1818" y="702"/>
                    </a:lnTo>
                    <a:lnTo>
                      <a:pt x="1927" y="735"/>
                    </a:lnTo>
                    <a:lnTo>
                      <a:pt x="2041" y="762"/>
                    </a:lnTo>
                    <a:lnTo>
                      <a:pt x="2155" y="789"/>
                    </a:lnTo>
                    <a:lnTo>
                      <a:pt x="2269" y="822"/>
                    </a:lnTo>
                    <a:lnTo>
                      <a:pt x="2372" y="849"/>
                    </a:lnTo>
                    <a:lnTo>
                      <a:pt x="2464" y="882"/>
                    </a:lnTo>
                    <a:lnTo>
                      <a:pt x="2551" y="920"/>
                    </a:lnTo>
                    <a:lnTo>
                      <a:pt x="2616" y="958"/>
                    </a:lnTo>
                    <a:lnTo>
                      <a:pt x="2638" y="980"/>
                    </a:lnTo>
                    <a:lnTo>
                      <a:pt x="2659" y="1007"/>
                    </a:lnTo>
                    <a:lnTo>
                      <a:pt x="2676" y="1029"/>
                    </a:lnTo>
                    <a:lnTo>
                      <a:pt x="2681" y="1056"/>
                    </a:lnTo>
                    <a:lnTo>
                      <a:pt x="2681" y="1083"/>
                    </a:lnTo>
                    <a:lnTo>
                      <a:pt x="2676" y="1105"/>
                    </a:lnTo>
                    <a:lnTo>
                      <a:pt x="2665" y="1127"/>
                    </a:lnTo>
                    <a:lnTo>
                      <a:pt x="2643" y="1149"/>
                    </a:lnTo>
                    <a:lnTo>
                      <a:pt x="2616" y="1170"/>
                    </a:lnTo>
                    <a:lnTo>
                      <a:pt x="2583" y="1187"/>
                    </a:lnTo>
                    <a:lnTo>
                      <a:pt x="2545" y="1208"/>
                    </a:lnTo>
                    <a:lnTo>
                      <a:pt x="2502" y="1225"/>
                    </a:lnTo>
                    <a:lnTo>
                      <a:pt x="2448" y="1241"/>
                    </a:lnTo>
                    <a:lnTo>
                      <a:pt x="2388" y="1257"/>
                    </a:lnTo>
                    <a:lnTo>
                      <a:pt x="2328" y="1274"/>
                    </a:lnTo>
                    <a:lnTo>
                      <a:pt x="2258" y="1290"/>
                    </a:lnTo>
                    <a:lnTo>
                      <a:pt x="2106" y="1328"/>
                    </a:lnTo>
                    <a:lnTo>
                      <a:pt x="1932" y="1372"/>
                    </a:lnTo>
                    <a:lnTo>
                      <a:pt x="1742" y="1421"/>
                    </a:lnTo>
                    <a:lnTo>
                      <a:pt x="1531" y="1475"/>
                    </a:lnTo>
                    <a:lnTo>
                      <a:pt x="1308" y="1540"/>
                    </a:lnTo>
                    <a:lnTo>
                      <a:pt x="1069" y="1617"/>
                    </a:lnTo>
                    <a:lnTo>
                      <a:pt x="820" y="1709"/>
                    </a:lnTo>
                    <a:lnTo>
                      <a:pt x="554" y="1818"/>
                    </a:lnTo>
                    <a:lnTo>
                      <a:pt x="282" y="1943"/>
                    </a:lnTo>
                    <a:lnTo>
                      <a:pt x="0" y="2085"/>
                    </a:lnTo>
                    <a:lnTo>
                      <a:pt x="152" y="2085"/>
                    </a:lnTo>
                    <a:lnTo>
                      <a:pt x="244" y="2074"/>
                    </a:lnTo>
                    <a:lnTo>
                      <a:pt x="386" y="1992"/>
                    </a:lnTo>
                    <a:lnTo>
                      <a:pt x="537" y="1910"/>
                    </a:lnTo>
                    <a:lnTo>
                      <a:pt x="700" y="1834"/>
                    </a:lnTo>
                    <a:lnTo>
                      <a:pt x="879" y="1763"/>
                    </a:lnTo>
                    <a:lnTo>
                      <a:pt x="1064" y="1693"/>
                    </a:lnTo>
                    <a:lnTo>
                      <a:pt x="1259" y="1622"/>
                    </a:lnTo>
                    <a:lnTo>
                      <a:pt x="1661" y="1497"/>
                    </a:lnTo>
                    <a:lnTo>
                      <a:pt x="1748" y="1470"/>
                    </a:lnTo>
                    <a:lnTo>
                      <a:pt x="1845" y="1442"/>
                    </a:lnTo>
                    <a:lnTo>
                      <a:pt x="2046" y="1393"/>
                    </a:lnTo>
                    <a:lnTo>
                      <a:pt x="2252" y="1339"/>
                    </a:lnTo>
                    <a:lnTo>
                      <a:pt x="2458" y="1285"/>
                    </a:lnTo>
                    <a:lnTo>
                      <a:pt x="2551" y="1263"/>
                    </a:lnTo>
                    <a:lnTo>
                      <a:pt x="2643" y="1236"/>
                    </a:lnTo>
                    <a:lnTo>
                      <a:pt x="2730" y="1214"/>
                    </a:lnTo>
                    <a:lnTo>
                      <a:pt x="2806" y="1192"/>
                    </a:lnTo>
                    <a:lnTo>
                      <a:pt x="2876" y="1170"/>
                    </a:lnTo>
                    <a:lnTo>
                      <a:pt x="2931" y="1149"/>
                    </a:lnTo>
                    <a:lnTo>
                      <a:pt x="2974" y="1132"/>
                    </a:lnTo>
                    <a:lnTo>
                      <a:pt x="3007" y="1116"/>
                    </a:lnTo>
                    <a:lnTo>
                      <a:pt x="3007" y="871"/>
                    </a:lnTo>
                    <a:lnTo>
                      <a:pt x="2941" y="860"/>
                    </a:lnTo>
                    <a:lnTo>
                      <a:pt x="2860" y="844"/>
                    </a:lnTo>
                    <a:lnTo>
                      <a:pt x="2773" y="827"/>
                    </a:lnTo>
                    <a:lnTo>
                      <a:pt x="2670" y="806"/>
                    </a:lnTo>
                    <a:lnTo>
                      <a:pt x="2567" y="784"/>
                    </a:lnTo>
                    <a:lnTo>
                      <a:pt x="2458" y="757"/>
                    </a:lnTo>
                    <a:lnTo>
                      <a:pt x="2241" y="702"/>
                    </a:lnTo>
                    <a:lnTo>
                      <a:pt x="2138" y="670"/>
                    </a:lnTo>
                    <a:lnTo>
                      <a:pt x="2046" y="637"/>
                    </a:lnTo>
                    <a:lnTo>
                      <a:pt x="1959" y="604"/>
                    </a:lnTo>
                    <a:lnTo>
                      <a:pt x="1883" y="566"/>
                    </a:lnTo>
                    <a:lnTo>
                      <a:pt x="1824" y="534"/>
                    </a:lnTo>
                    <a:lnTo>
                      <a:pt x="1780" y="495"/>
                    </a:lnTo>
                    <a:lnTo>
                      <a:pt x="1769" y="474"/>
                    </a:lnTo>
                    <a:lnTo>
                      <a:pt x="1758" y="457"/>
                    </a:lnTo>
                    <a:lnTo>
                      <a:pt x="1753" y="436"/>
                    </a:lnTo>
                    <a:lnTo>
                      <a:pt x="1758" y="419"/>
                    </a:lnTo>
                    <a:lnTo>
                      <a:pt x="1780" y="381"/>
                    </a:lnTo>
                    <a:lnTo>
                      <a:pt x="1813" y="343"/>
                    </a:lnTo>
                    <a:lnTo>
                      <a:pt x="1862" y="316"/>
                    </a:lnTo>
                    <a:lnTo>
                      <a:pt x="1921" y="289"/>
                    </a:lnTo>
                    <a:lnTo>
                      <a:pt x="1986" y="267"/>
                    </a:lnTo>
                    <a:lnTo>
                      <a:pt x="2062" y="245"/>
                    </a:lnTo>
                    <a:lnTo>
                      <a:pt x="2149" y="229"/>
                    </a:lnTo>
                    <a:lnTo>
                      <a:pt x="2236" y="213"/>
                    </a:lnTo>
                    <a:lnTo>
                      <a:pt x="2431" y="180"/>
                    </a:lnTo>
                    <a:lnTo>
                      <a:pt x="2627" y="158"/>
                    </a:lnTo>
                    <a:lnTo>
                      <a:pt x="2827" y="125"/>
                    </a:lnTo>
                    <a:lnTo>
                      <a:pt x="2920" y="109"/>
                    </a:lnTo>
                    <a:lnTo>
                      <a:pt x="3007" y="87"/>
                    </a:lnTo>
                    <a:lnTo>
                      <a:pt x="3007" y="0"/>
                    </a:lnTo>
                    <a:lnTo>
                      <a:pt x="2909" y="22"/>
                    </a:lnTo>
                    <a:lnTo>
                      <a:pt x="2795" y="44"/>
                    </a:lnTo>
                    <a:lnTo>
                      <a:pt x="2676" y="66"/>
                    </a:lnTo>
                    <a:lnTo>
                      <a:pt x="2551" y="82"/>
                    </a:lnTo>
                    <a:lnTo>
                      <a:pt x="2285" y="120"/>
                    </a:lnTo>
                    <a:lnTo>
                      <a:pt x="2155" y="136"/>
                    </a:lnTo>
                    <a:lnTo>
                      <a:pt x="2030" y="158"/>
                    </a:lnTo>
                    <a:lnTo>
                      <a:pt x="1905" y="174"/>
                    </a:lnTo>
                    <a:lnTo>
                      <a:pt x="1791" y="202"/>
                    </a:lnTo>
                    <a:lnTo>
                      <a:pt x="1688" y="229"/>
                    </a:lnTo>
                    <a:lnTo>
                      <a:pt x="1601" y="261"/>
                    </a:lnTo>
                    <a:lnTo>
                      <a:pt x="1525" y="300"/>
                    </a:lnTo>
                    <a:lnTo>
                      <a:pt x="1471" y="338"/>
                    </a:lnTo>
                    <a:lnTo>
                      <a:pt x="1455" y="359"/>
                    </a:lnTo>
                    <a:lnTo>
                      <a:pt x="1438" y="387"/>
                    </a:lnTo>
                    <a:lnTo>
                      <a:pt x="1427" y="414"/>
                    </a:lnTo>
                    <a:lnTo>
                      <a:pt x="1427" y="441"/>
                    </a:lnTo>
                    <a:lnTo>
                      <a:pt x="1427" y="441"/>
                    </a:lnTo>
                    <a:close/>
                  </a:path>
                </a:pathLst>
              </a:custGeom>
              <a:solidFill>
                <a:schemeClr val="bg1"/>
              </a:solidFill>
              <a:ln w="9525">
                <a:noFill/>
              </a:ln>
            </p:spPr>
            <p:txBody>
              <a:bodyPr/>
              <a:p>
                <a:endParaRPr lang="zh-CN" altLang="en-US"/>
              </a:p>
            </p:txBody>
          </p:sp>
          <p:sp>
            <p:nvSpPr>
              <p:cNvPr id="18442" name="任意多边形 23561"/>
              <p:cNvSpPr/>
              <p:nvPr/>
            </p:nvSpPr>
            <p:spPr>
              <a:xfrm>
                <a:off x="2773" y="87"/>
                <a:ext cx="1248" cy="539"/>
              </a:xfrm>
              <a:custGeom>
                <a:avLst/>
                <a:gdLst/>
                <a:ahLst/>
                <a:cxnLst/>
                <a:pathLst>
                  <a:path w="1248" h="539">
                    <a:moveTo>
                      <a:pt x="0" y="332"/>
                    </a:moveTo>
                    <a:lnTo>
                      <a:pt x="0" y="360"/>
                    </a:lnTo>
                    <a:lnTo>
                      <a:pt x="5" y="387"/>
                    </a:lnTo>
                    <a:lnTo>
                      <a:pt x="27" y="414"/>
                    </a:lnTo>
                    <a:lnTo>
                      <a:pt x="54" y="436"/>
                    </a:lnTo>
                    <a:lnTo>
                      <a:pt x="92" y="463"/>
                    </a:lnTo>
                    <a:lnTo>
                      <a:pt x="141" y="490"/>
                    </a:lnTo>
                    <a:lnTo>
                      <a:pt x="195" y="512"/>
                    </a:lnTo>
                    <a:lnTo>
                      <a:pt x="255" y="539"/>
                    </a:lnTo>
                    <a:lnTo>
                      <a:pt x="212" y="517"/>
                    </a:lnTo>
                    <a:lnTo>
                      <a:pt x="179" y="490"/>
                    </a:lnTo>
                    <a:lnTo>
                      <a:pt x="157" y="468"/>
                    </a:lnTo>
                    <a:lnTo>
                      <a:pt x="141" y="447"/>
                    </a:lnTo>
                    <a:lnTo>
                      <a:pt x="136" y="425"/>
                    </a:lnTo>
                    <a:lnTo>
                      <a:pt x="136" y="403"/>
                    </a:lnTo>
                    <a:lnTo>
                      <a:pt x="141" y="381"/>
                    </a:lnTo>
                    <a:lnTo>
                      <a:pt x="157" y="365"/>
                    </a:lnTo>
                    <a:lnTo>
                      <a:pt x="179" y="343"/>
                    </a:lnTo>
                    <a:lnTo>
                      <a:pt x="201" y="327"/>
                    </a:lnTo>
                    <a:lnTo>
                      <a:pt x="266" y="294"/>
                    </a:lnTo>
                    <a:lnTo>
                      <a:pt x="353" y="262"/>
                    </a:lnTo>
                    <a:lnTo>
                      <a:pt x="445" y="234"/>
                    </a:lnTo>
                    <a:lnTo>
                      <a:pt x="554" y="213"/>
                    </a:lnTo>
                    <a:lnTo>
                      <a:pt x="662" y="191"/>
                    </a:lnTo>
                    <a:lnTo>
                      <a:pt x="890" y="153"/>
                    </a:lnTo>
                    <a:lnTo>
                      <a:pt x="993" y="136"/>
                    </a:lnTo>
                    <a:lnTo>
                      <a:pt x="1091" y="120"/>
                    </a:lnTo>
                    <a:lnTo>
                      <a:pt x="1178" y="115"/>
                    </a:lnTo>
                    <a:lnTo>
                      <a:pt x="1248" y="104"/>
                    </a:lnTo>
                    <a:lnTo>
                      <a:pt x="1248" y="0"/>
                    </a:lnTo>
                    <a:lnTo>
                      <a:pt x="1161" y="22"/>
                    </a:lnTo>
                    <a:lnTo>
                      <a:pt x="1069" y="38"/>
                    </a:lnTo>
                    <a:lnTo>
                      <a:pt x="874" y="71"/>
                    </a:lnTo>
                    <a:lnTo>
                      <a:pt x="673" y="93"/>
                    </a:lnTo>
                    <a:lnTo>
                      <a:pt x="483" y="126"/>
                    </a:lnTo>
                    <a:lnTo>
                      <a:pt x="391" y="142"/>
                    </a:lnTo>
                    <a:lnTo>
                      <a:pt x="309" y="158"/>
                    </a:lnTo>
                    <a:lnTo>
                      <a:pt x="228" y="180"/>
                    </a:lnTo>
                    <a:lnTo>
                      <a:pt x="163" y="202"/>
                    </a:lnTo>
                    <a:lnTo>
                      <a:pt x="103" y="229"/>
                    </a:lnTo>
                    <a:lnTo>
                      <a:pt x="54" y="256"/>
                    </a:lnTo>
                    <a:lnTo>
                      <a:pt x="22" y="294"/>
                    </a:lnTo>
                    <a:lnTo>
                      <a:pt x="0" y="332"/>
                    </a:lnTo>
                    <a:lnTo>
                      <a:pt x="0" y="332"/>
                    </a:lnTo>
                    <a:close/>
                  </a:path>
                </a:pathLst>
              </a:custGeom>
              <a:gradFill rotWithShape="0">
                <a:gsLst>
                  <a:gs pos="0">
                    <a:srgbClr val="002D86"/>
                  </a:gs>
                  <a:gs pos="100000">
                    <a:schemeClr val="bg1"/>
                  </a:gs>
                </a:gsLst>
                <a:lin ang="2700000" scaled="1"/>
                <a:tileRect/>
              </a:gradFill>
              <a:ln w="9525">
                <a:noFill/>
              </a:ln>
            </p:spPr>
            <p:txBody>
              <a:bodyPr/>
              <a:p>
                <a:endParaRPr lang="zh-CN" altLang="en-US"/>
              </a:p>
            </p:txBody>
          </p:sp>
        </p:grpSp>
        <p:sp>
          <p:nvSpPr>
            <p:cNvPr id="18443" name="任意多边形 23562"/>
            <p:cNvSpPr/>
            <p:nvPr/>
          </p:nvSpPr>
          <p:spPr>
            <a:xfrm>
              <a:off x="3322" y="1341"/>
              <a:ext cx="1825" cy="1537"/>
            </a:xfrm>
            <a:custGeom>
              <a:avLst/>
              <a:gdLst/>
              <a:ahLst/>
              <a:cxnLst/>
              <a:pathLst>
                <a:path w="2296" h="1469">
                  <a:moveTo>
                    <a:pt x="771" y="1088"/>
                  </a:moveTo>
                  <a:lnTo>
                    <a:pt x="982" y="1061"/>
                  </a:lnTo>
                  <a:lnTo>
                    <a:pt x="1178" y="1034"/>
                  </a:lnTo>
                  <a:lnTo>
                    <a:pt x="1357" y="1012"/>
                  </a:lnTo>
                  <a:lnTo>
                    <a:pt x="1520" y="985"/>
                  </a:lnTo>
                  <a:lnTo>
                    <a:pt x="1666" y="957"/>
                  </a:lnTo>
                  <a:lnTo>
                    <a:pt x="1796" y="930"/>
                  </a:lnTo>
                  <a:lnTo>
                    <a:pt x="1916" y="897"/>
                  </a:lnTo>
                  <a:lnTo>
                    <a:pt x="2013" y="870"/>
                  </a:lnTo>
                  <a:lnTo>
                    <a:pt x="2100" y="832"/>
                  </a:lnTo>
                  <a:lnTo>
                    <a:pt x="2171" y="800"/>
                  </a:lnTo>
                  <a:lnTo>
                    <a:pt x="2220" y="756"/>
                  </a:lnTo>
                  <a:lnTo>
                    <a:pt x="2263" y="712"/>
                  </a:lnTo>
                  <a:lnTo>
                    <a:pt x="2285" y="669"/>
                  </a:lnTo>
                  <a:lnTo>
                    <a:pt x="2296" y="614"/>
                  </a:lnTo>
                  <a:lnTo>
                    <a:pt x="2290" y="560"/>
                  </a:lnTo>
                  <a:lnTo>
                    <a:pt x="2269" y="500"/>
                  </a:lnTo>
                  <a:lnTo>
                    <a:pt x="2241" y="457"/>
                  </a:lnTo>
                  <a:lnTo>
                    <a:pt x="2198" y="408"/>
                  </a:lnTo>
                  <a:lnTo>
                    <a:pt x="2144" y="364"/>
                  </a:lnTo>
                  <a:lnTo>
                    <a:pt x="2079" y="321"/>
                  </a:lnTo>
                  <a:lnTo>
                    <a:pt x="2008" y="277"/>
                  </a:lnTo>
                  <a:lnTo>
                    <a:pt x="1927" y="234"/>
                  </a:lnTo>
                  <a:lnTo>
                    <a:pt x="1769" y="157"/>
                  </a:lnTo>
                  <a:lnTo>
                    <a:pt x="1688" y="125"/>
                  </a:lnTo>
                  <a:lnTo>
                    <a:pt x="1612" y="92"/>
                  </a:lnTo>
                  <a:lnTo>
                    <a:pt x="1536" y="65"/>
                  </a:lnTo>
                  <a:lnTo>
                    <a:pt x="1476" y="43"/>
                  </a:lnTo>
                  <a:lnTo>
                    <a:pt x="1422" y="27"/>
                  </a:lnTo>
                  <a:lnTo>
                    <a:pt x="1384" y="10"/>
                  </a:lnTo>
                  <a:lnTo>
                    <a:pt x="1357" y="5"/>
                  </a:lnTo>
                  <a:lnTo>
                    <a:pt x="1346" y="0"/>
                  </a:lnTo>
                  <a:lnTo>
                    <a:pt x="1498" y="54"/>
                  </a:lnTo>
                  <a:lnTo>
                    <a:pt x="1655" y="119"/>
                  </a:lnTo>
                  <a:lnTo>
                    <a:pt x="1807" y="185"/>
                  </a:lnTo>
                  <a:lnTo>
                    <a:pt x="1948" y="255"/>
                  </a:lnTo>
                  <a:lnTo>
                    <a:pt x="2013" y="288"/>
                  </a:lnTo>
                  <a:lnTo>
                    <a:pt x="2068" y="326"/>
                  </a:lnTo>
                  <a:lnTo>
                    <a:pt x="2122" y="364"/>
                  </a:lnTo>
                  <a:lnTo>
                    <a:pt x="2171" y="402"/>
                  </a:lnTo>
                  <a:lnTo>
                    <a:pt x="2209" y="440"/>
                  </a:lnTo>
                  <a:lnTo>
                    <a:pt x="2236" y="478"/>
                  </a:lnTo>
                  <a:lnTo>
                    <a:pt x="2252" y="522"/>
                  </a:lnTo>
                  <a:lnTo>
                    <a:pt x="2263" y="560"/>
                  </a:lnTo>
                  <a:lnTo>
                    <a:pt x="2258" y="598"/>
                  </a:lnTo>
                  <a:lnTo>
                    <a:pt x="2241" y="636"/>
                  </a:lnTo>
                  <a:lnTo>
                    <a:pt x="2214" y="669"/>
                  </a:lnTo>
                  <a:lnTo>
                    <a:pt x="2171" y="702"/>
                  </a:lnTo>
                  <a:lnTo>
                    <a:pt x="2122" y="729"/>
                  </a:lnTo>
                  <a:lnTo>
                    <a:pt x="2062" y="756"/>
                  </a:lnTo>
                  <a:lnTo>
                    <a:pt x="1997" y="778"/>
                  </a:lnTo>
                  <a:lnTo>
                    <a:pt x="1921" y="800"/>
                  </a:lnTo>
                  <a:lnTo>
                    <a:pt x="1834" y="821"/>
                  </a:lnTo>
                  <a:lnTo>
                    <a:pt x="1748" y="843"/>
                  </a:lnTo>
                  <a:lnTo>
                    <a:pt x="1552" y="876"/>
                  </a:lnTo>
                  <a:lnTo>
                    <a:pt x="1351" y="908"/>
                  </a:lnTo>
                  <a:lnTo>
                    <a:pt x="1134" y="941"/>
                  </a:lnTo>
                  <a:lnTo>
                    <a:pt x="923" y="968"/>
                  </a:lnTo>
                  <a:lnTo>
                    <a:pt x="716" y="995"/>
                  </a:lnTo>
                  <a:lnTo>
                    <a:pt x="521" y="1028"/>
                  </a:lnTo>
                  <a:lnTo>
                    <a:pt x="434" y="1044"/>
                  </a:lnTo>
                  <a:lnTo>
                    <a:pt x="353" y="1066"/>
                  </a:lnTo>
                  <a:lnTo>
                    <a:pt x="277" y="1082"/>
                  </a:lnTo>
                  <a:lnTo>
                    <a:pt x="206" y="1104"/>
                  </a:lnTo>
                  <a:lnTo>
                    <a:pt x="147" y="1126"/>
                  </a:lnTo>
                  <a:lnTo>
                    <a:pt x="92" y="1148"/>
                  </a:lnTo>
                  <a:lnTo>
                    <a:pt x="54" y="1175"/>
                  </a:lnTo>
                  <a:lnTo>
                    <a:pt x="22" y="1202"/>
                  </a:lnTo>
                  <a:lnTo>
                    <a:pt x="6" y="1229"/>
                  </a:lnTo>
                  <a:lnTo>
                    <a:pt x="0" y="1262"/>
                  </a:lnTo>
                  <a:lnTo>
                    <a:pt x="11" y="1295"/>
                  </a:lnTo>
                  <a:lnTo>
                    <a:pt x="27" y="1327"/>
                  </a:lnTo>
                  <a:lnTo>
                    <a:pt x="54" y="1355"/>
                  </a:lnTo>
                  <a:lnTo>
                    <a:pt x="98" y="1382"/>
                  </a:lnTo>
                  <a:lnTo>
                    <a:pt x="141" y="1404"/>
                  </a:lnTo>
                  <a:lnTo>
                    <a:pt x="196" y="1425"/>
                  </a:lnTo>
                  <a:lnTo>
                    <a:pt x="261" y="1447"/>
                  </a:lnTo>
                  <a:lnTo>
                    <a:pt x="326" y="1469"/>
                  </a:lnTo>
                  <a:lnTo>
                    <a:pt x="266" y="1442"/>
                  </a:lnTo>
                  <a:lnTo>
                    <a:pt x="217" y="1414"/>
                  </a:lnTo>
                  <a:lnTo>
                    <a:pt x="174" y="1387"/>
                  </a:lnTo>
                  <a:lnTo>
                    <a:pt x="147" y="1360"/>
                  </a:lnTo>
                  <a:lnTo>
                    <a:pt x="125" y="1333"/>
                  </a:lnTo>
                  <a:lnTo>
                    <a:pt x="120" y="1306"/>
                  </a:lnTo>
                  <a:lnTo>
                    <a:pt x="125" y="1278"/>
                  </a:lnTo>
                  <a:lnTo>
                    <a:pt x="141" y="1257"/>
                  </a:lnTo>
                  <a:lnTo>
                    <a:pt x="174" y="1229"/>
                  </a:lnTo>
                  <a:lnTo>
                    <a:pt x="212" y="1208"/>
                  </a:lnTo>
                  <a:lnTo>
                    <a:pt x="272" y="1186"/>
                  </a:lnTo>
                  <a:lnTo>
                    <a:pt x="342" y="1164"/>
                  </a:lnTo>
                  <a:lnTo>
                    <a:pt x="423" y="1142"/>
                  </a:lnTo>
                  <a:lnTo>
                    <a:pt x="527" y="1121"/>
                  </a:lnTo>
                  <a:lnTo>
                    <a:pt x="641" y="1104"/>
                  </a:lnTo>
                  <a:lnTo>
                    <a:pt x="771" y="1088"/>
                  </a:lnTo>
                  <a:lnTo>
                    <a:pt x="771" y="1088"/>
                  </a:lnTo>
                  <a:close/>
                </a:path>
              </a:pathLst>
            </a:custGeom>
            <a:gradFill rotWithShape="0">
              <a:gsLst>
                <a:gs pos="0">
                  <a:srgbClr val="002B82"/>
                </a:gs>
                <a:gs pos="100000">
                  <a:schemeClr val="bg1"/>
                </a:gs>
              </a:gsLst>
              <a:lin ang="2700000" scaled="1"/>
              <a:tileRect/>
            </a:gradFill>
            <a:ln w="9525">
              <a:noFill/>
            </a:ln>
          </p:spPr>
          <p:txBody>
            <a:bodyPr/>
            <a:p>
              <a:endParaRPr lang="zh-CN" altLang="en-US"/>
            </a:p>
          </p:txBody>
        </p:sp>
        <p:sp>
          <p:nvSpPr>
            <p:cNvPr id="18444" name="任意多边形 23563"/>
            <p:cNvSpPr/>
            <p:nvPr/>
          </p:nvSpPr>
          <p:spPr>
            <a:xfrm>
              <a:off x="0" y="0"/>
              <a:ext cx="5758" cy="1776"/>
            </a:xfrm>
            <a:custGeom>
              <a:avLst/>
              <a:gdLst/>
              <a:ahLst/>
              <a:cxnLst/>
              <a:pathLst>
                <a:path w="5740" h="1906">
                  <a:moveTo>
                    <a:pt x="0" y="0"/>
                  </a:moveTo>
                  <a:lnTo>
                    <a:pt x="0" y="1906"/>
                  </a:lnTo>
                  <a:lnTo>
                    <a:pt x="5740" y="1906"/>
                  </a:lnTo>
                  <a:lnTo>
                    <a:pt x="5740" y="0"/>
                  </a:lnTo>
                  <a:lnTo>
                    <a:pt x="0" y="0"/>
                  </a:lnTo>
                  <a:lnTo>
                    <a:pt x="0" y="0"/>
                  </a:lnTo>
                  <a:close/>
                </a:path>
              </a:pathLst>
            </a:custGeom>
            <a:gradFill rotWithShape="0">
              <a:gsLst>
                <a:gs pos="0">
                  <a:schemeClr val="bg2"/>
                </a:gs>
                <a:gs pos="100000">
                  <a:schemeClr val="bg1"/>
                </a:gs>
              </a:gsLst>
              <a:lin ang="5400000" scaled="1"/>
              <a:tileRect/>
            </a:gradFill>
            <a:ln w="9525">
              <a:noFill/>
            </a:ln>
          </p:spPr>
          <p:txBody>
            <a:bodyPr/>
            <a:p>
              <a:endParaRPr lang="zh-CN" altLang="en-US"/>
            </a:p>
          </p:txBody>
        </p:sp>
      </p:grpSp>
      <p:sp>
        <p:nvSpPr>
          <p:cNvPr id="23565" name="标题 23564"/>
          <p:cNvSpPr>
            <a:spLocks noGrp="1" noRot="1"/>
          </p:cNvSpPr>
          <p:nvPr>
            <p:ph type="title"/>
          </p:nvPr>
        </p:nvSpPr>
        <p:spPr>
          <a:xfrm>
            <a:off x="609600" y="274638"/>
            <a:ext cx="10972800" cy="1143000"/>
          </a:xfrm>
          <a:prstGeom prst="rect">
            <a:avLst/>
          </a:prstGeom>
          <a:noFill/>
          <a:ln w="9525">
            <a:noFill/>
          </a:ln>
        </p:spPr>
        <p:txBody>
          <a:bodyPr anchor="ctr"/>
          <a:p>
            <a:pPr lvl="0" fontAlgn="base"/>
            <a:r>
              <a:rPr lang="zh-CN" altLang="en-US" strike="noStrike" noProof="1"/>
              <a:t>单击此处编辑母版标题样式</a:t>
            </a:r>
            <a:endParaRPr lang="zh-CN" altLang="en-US" strike="noStrike" noProof="1"/>
          </a:p>
        </p:txBody>
      </p:sp>
      <p:sp>
        <p:nvSpPr>
          <p:cNvPr id="23566" name="页脚占位符 23565"/>
          <p:cNvSpPr>
            <a:spLocks noGrp="1"/>
          </p:cNvSpPr>
          <p:nvPr>
            <p:ph type="ftr" sz="quarter" idx="3"/>
          </p:nvPr>
        </p:nvSpPr>
        <p:spPr>
          <a:xfrm>
            <a:off x="4165600" y="6248400"/>
            <a:ext cx="3860800" cy="476250"/>
          </a:xfrm>
          <a:prstGeom prst="rect">
            <a:avLst/>
          </a:prstGeom>
          <a:noFill/>
          <a:ln w="9525">
            <a:noFill/>
          </a:ln>
        </p:spPr>
        <p:txBody>
          <a:bodyPr anchor="b"/>
          <a:lstStyle>
            <a:lvl1pPr algn="ctr">
              <a:defRPr sz="1200"/>
            </a:lvl1pPr>
          </a:lstStyle>
          <a:p>
            <a:pPr lvl="0" fontAlgn="base"/>
            <a:endParaRPr lang="zh-CN" altLang="en-US" strike="noStrike" noProof="1" dirty="0"/>
          </a:p>
        </p:txBody>
      </p:sp>
      <p:sp>
        <p:nvSpPr>
          <p:cNvPr id="23567" name="文本占位符 23566"/>
          <p:cNvSpPr>
            <a:spLocks noGrp="1"/>
          </p:cNvSpPr>
          <p:nvPr>
            <p:ph type="body" idx="1"/>
          </p:nvPr>
        </p:nvSpPr>
        <p:spPr>
          <a:xfrm>
            <a:off x="609600" y="1600200"/>
            <a:ext cx="10972800" cy="4525963"/>
          </a:xfrm>
          <a:prstGeom prst="rect">
            <a:avLst/>
          </a:prstGeom>
          <a:noFill/>
          <a:ln w="9525">
            <a:noFill/>
          </a:ln>
        </p:spPr>
        <p:txBody>
          <a:bodyPr/>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Tree>
  </p:cSld>
  <p:clrMap bg1="lt1" tx1="dk1" bg2="lt2" tx2="dk2" accent1="accent1" accent2="accent2" accent3="accent3" accent4="accent4" accent5="accent5" accent6="accent6" hlink="hlink" folHlink="folHlink"/>
  <p:sldLayoutIdLst>
    <p:sldLayoutId id="2147483857" r:id="rId1"/>
    <p:sldLayoutId id="2147483858" r:id="rId2"/>
    <p:sldLayoutId id="2147483859" r:id="rId3"/>
    <p:sldLayoutId id="2147483860" r:id="rId4"/>
    <p:sldLayoutId id="2147483861" r:id="rId5"/>
    <p:sldLayoutId id="2147483862" r:id="rId6"/>
    <p:sldLayoutId id="2147483863" r:id="rId7"/>
    <p:sldLayoutId id="2147483864" r:id="rId8"/>
    <p:sldLayoutId id="2147483865" r:id="rId9"/>
    <p:sldLayoutId id="2147483866" r:id="rId10"/>
    <p:sldLayoutId id="2147483867" r:id="rId11"/>
  </p:sldLayoutIdLst>
  <p:hf sldNum="0" hdr="0" ftr="0" dt="0"/>
  <p:txStyles>
    <p:titleStyle>
      <a:lvl1pPr marL="0" lvl="0" indent="0" algn="ctr" defTabSz="914400" eaLnBrk="1" fontAlgn="base" latinLnBrk="0" hangingPunct="1">
        <a:lnSpc>
          <a:spcPct val="100000"/>
        </a:lnSpc>
        <a:spcBef>
          <a:spcPct val="0"/>
        </a:spcBef>
        <a:spcAft>
          <a:spcPct val="0"/>
        </a:spcAft>
        <a:buClr>
          <a:srgbClr val="000000"/>
        </a:buClr>
        <a:buNone/>
        <a:defRPr sz="4400" b="1" i="0" u="none" kern="1200" baseline="0">
          <a:solidFill>
            <a:schemeClr val="tx2"/>
          </a:solidFill>
          <a:effectLst>
            <a:outerShdw blurRad="38100" dist="38100" dir="2700000">
              <a:srgbClr val="000000"/>
            </a:outerShdw>
          </a:effectLst>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sz="3200" b="0" i="0" u="none" kern="1200" baseline="0">
          <a:solidFill>
            <a:schemeClr val="tx1"/>
          </a:solidFill>
          <a:effectLst>
            <a:outerShdw blurRad="38100" dist="38100" dir="2700000">
              <a:srgbClr val="000000"/>
            </a:outerShdw>
          </a:effectLst>
          <a:latin typeface="+mn-lt"/>
          <a:ea typeface="+mn-ea"/>
          <a:cs typeface="+mn-cs"/>
        </a:defRPr>
      </a:lvl1pPr>
      <a:lvl2pPr marL="742950" lvl="1" indent="-285750" algn="l" defTabSz="91440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sz="2800" b="0" i="0" u="none" kern="1200" baseline="0">
          <a:solidFill>
            <a:schemeClr val="tx1"/>
          </a:solidFill>
          <a:effectLst>
            <a:outerShdw blurRad="38100" dist="38100" dir="2700000">
              <a:srgbClr val="000000"/>
            </a:outerShdw>
          </a:effectLst>
          <a:latin typeface="+mn-lt"/>
          <a:ea typeface="+mn-ea"/>
          <a:cs typeface="+mn-cs"/>
        </a:defRPr>
      </a:lvl2pPr>
      <a:lvl3pPr marL="1143000" lvl="2" indent="-228600" algn="l" defTabSz="914400" eaLnBrk="1" fontAlgn="base" latinLnBrk="0" hangingPunct="1">
        <a:lnSpc>
          <a:spcPct val="100000"/>
        </a:lnSpc>
        <a:spcBef>
          <a:spcPct val="20000"/>
        </a:spcBef>
        <a:spcAft>
          <a:spcPct val="0"/>
        </a:spcAft>
        <a:buClr>
          <a:schemeClr val="tx2"/>
        </a:buClr>
        <a:buSzPct val="70000"/>
        <a:buFont typeface="Wingdings" panose="05000000000000000000" pitchFamily="2" charset="2"/>
        <a:buChar char="n"/>
        <a:defRPr sz="2400" b="0" i="0" u="none" kern="1200" baseline="0">
          <a:solidFill>
            <a:schemeClr val="tx1"/>
          </a:solidFill>
          <a:effectLst>
            <a:outerShdw blurRad="38100" dist="38100" dir="2700000">
              <a:srgbClr val="000000"/>
            </a:outerShdw>
          </a:effectLst>
          <a:latin typeface="+mn-lt"/>
          <a:ea typeface="+mn-ea"/>
          <a:cs typeface="+mn-cs"/>
        </a:defRPr>
      </a:lvl3pPr>
      <a:lvl4pPr marL="1600200" lvl="3" indent="-228600" algn="l" defTabSz="91440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4pPr>
      <a:lvl5pPr marL="2057400" lvl="4" indent="-228600" algn="l" defTabSz="91440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DCDCDC"/>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1"/>
            </p:custDataLst>
          </p:nvPr>
        </p:nvSpPr>
        <p:spPr>
          <a:xfrm>
            <a:off x="669882" y="432000"/>
            <a:ext cx="10852237" cy="648000"/>
          </a:xfrm>
          <a:prstGeom prst="rect">
            <a:avLst/>
          </a:prstGeom>
        </p:spPr>
        <p:txBody>
          <a:bodyPr vert="horz" lIns="101600" tIns="38100" rIns="76200" bIns="38100" rtlCol="0" anchor="ctr"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2"/>
            </p:custDataLst>
          </p:nvPr>
        </p:nvSpPr>
        <p:spPr>
          <a:xfrm>
            <a:off x="669882" y="1296000"/>
            <a:ext cx="10852237" cy="5040000"/>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3"/>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pPr lvl="0" fontAlgn="base"/>
            <a:endParaRPr lang="zh-CN" altLang="en-US" strike="noStrike" noProof="1" dirty="0"/>
          </a:p>
        </p:txBody>
      </p:sp>
      <p:sp>
        <p:nvSpPr>
          <p:cNvPr id="5" name="页脚占位符 4"/>
          <p:cNvSpPr>
            <a:spLocks noGrp="1"/>
          </p:cNvSpPr>
          <p:nvPr>
            <p:ph type="ftr" sz="quarter" idx="3"/>
            <p:custDataLst>
              <p:tags r:id="rId14"/>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pPr lvl="0" fontAlgn="base"/>
            <a:endParaRPr lang="zh-CN" altLang="en-US" strike="noStrike" noProof="1" dirty="0"/>
          </a:p>
        </p:txBody>
      </p:sp>
      <p:sp>
        <p:nvSpPr>
          <p:cNvPr id="6" name="灯片编号占位符 5"/>
          <p:cNvSpPr>
            <a:spLocks noGrp="1"/>
          </p:cNvSpPr>
          <p:nvPr>
            <p:ph type="sldNum" sz="quarter" idx="4"/>
            <p:custDataLst>
              <p:tags r:id="rId15"/>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7" name="KSO_TEMPLATE" hidden="1"/>
          <p:cNvSpPr/>
          <p:nvPr>
            <p:custDataLst>
              <p:tags r:id="rId16"/>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869" r:id="rId1"/>
    <p:sldLayoutId id="2147483870" r:id="rId2"/>
    <p:sldLayoutId id="2147483871" r:id="rId3"/>
    <p:sldLayoutId id="2147483872" r:id="rId4"/>
    <p:sldLayoutId id="2147483873" r:id="rId5"/>
    <p:sldLayoutId id="2147483874" r:id="rId6"/>
    <p:sldLayoutId id="2147483875" r:id="rId7"/>
    <p:sldLayoutId id="2147483876" r:id="rId8"/>
    <p:sldLayoutId id="2147483877" r:id="rId9"/>
    <p:sldLayoutId id="2147483878" r:id="rId10"/>
  </p:sldLayoutIdLst>
  <p:hf sldNum="0" hdr="0" ftr="0" dt="0"/>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Wingdings" panose="05000000000000000000" charset="0"/>
        <a:buChar char="n"/>
        <a:defRPr sz="1600" u="none" strike="noStrike" kern="1200" cap="none" spc="150" normalizeH="0" baseline="0">
          <a:solidFill>
            <a:schemeClr val="tx1"/>
          </a:solidFill>
          <a:uFillTx/>
          <a:latin typeface="+mn-lt"/>
          <a:ea typeface="+mn-ea"/>
          <a:cs typeface="+mn-cs"/>
        </a:defRPr>
      </a:lvl1pPr>
      <a:lvl2pPr marL="685800" indent="-228600" algn="l" defTabSz="914400" rtl="0" eaLnBrk="1" fontAlgn="auto" latinLnBrk="0" hangingPunct="1">
        <a:lnSpc>
          <a:spcPct val="130000"/>
        </a:lnSpc>
        <a:spcBef>
          <a:spcPts val="0"/>
        </a:spcBef>
        <a:spcAft>
          <a:spcPts val="1000"/>
        </a:spcAft>
        <a:buFont typeface="Wingdings" panose="05000000000000000000" charset="0"/>
        <a:buChar char="n"/>
        <a:tabLst>
          <a:tab pos="1609725" algn="l"/>
        </a:tabLst>
        <a:defRPr sz="1600" u="none" strike="noStrike" kern="1200" cap="none" spc="150" normalizeH="0" baseline="0">
          <a:solidFill>
            <a:schemeClr val="tx1"/>
          </a:solidFill>
          <a:uFillTx/>
          <a:latin typeface="+mn-lt"/>
          <a:ea typeface="+mn-ea"/>
          <a:cs typeface="+mn-cs"/>
        </a:defRPr>
      </a:lvl2pPr>
      <a:lvl3pPr marL="1143000" indent="-228600" algn="l" defTabSz="914400" rtl="0" eaLnBrk="1" fontAlgn="auto" latinLnBrk="0" hangingPunct="1">
        <a:lnSpc>
          <a:spcPct val="130000"/>
        </a:lnSpc>
        <a:spcBef>
          <a:spcPts val="0"/>
        </a:spcBef>
        <a:spcAft>
          <a:spcPts val="1000"/>
        </a:spcAft>
        <a:buFont typeface="Wingdings" panose="05000000000000000000" charset="0"/>
        <a:buChar char="n"/>
        <a:defRPr sz="1600" u="none" strike="noStrike" kern="1200" cap="none" spc="150" normalizeH="0" baseline="0">
          <a:solidFill>
            <a:schemeClr val="tx1"/>
          </a:solidFill>
          <a:uFillTx/>
          <a:latin typeface="+mn-lt"/>
          <a:ea typeface="+mn-ea"/>
          <a:cs typeface="+mn-cs"/>
        </a:defRPr>
      </a:lvl3pPr>
      <a:lvl4pPr marL="1600200" indent="-228600" algn="l" defTabSz="914400" rtl="0" eaLnBrk="1" fontAlgn="auto" latinLnBrk="0" hangingPunct="1">
        <a:lnSpc>
          <a:spcPct val="130000"/>
        </a:lnSpc>
        <a:spcBef>
          <a:spcPts val="0"/>
        </a:spcBef>
        <a:spcAft>
          <a:spcPts val="1000"/>
        </a:spcAft>
        <a:buFont typeface="Wingdings" panose="05000000000000000000" charset="0"/>
        <a:buChar char="n"/>
        <a:defRPr sz="1600" u="none" strike="noStrike" kern="1200" cap="none" spc="150" normalizeH="0" baseline="0">
          <a:solidFill>
            <a:schemeClr val="tx1"/>
          </a:solidFill>
          <a:uFillTx/>
          <a:latin typeface="+mn-lt"/>
          <a:ea typeface="+mn-ea"/>
          <a:cs typeface="+mn-cs"/>
        </a:defRPr>
      </a:lvl4pPr>
      <a:lvl5pPr marL="2057400" indent="-228600" algn="l" defTabSz="914400" rtl="0" eaLnBrk="1" fontAlgn="auto" latinLnBrk="0" hangingPunct="1">
        <a:lnSpc>
          <a:spcPct val="130000"/>
        </a:lnSpc>
        <a:spcBef>
          <a:spcPts val="0"/>
        </a:spcBef>
        <a:spcAft>
          <a:spcPts val="1000"/>
        </a:spcAft>
        <a:buFont typeface="Wingdings" panose="05000000000000000000" charset="0"/>
        <a:buChar char="n"/>
        <a:defRPr sz="1600" u="none" strike="noStrike" kern="1200" cap="none" spc="150" normalizeH="0" baseline="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2050" name="Rectangle 2"/>
          <p:cNvSpPr>
            <a:spLocks noGrp="1"/>
          </p:cNvSpPr>
          <p:nvPr>
            <p:ph type="title"/>
          </p:nvPr>
        </p:nvSpPr>
        <p:spPr>
          <a:xfrm>
            <a:off x="609600" y="274638"/>
            <a:ext cx="10972800" cy="1143000"/>
          </a:xfrm>
          <a:prstGeom prst="rect">
            <a:avLst/>
          </a:prstGeom>
          <a:noFill/>
          <a:ln w="9525">
            <a:noFill/>
          </a:ln>
        </p:spPr>
        <p:txBody>
          <a:bodyPr anchor="ctr"/>
          <a:p>
            <a:pPr lvl="0"/>
            <a:r>
              <a:rPr lang="zh-CN" altLang="en-US"/>
              <a:t>单击此处编辑母版标题样式</a:t>
            </a:r>
            <a:endParaRPr lang="zh-CN" altLang="en-US"/>
          </a:p>
        </p:txBody>
      </p:sp>
      <p:sp>
        <p:nvSpPr>
          <p:cNvPr id="2051" name="Rectangle 3"/>
          <p:cNvSpPr>
            <a:spLocks noGrp="1"/>
          </p:cNvSpPr>
          <p:nvPr>
            <p:ph type="body"/>
          </p:nvPr>
        </p:nvSpPr>
        <p:spPr>
          <a:xfrm>
            <a:off x="609600" y="1600200"/>
            <a:ext cx="10972800" cy="4525963"/>
          </a:xfrm>
          <a:prstGeom prst="rect">
            <a:avLst/>
          </a:prstGeom>
          <a:noFill/>
          <a:ln w="9525">
            <a:noFill/>
          </a:ln>
        </p:spPr>
        <p:txBody>
          <a:bodyPr anchor="t"/>
          <a:p>
            <a:pPr lvl="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2052" name="Rectangle 4"/>
          <p:cNvSpPr>
            <a:spLocks noGrp="1"/>
          </p:cNvSpPr>
          <p:nvPr>
            <p:ph type="dt" sz="half" idx="2"/>
          </p:nvPr>
        </p:nvSpPr>
        <p:spPr>
          <a:xfrm>
            <a:off x="609600" y="6245225"/>
            <a:ext cx="2844800" cy="476250"/>
          </a:xfrm>
          <a:prstGeom prst="rect">
            <a:avLst/>
          </a:prstGeom>
          <a:noFill/>
          <a:ln w="9525">
            <a:noFill/>
          </a:ln>
        </p:spPr>
        <p:txBody>
          <a:bodyPr/>
          <a:lstStyle>
            <a:lvl1pPr>
              <a:defRPr sz="1400"/>
            </a:lvl1pPr>
          </a:lstStyle>
          <a:p>
            <a:pPr lvl="0" fontAlgn="base"/>
            <a:endParaRPr lang="zh-CN" altLang="en-US" strike="noStrike" noProof="1" dirty="0"/>
          </a:p>
        </p:txBody>
      </p:sp>
      <p:sp>
        <p:nvSpPr>
          <p:cNvPr id="2053" name="Rectangle 5"/>
          <p:cNvSpPr>
            <a:spLocks noGrp="1"/>
          </p:cNvSpPr>
          <p:nvPr>
            <p:ph type="ftr" sz="quarter" idx="3"/>
          </p:nvPr>
        </p:nvSpPr>
        <p:spPr>
          <a:xfrm>
            <a:off x="4165600" y="6245225"/>
            <a:ext cx="3860800" cy="476250"/>
          </a:xfrm>
          <a:prstGeom prst="rect">
            <a:avLst/>
          </a:prstGeom>
          <a:noFill/>
          <a:ln w="9525">
            <a:noFill/>
          </a:ln>
        </p:spPr>
        <p:txBody>
          <a:bodyPr/>
          <a:lstStyle>
            <a:lvl1pPr algn="ctr">
              <a:defRPr sz="1400"/>
            </a:lvl1pPr>
          </a:lstStyle>
          <a:p>
            <a:pPr lvl="0" fontAlgn="base"/>
            <a:endParaRPr lang="zh-CN" altLang="en-US" strike="noStrike" noProof="1" dirty="0"/>
          </a:p>
        </p:txBody>
      </p:sp>
      <p:sp>
        <p:nvSpPr>
          <p:cNvPr id="2054" name="Rectangle 6"/>
          <p:cNvSpPr>
            <a:spLocks noGrp="1"/>
          </p:cNvSpPr>
          <p:nvPr>
            <p:ph type="sldNum" sz="quarter" idx="4"/>
          </p:nvPr>
        </p:nvSpPr>
        <p:spPr>
          <a:xfrm>
            <a:off x="8737600" y="6245225"/>
            <a:ext cx="2844800" cy="476250"/>
          </a:xfrm>
          <a:prstGeom prst="rect">
            <a:avLst/>
          </a:prstGeom>
          <a:noFill/>
          <a:ln w="9525">
            <a:noFill/>
          </a:ln>
        </p:spPr>
        <p:txBody>
          <a:bodyPr/>
          <a:lstStyle>
            <a:lvl1pPr algn="r">
              <a:defRPr sz="1400"/>
            </a:lvl1p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hf sldNum="0" hdr="0" ftr="0" dt="0"/>
  <p:txStyles>
    <p:titleStyle>
      <a:lvl1pPr marL="0" lvl="0" indent="0" algn="ctr" defTabSz="914400" eaLnBrk="1" fontAlgn="base" latinLnBrk="0" hangingPunct="1">
        <a:lnSpc>
          <a:spcPct val="100000"/>
        </a:lnSpc>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rgbClr val="000058"/>
            </a:gs>
            <a:gs pos="100000">
              <a:schemeClr val="bg1"/>
            </a:gs>
          </a:gsLst>
          <a:lin ang="2700000" scaled="1"/>
          <a:tileRect/>
        </a:gradFill>
        <a:effectLst/>
      </p:bgPr>
    </p:bg>
    <p:spTree>
      <p:nvGrpSpPr>
        <p:cNvPr id="1" name=""/>
        <p:cNvGrpSpPr/>
        <p:nvPr/>
      </p:nvGrpSpPr>
      <p:grpSpPr/>
      <p:grpSp>
        <p:nvGrpSpPr>
          <p:cNvPr id="3074" name="组合 3073"/>
          <p:cNvGrpSpPr/>
          <p:nvPr/>
        </p:nvGrpSpPr>
        <p:grpSpPr>
          <a:xfrm>
            <a:off x="0" y="0"/>
            <a:ext cx="12192000" cy="6856413"/>
            <a:chOff x="0" y="0"/>
            <a:chExt cx="5760" cy="4319"/>
          </a:xfrm>
        </p:grpSpPr>
        <p:sp>
          <p:nvSpPr>
            <p:cNvPr id="3075" name="任意多边形 3074"/>
            <p:cNvSpPr/>
            <p:nvPr/>
          </p:nvSpPr>
          <p:spPr>
            <a:xfrm>
              <a:off x="0" y="12"/>
              <a:ext cx="5758" cy="3273"/>
            </a:xfrm>
            <a:custGeom>
              <a:avLst/>
              <a:gdLst/>
              <a:ahLst/>
              <a:cxnLst/>
              <a:pathLst>
                <a:path w="5740" h="3273">
                  <a:moveTo>
                    <a:pt x="3193" y="1816"/>
                  </a:moveTo>
                  <a:lnTo>
                    <a:pt x="0" y="0"/>
                  </a:lnTo>
                  <a:lnTo>
                    <a:pt x="0" y="522"/>
                  </a:lnTo>
                  <a:lnTo>
                    <a:pt x="3037" y="1978"/>
                  </a:lnTo>
                  <a:lnTo>
                    <a:pt x="5740" y="3273"/>
                  </a:lnTo>
                  <a:lnTo>
                    <a:pt x="5740" y="3267"/>
                  </a:lnTo>
                  <a:lnTo>
                    <a:pt x="3193" y="1816"/>
                  </a:lnTo>
                  <a:lnTo>
                    <a:pt x="3193" y="1816"/>
                  </a:lnTo>
                  <a:close/>
                </a:path>
              </a:pathLst>
            </a:custGeom>
            <a:gradFill rotWithShape="0">
              <a:gsLst>
                <a:gs pos="0">
                  <a:srgbClr val="000051"/>
                </a:gs>
                <a:gs pos="100000">
                  <a:schemeClr val="bg2"/>
                </a:gs>
              </a:gsLst>
              <a:lin ang="0" scaled="1"/>
              <a:tileRect/>
            </a:gradFill>
            <a:ln w="9525">
              <a:noFill/>
            </a:ln>
          </p:spPr>
          <p:txBody>
            <a:bodyPr/>
            <a:p>
              <a:endParaRPr lang="zh-CN" altLang="en-US"/>
            </a:p>
          </p:txBody>
        </p:sp>
        <p:sp>
          <p:nvSpPr>
            <p:cNvPr id="3076" name="任意多边形 3075"/>
            <p:cNvSpPr/>
            <p:nvPr/>
          </p:nvSpPr>
          <p:spPr>
            <a:xfrm>
              <a:off x="149" y="0"/>
              <a:ext cx="5609" cy="3243"/>
            </a:xfrm>
            <a:custGeom>
              <a:avLst/>
              <a:gdLst/>
              <a:ahLst/>
              <a:cxnLst/>
              <a:pathLst>
                <a:path w="5591" h="3243">
                  <a:moveTo>
                    <a:pt x="3163" y="1714"/>
                  </a:moveTo>
                  <a:lnTo>
                    <a:pt x="431" y="0"/>
                  </a:lnTo>
                  <a:lnTo>
                    <a:pt x="0" y="0"/>
                  </a:lnTo>
                  <a:lnTo>
                    <a:pt x="3086" y="1786"/>
                  </a:lnTo>
                  <a:lnTo>
                    <a:pt x="5591" y="3243"/>
                  </a:lnTo>
                  <a:lnTo>
                    <a:pt x="5591" y="3237"/>
                  </a:lnTo>
                  <a:lnTo>
                    <a:pt x="3163" y="1714"/>
                  </a:lnTo>
                  <a:lnTo>
                    <a:pt x="3163" y="1714"/>
                  </a:lnTo>
                  <a:close/>
                </a:path>
              </a:pathLst>
            </a:custGeom>
            <a:gradFill rotWithShape="0">
              <a:gsLst>
                <a:gs pos="0">
                  <a:srgbClr val="00005D"/>
                </a:gs>
                <a:gs pos="100000">
                  <a:schemeClr val="bg1"/>
                </a:gs>
              </a:gsLst>
              <a:lin ang="2700000" scaled="1"/>
              <a:tileRect/>
            </a:gradFill>
            <a:ln w="9525">
              <a:noFill/>
            </a:ln>
          </p:spPr>
          <p:txBody>
            <a:bodyPr/>
            <a:p>
              <a:endParaRPr lang="zh-CN" altLang="en-US"/>
            </a:p>
          </p:txBody>
        </p:sp>
        <p:sp>
          <p:nvSpPr>
            <p:cNvPr id="3077" name="任意多边形 3076"/>
            <p:cNvSpPr/>
            <p:nvPr/>
          </p:nvSpPr>
          <p:spPr>
            <a:xfrm>
              <a:off x="0" y="3433"/>
              <a:ext cx="4038" cy="191"/>
            </a:xfrm>
            <a:custGeom>
              <a:avLst/>
              <a:gdLst/>
              <a:ahLst/>
              <a:cxnLst/>
              <a:pathLst>
                <a:path w="4042" h="192">
                  <a:moveTo>
                    <a:pt x="0" y="156"/>
                  </a:moveTo>
                  <a:lnTo>
                    <a:pt x="4042" y="192"/>
                  </a:lnTo>
                  <a:lnTo>
                    <a:pt x="4042" y="144"/>
                  </a:lnTo>
                  <a:lnTo>
                    <a:pt x="0" y="0"/>
                  </a:lnTo>
                  <a:lnTo>
                    <a:pt x="0" y="156"/>
                  </a:lnTo>
                  <a:lnTo>
                    <a:pt x="0" y="156"/>
                  </a:lnTo>
                  <a:close/>
                </a:path>
              </a:pathLst>
            </a:custGeom>
            <a:gradFill rotWithShape="0">
              <a:gsLst>
                <a:gs pos="0">
                  <a:srgbClr val="000061"/>
                </a:gs>
                <a:gs pos="100000">
                  <a:schemeClr val="bg2"/>
                </a:gs>
              </a:gsLst>
              <a:lin ang="0" scaled="1"/>
              <a:tileRect/>
            </a:gradFill>
            <a:ln w="9525">
              <a:noFill/>
            </a:ln>
          </p:spPr>
          <p:txBody>
            <a:bodyPr/>
            <a:p>
              <a:endParaRPr lang="zh-CN" altLang="en-US"/>
            </a:p>
          </p:txBody>
        </p:sp>
        <p:sp>
          <p:nvSpPr>
            <p:cNvPr id="3078" name="任意多边形 3077"/>
            <p:cNvSpPr/>
            <p:nvPr/>
          </p:nvSpPr>
          <p:spPr>
            <a:xfrm>
              <a:off x="4038" y="3577"/>
              <a:ext cx="1720" cy="65"/>
            </a:xfrm>
            <a:custGeom>
              <a:avLst/>
              <a:gdLst/>
              <a:ahLst/>
              <a:cxnLst/>
              <a:pathLst>
                <a:path w="1722" h="66">
                  <a:moveTo>
                    <a:pt x="1722" y="66"/>
                  </a:moveTo>
                  <a:lnTo>
                    <a:pt x="1722" y="60"/>
                  </a:lnTo>
                  <a:lnTo>
                    <a:pt x="0" y="0"/>
                  </a:lnTo>
                  <a:lnTo>
                    <a:pt x="0" y="48"/>
                  </a:lnTo>
                  <a:lnTo>
                    <a:pt x="1722" y="66"/>
                  </a:lnTo>
                  <a:lnTo>
                    <a:pt x="1722" y="66"/>
                  </a:lnTo>
                  <a:close/>
                </a:path>
              </a:pathLst>
            </a:custGeom>
            <a:gradFill rotWithShape="0">
              <a:gsLst>
                <a:gs pos="0">
                  <a:schemeClr val="bg2"/>
                </a:gs>
                <a:gs pos="100000">
                  <a:schemeClr val="bg1"/>
                </a:gs>
              </a:gsLst>
              <a:lin ang="0" scaled="1"/>
              <a:tileRect/>
            </a:gradFill>
            <a:ln w="9525">
              <a:noFill/>
            </a:ln>
          </p:spPr>
          <p:txBody>
            <a:bodyPr/>
            <a:p>
              <a:endParaRPr lang="zh-CN" altLang="en-US"/>
            </a:p>
          </p:txBody>
        </p:sp>
        <p:sp>
          <p:nvSpPr>
            <p:cNvPr id="3079" name="任意多边形 3078"/>
            <p:cNvSpPr/>
            <p:nvPr/>
          </p:nvSpPr>
          <p:spPr>
            <a:xfrm>
              <a:off x="0" y="3726"/>
              <a:ext cx="4784" cy="329"/>
            </a:xfrm>
            <a:custGeom>
              <a:avLst/>
              <a:gdLst/>
              <a:ahLst/>
              <a:cxnLst/>
              <a:pathLst>
                <a:path w="4789" h="329">
                  <a:moveTo>
                    <a:pt x="0" y="329"/>
                  </a:moveTo>
                  <a:lnTo>
                    <a:pt x="4789" y="77"/>
                  </a:lnTo>
                  <a:lnTo>
                    <a:pt x="4789" y="0"/>
                  </a:lnTo>
                  <a:lnTo>
                    <a:pt x="0" y="107"/>
                  </a:lnTo>
                  <a:lnTo>
                    <a:pt x="0" y="329"/>
                  </a:lnTo>
                  <a:lnTo>
                    <a:pt x="0" y="329"/>
                  </a:lnTo>
                  <a:close/>
                </a:path>
              </a:pathLst>
            </a:custGeom>
            <a:gradFill rotWithShape="0">
              <a:gsLst>
                <a:gs pos="0">
                  <a:srgbClr val="00007D"/>
                </a:gs>
                <a:gs pos="100000">
                  <a:schemeClr val="bg1"/>
                </a:gs>
              </a:gsLst>
              <a:lin ang="0" scaled="1"/>
              <a:tileRect/>
            </a:gradFill>
            <a:ln w="9525">
              <a:noFill/>
            </a:ln>
          </p:spPr>
          <p:txBody>
            <a:bodyPr/>
            <a:p>
              <a:endParaRPr lang="zh-CN" altLang="en-US"/>
            </a:p>
          </p:txBody>
        </p:sp>
        <p:sp>
          <p:nvSpPr>
            <p:cNvPr id="3080" name="任意多边形 3079"/>
            <p:cNvSpPr/>
            <p:nvPr/>
          </p:nvSpPr>
          <p:spPr>
            <a:xfrm>
              <a:off x="4784" y="3702"/>
              <a:ext cx="974" cy="101"/>
            </a:xfrm>
            <a:custGeom>
              <a:avLst/>
              <a:gdLst/>
              <a:ahLst/>
              <a:cxnLst/>
              <a:pathLst>
                <a:path w="975" h="101">
                  <a:moveTo>
                    <a:pt x="975" y="48"/>
                  </a:moveTo>
                  <a:lnTo>
                    <a:pt x="975" y="0"/>
                  </a:lnTo>
                  <a:lnTo>
                    <a:pt x="0" y="24"/>
                  </a:lnTo>
                  <a:lnTo>
                    <a:pt x="0" y="101"/>
                  </a:lnTo>
                  <a:lnTo>
                    <a:pt x="975" y="48"/>
                  </a:lnTo>
                  <a:lnTo>
                    <a:pt x="975" y="48"/>
                  </a:lnTo>
                  <a:close/>
                </a:path>
              </a:pathLst>
            </a:custGeom>
            <a:solidFill>
              <a:schemeClr val="bg1"/>
            </a:solidFill>
            <a:ln w="9525">
              <a:noFill/>
            </a:ln>
          </p:spPr>
          <p:txBody>
            <a:bodyPr/>
            <a:p>
              <a:endParaRPr lang="zh-CN" altLang="en-US"/>
            </a:p>
          </p:txBody>
        </p:sp>
        <p:sp>
          <p:nvSpPr>
            <p:cNvPr id="3081" name="任意多边形 3080"/>
            <p:cNvSpPr/>
            <p:nvPr/>
          </p:nvSpPr>
          <p:spPr>
            <a:xfrm>
              <a:off x="3619" y="3815"/>
              <a:ext cx="2139" cy="198"/>
            </a:xfrm>
            <a:custGeom>
              <a:avLst/>
              <a:gdLst/>
              <a:ahLst/>
              <a:cxnLst/>
              <a:pathLst>
                <a:path w="2141" h="198">
                  <a:moveTo>
                    <a:pt x="2141" y="0"/>
                  </a:moveTo>
                  <a:lnTo>
                    <a:pt x="0" y="156"/>
                  </a:lnTo>
                  <a:lnTo>
                    <a:pt x="0" y="198"/>
                  </a:lnTo>
                  <a:lnTo>
                    <a:pt x="2141" y="0"/>
                  </a:lnTo>
                  <a:lnTo>
                    <a:pt x="2141" y="0"/>
                  </a:lnTo>
                  <a:close/>
                </a:path>
              </a:pathLst>
            </a:custGeom>
            <a:solidFill>
              <a:schemeClr val="bg1"/>
            </a:solidFill>
            <a:ln w="9525">
              <a:noFill/>
            </a:ln>
          </p:spPr>
          <p:txBody>
            <a:bodyPr/>
            <a:p>
              <a:endParaRPr lang="zh-CN" altLang="en-US"/>
            </a:p>
          </p:txBody>
        </p:sp>
        <p:sp>
          <p:nvSpPr>
            <p:cNvPr id="3082" name="任意多边形 3081"/>
            <p:cNvSpPr/>
            <p:nvPr/>
          </p:nvSpPr>
          <p:spPr>
            <a:xfrm>
              <a:off x="0" y="3971"/>
              <a:ext cx="3619" cy="348"/>
            </a:xfrm>
            <a:custGeom>
              <a:avLst/>
              <a:gdLst/>
              <a:ahLst/>
              <a:cxnLst/>
              <a:pathLst>
                <a:path w="3623" h="348">
                  <a:moveTo>
                    <a:pt x="0" y="348"/>
                  </a:moveTo>
                  <a:lnTo>
                    <a:pt x="311" y="348"/>
                  </a:lnTo>
                  <a:lnTo>
                    <a:pt x="3623" y="42"/>
                  </a:lnTo>
                  <a:lnTo>
                    <a:pt x="3623" y="0"/>
                  </a:lnTo>
                  <a:lnTo>
                    <a:pt x="0" y="264"/>
                  </a:lnTo>
                  <a:lnTo>
                    <a:pt x="0" y="348"/>
                  </a:lnTo>
                  <a:lnTo>
                    <a:pt x="0" y="348"/>
                  </a:lnTo>
                  <a:close/>
                </a:path>
              </a:pathLst>
            </a:custGeom>
            <a:gradFill rotWithShape="0">
              <a:gsLst>
                <a:gs pos="0">
                  <a:srgbClr val="00006F"/>
                </a:gs>
                <a:gs pos="100000">
                  <a:schemeClr val="bg1"/>
                </a:gs>
              </a:gsLst>
              <a:lin ang="0" scaled="1"/>
              <a:tileRect/>
            </a:gradFill>
            <a:ln w="9525">
              <a:noFill/>
            </a:ln>
          </p:spPr>
          <p:txBody>
            <a:bodyPr/>
            <a:p>
              <a:endParaRPr lang="zh-CN" altLang="en-US"/>
            </a:p>
          </p:txBody>
        </p:sp>
        <p:sp>
          <p:nvSpPr>
            <p:cNvPr id="3083" name="任意多边形 3082"/>
            <p:cNvSpPr/>
            <p:nvPr/>
          </p:nvSpPr>
          <p:spPr>
            <a:xfrm>
              <a:off x="2097" y="4043"/>
              <a:ext cx="2514" cy="276"/>
            </a:xfrm>
            <a:custGeom>
              <a:avLst/>
              <a:gdLst/>
              <a:ahLst/>
              <a:cxnLst/>
              <a:pathLst>
                <a:path w="2517" h="276">
                  <a:moveTo>
                    <a:pt x="2182" y="276"/>
                  </a:moveTo>
                  <a:lnTo>
                    <a:pt x="2517" y="204"/>
                  </a:lnTo>
                  <a:lnTo>
                    <a:pt x="2260" y="0"/>
                  </a:lnTo>
                  <a:lnTo>
                    <a:pt x="0" y="276"/>
                  </a:lnTo>
                  <a:lnTo>
                    <a:pt x="2182" y="276"/>
                  </a:lnTo>
                  <a:lnTo>
                    <a:pt x="2182" y="276"/>
                  </a:lnTo>
                  <a:close/>
                </a:path>
              </a:pathLst>
            </a:custGeom>
            <a:solidFill>
              <a:schemeClr val="bg1"/>
            </a:solidFill>
            <a:ln w="9525">
              <a:noFill/>
            </a:ln>
          </p:spPr>
          <p:txBody>
            <a:bodyPr/>
            <a:p>
              <a:endParaRPr lang="zh-CN" altLang="en-US"/>
            </a:p>
          </p:txBody>
        </p:sp>
        <p:sp>
          <p:nvSpPr>
            <p:cNvPr id="3084" name="任意多边形 3083"/>
            <p:cNvSpPr/>
            <p:nvPr/>
          </p:nvSpPr>
          <p:spPr>
            <a:xfrm>
              <a:off x="4354" y="3869"/>
              <a:ext cx="1404" cy="378"/>
            </a:xfrm>
            <a:custGeom>
              <a:avLst/>
              <a:gdLst/>
              <a:ahLst/>
              <a:cxnLst/>
              <a:pathLst>
                <a:path w="1405" h="378">
                  <a:moveTo>
                    <a:pt x="1405" y="126"/>
                  </a:moveTo>
                  <a:lnTo>
                    <a:pt x="1405" y="0"/>
                  </a:lnTo>
                  <a:lnTo>
                    <a:pt x="0" y="174"/>
                  </a:lnTo>
                  <a:lnTo>
                    <a:pt x="257" y="378"/>
                  </a:lnTo>
                  <a:lnTo>
                    <a:pt x="1405" y="126"/>
                  </a:lnTo>
                  <a:lnTo>
                    <a:pt x="1405" y="126"/>
                  </a:lnTo>
                  <a:close/>
                </a:path>
              </a:pathLst>
            </a:custGeom>
            <a:gradFill rotWithShape="0">
              <a:gsLst>
                <a:gs pos="0">
                  <a:schemeClr val="bg1"/>
                </a:gs>
                <a:gs pos="100000">
                  <a:srgbClr val="08089C"/>
                </a:gs>
              </a:gsLst>
              <a:lin ang="0" scaled="1"/>
              <a:tileRect/>
            </a:gradFill>
            <a:ln w="9525">
              <a:noFill/>
            </a:ln>
          </p:spPr>
          <p:txBody>
            <a:bodyPr/>
            <a:p>
              <a:endParaRPr lang="zh-CN" altLang="en-US"/>
            </a:p>
          </p:txBody>
        </p:sp>
        <p:sp>
          <p:nvSpPr>
            <p:cNvPr id="3085" name="任意多边形 3084"/>
            <p:cNvSpPr/>
            <p:nvPr/>
          </p:nvSpPr>
          <p:spPr>
            <a:xfrm>
              <a:off x="5030" y="3151"/>
              <a:ext cx="728" cy="240"/>
            </a:xfrm>
            <a:custGeom>
              <a:avLst/>
              <a:gdLst/>
              <a:ahLst/>
              <a:cxnLst/>
              <a:pathLst>
                <a:path w="729" h="240">
                  <a:moveTo>
                    <a:pt x="729" y="240"/>
                  </a:moveTo>
                  <a:lnTo>
                    <a:pt x="0" y="0"/>
                  </a:lnTo>
                  <a:lnTo>
                    <a:pt x="0" y="6"/>
                  </a:lnTo>
                  <a:lnTo>
                    <a:pt x="729" y="240"/>
                  </a:lnTo>
                  <a:lnTo>
                    <a:pt x="729" y="240"/>
                  </a:lnTo>
                  <a:close/>
                </a:path>
              </a:pathLst>
            </a:custGeom>
            <a:solidFill>
              <a:schemeClr val="bg1"/>
            </a:solidFill>
            <a:ln w="9525">
              <a:noFill/>
            </a:ln>
          </p:spPr>
          <p:txBody>
            <a:bodyPr/>
            <a:p>
              <a:endParaRPr lang="zh-CN" altLang="en-US"/>
            </a:p>
          </p:txBody>
        </p:sp>
        <p:sp>
          <p:nvSpPr>
            <p:cNvPr id="3086" name="任意多边形 3085"/>
            <p:cNvSpPr/>
            <p:nvPr/>
          </p:nvSpPr>
          <p:spPr>
            <a:xfrm>
              <a:off x="0" y="1486"/>
              <a:ext cx="5030" cy="1671"/>
            </a:xfrm>
            <a:custGeom>
              <a:avLst/>
              <a:gdLst/>
              <a:ahLst/>
              <a:cxnLst/>
              <a:pathLst>
                <a:path w="5035" h="1672">
                  <a:moveTo>
                    <a:pt x="0" y="72"/>
                  </a:moveTo>
                  <a:lnTo>
                    <a:pt x="5035" y="1672"/>
                  </a:lnTo>
                  <a:lnTo>
                    <a:pt x="5035" y="1666"/>
                  </a:lnTo>
                  <a:lnTo>
                    <a:pt x="0" y="0"/>
                  </a:lnTo>
                  <a:lnTo>
                    <a:pt x="0" y="72"/>
                  </a:lnTo>
                  <a:lnTo>
                    <a:pt x="0" y="72"/>
                  </a:lnTo>
                  <a:close/>
                </a:path>
              </a:pathLst>
            </a:custGeom>
            <a:gradFill rotWithShape="0">
              <a:gsLst>
                <a:gs pos="0">
                  <a:srgbClr val="000053"/>
                </a:gs>
                <a:gs pos="100000">
                  <a:schemeClr val="bg1"/>
                </a:gs>
              </a:gsLst>
              <a:lin ang="2700000" scaled="1"/>
              <a:tileRect/>
            </a:gradFill>
            <a:ln w="9525">
              <a:noFill/>
            </a:ln>
          </p:spPr>
          <p:txBody>
            <a:bodyPr/>
            <a:p>
              <a:endParaRPr lang="zh-CN" altLang="en-US"/>
            </a:p>
          </p:txBody>
        </p:sp>
        <p:sp>
          <p:nvSpPr>
            <p:cNvPr id="3087" name="任意多边形 3086"/>
            <p:cNvSpPr/>
            <p:nvPr/>
          </p:nvSpPr>
          <p:spPr>
            <a:xfrm>
              <a:off x="5030" y="3049"/>
              <a:ext cx="728" cy="318"/>
            </a:xfrm>
            <a:custGeom>
              <a:avLst/>
              <a:gdLst/>
              <a:ahLst/>
              <a:cxnLst/>
              <a:pathLst>
                <a:path w="729" h="318">
                  <a:moveTo>
                    <a:pt x="729" y="318"/>
                  </a:moveTo>
                  <a:lnTo>
                    <a:pt x="729" y="312"/>
                  </a:lnTo>
                  <a:lnTo>
                    <a:pt x="0" y="0"/>
                  </a:lnTo>
                  <a:lnTo>
                    <a:pt x="0" y="54"/>
                  </a:lnTo>
                  <a:lnTo>
                    <a:pt x="729" y="318"/>
                  </a:lnTo>
                  <a:lnTo>
                    <a:pt x="729" y="318"/>
                  </a:lnTo>
                  <a:close/>
                </a:path>
              </a:pathLst>
            </a:custGeom>
            <a:gradFill rotWithShape="0">
              <a:gsLst>
                <a:gs pos="0">
                  <a:schemeClr val="bg2"/>
                </a:gs>
                <a:gs pos="100000">
                  <a:schemeClr val="bg1"/>
                </a:gs>
              </a:gsLst>
              <a:lin ang="0" scaled="1"/>
              <a:tileRect/>
            </a:gradFill>
            <a:ln w="9525">
              <a:noFill/>
            </a:ln>
          </p:spPr>
          <p:txBody>
            <a:bodyPr/>
            <a:p>
              <a:endParaRPr lang="zh-CN" altLang="en-US"/>
            </a:p>
          </p:txBody>
        </p:sp>
        <p:sp>
          <p:nvSpPr>
            <p:cNvPr id="3088" name="任意多边形 3087"/>
            <p:cNvSpPr/>
            <p:nvPr/>
          </p:nvSpPr>
          <p:spPr>
            <a:xfrm>
              <a:off x="0" y="916"/>
              <a:ext cx="5030" cy="2187"/>
            </a:xfrm>
            <a:custGeom>
              <a:avLst/>
              <a:gdLst/>
              <a:ahLst/>
              <a:cxnLst/>
              <a:pathLst>
                <a:path w="5035" h="2188">
                  <a:moveTo>
                    <a:pt x="0" y="396"/>
                  </a:moveTo>
                  <a:lnTo>
                    <a:pt x="5035" y="2188"/>
                  </a:lnTo>
                  <a:lnTo>
                    <a:pt x="5035" y="2134"/>
                  </a:lnTo>
                  <a:lnTo>
                    <a:pt x="0" y="0"/>
                  </a:lnTo>
                  <a:lnTo>
                    <a:pt x="0" y="396"/>
                  </a:lnTo>
                  <a:lnTo>
                    <a:pt x="0" y="396"/>
                  </a:lnTo>
                  <a:close/>
                </a:path>
              </a:pathLst>
            </a:custGeom>
            <a:gradFill rotWithShape="0">
              <a:gsLst>
                <a:gs pos="0">
                  <a:srgbClr val="000055"/>
                </a:gs>
                <a:gs pos="100000">
                  <a:schemeClr val="bg2"/>
                </a:gs>
              </a:gsLst>
              <a:lin ang="0" scaled="1"/>
              <a:tileRect/>
            </a:gradFill>
            <a:ln w="9525">
              <a:noFill/>
            </a:ln>
          </p:spPr>
          <p:txBody>
            <a:bodyPr/>
            <a:p>
              <a:endParaRPr lang="zh-CN" altLang="en-US"/>
            </a:p>
          </p:txBody>
        </p:sp>
        <p:sp>
          <p:nvSpPr>
            <p:cNvPr id="3089" name="任意多边形 3088"/>
            <p:cNvSpPr/>
            <p:nvPr/>
          </p:nvSpPr>
          <p:spPr>
            <a:xfrm>
              <a:off x="2294" y="0"/>
              <a:ext cx="3159" cy="2725"/>
            </a:xfrm>
            <a:custGeom>
              <a:avLst/>
              <a:gdLst/>
              <a:ahLst/>
              <a:cxnLst/>
              <a:pathLst>
                <a:path w="3163" h="2727">
                  <a:moveTo>
                    <a:pt x="0" y="0"/>
                  </a:moveTo>
                  <a:lnTo>
                    <a:pt x="3145" y="2727"/>
                  </a:lnTo>
                  <a:lnTo>
                    <a:pt x="3163" y="2704"/>
                  </a:lnTo>
                  <a:lnTo>
                    <a:pt x="102" y="0"/>
                  </a:lnTo>
                  <a:lnTo>
                    <a:pt x="0" y="0"/>
                  </a:lnTo>
                  <a:lnTo>
                    <a:pt x="0" y="0"/>
                  </a:lnTo>
                  <a:close/>
                </a:path>
              </a:pathLst>
            </a:custGeom>
            <a:gradFill rotWithShape="0">
              <a:gsLst>
                <a:gs pos="0">
                  <a:srgbClr val="00006B"/>
                </a:gs>
                <a:gs pos="100000">
                  <a:schemeClr val="bg1"/>
                </a:gs>
              </a:gsLst>
              <a:lin ang="2700000" scaled="1"/>
              <a:tileRect/>
            </a:gradFill>
            <a:ln w="9525">
              <a:noFill/>
            </a:ln>
          </p:spPr>
          <p:txBody>
            <a:bodyPr/>
            <a:p>
              <a:endParaRPr lang="zh-CN" altLang="en-US"/>
            </a:p>
          </p:txBody>
        </p:sp>
        <p:sp>
          <p:nvSpPr>
            <p:cNvPr id="3090" name="任意多边形 3089"/>
            <p:cNvSpPr/>
            <p:nvPr/>
          </p:nvSpPr>
          <p:spPr>
            <a:xfrm>
              <a:off x="5435" y="2702"/>
              <a:ext cx="323" cy="299"/>
            </a:xfrm>
            <a:custGeom>
              <a:avLst/>
              <a:gdLst/>
              <a:ahLst/>
              <a:cxnLst/>
              <a:pathLst>
                <a:path w="323" h="299">
                  <a:moveTo>
                    <a:pt x="323" y="299"/>
                  </a:moveTo>
                  <a:lnTo>
                    <a:pt x="323" y="263"/>
                  </a:lnTo>
                  <a:lnTo>
                    <a:pt x="18" y="0"/>
                  </a:lnTo>
                  <a:lnTo>
                    <a:pt x="0" y="23"/>
                  </a:lnTo>
                  <a:lnTo>
                    <a:pt x="323" y="299"/>
                  </a:lnTo>
                  <a:lnTo>
                    <a:pt x="323" y="299"/>
                  </a:lnTo>
                  <a:close/>
                </a:path>
              </a:pathLst>
            </a:custGeom>
            <a:gradFill rotWithShape="0">
              <a:gsLst>
                <a:gs pos="0">
                  <a:schemeClr val="bg1"/>
                </a:gs>
                <a:gs pos="100000">
                  <a:srgbClr val="0F0F9F"/>
                </a:gs>
              </a:gsLst>
              <a:lin ang="2700000" scaled="1"/>
              <a:tileRect/>
            </a:gradFill>
            <a:ln w="9525">
              <a:noFill/>
            </a:ln>
          </p:spPr>
          <p:txBody>
            <a:bodyPr/>
            <a:p>
              <a:endParaRPr lang="zh-CN" altLang="en-US"/>
            </a:p>
          </p:txBody>
        </p:sp>
        <p:sp>
          <p:nvSpPr>
            <p:cNvPr id="3091" name="任意多边形 3090"/>
            <p:cNvSpPr/>
            <p:nvPr/>
          </p:nvSpPr>
          <p:spPr>
            <a:xfrm>
              <a:off x="5477" y="2588"/>
              <a:ext cx="281" cy="335"/>
            </a:xfrm>
            <a:custGeom>
              <a:avLst/>
              <a:gdLst/>
              <a:ahLst/>
              <a:cxnLst/>
              <a:pathLst>
                <a:path w="281" h="335">
                  <a:moveTo>
                    <a:pt x="281" y="335"/>
                  </a:moveTo>
                  <a:lnTo>
                    <a:pt x="281" y="173"/>
                  </a:lnTo>
                  <a:lnTo>
                    <a:pt x="96" y="0"/>
                  </a:lnTo>
                  <a:lnTo>
                    <a:pt x="0" y="90"/>
                  </a:lnTo>
                  <a:lnTo>
                    <a:pt x="281" y="335"/>
                  </a:lnTo>
                  <a:lnTo>
                    <a:pt x="281" y="335"/>
                  </a:lnTo>
                  <a:close/>
                </a:path>
              </a:pathLst>
            </a:custGeom>
            <a:solidFill>
              <a:schemeClr val="bg1"/>
            </a:solidFill>
            <a:ln w="9525">
              <a:noFill/>
            </a:ln>
          </p:spPr>
          <p:txBody>
            <a:bodyPr/>
            <a:p>
              <a:endParaRPr lang="zh-CN" altLang="en-US"/>
            </a:p>
          </p:txBody>
        </p:sp>
        <p:sp>
          <p:nvSpPr>
            <p:cNvPr id="3092" name="任意多边形 3091"/>
            <p:cNvSpPr/>
            <p:nvPr/>
          </p:nvSpPr>
          <p:spPr>
            <a:xfrm>
              <a:off x="2454" y="0"/>
              <a:ext cx="3119" cy="2678"/>
            </a:xfrm>
            <a:custGeom>
              <a:avLst/>
              <a:gdLst/>
              <a:ahLst/>
              <a:cxnLst/>
              <a:pathLst>
                <a:path w="3122" h="2680">
                  <a:moveTo>
                    <a:pt x="0" y="0"/>
                  </a:moveTo>
                  <a:lnTo>
                    <a:pt x="3026" y="2680"/>
                  </a:lnTo>
                  <a:lnTo>
                    <a:pt x="3122" y="2590"/>
                  </a:lnTo>
                  <a:lnTo>
                    <a:pt x="383" y="0"/>
                  </a:lnTo>
                  <a:lnTo>
                    <a:pt x="0" y="0"/>
                  </a:lnTo>
                  <a:lnTo>
                    <a:pt x="0" y="0"/>
                  </a:lnTo>
                  <a:close/>
                </a:path>
              </a:pathLst>
            </a:custGeom>
            <a:gradFill rotWithShape="0">
              <a:gsLst>
                <a:gs pos="0">
                  <a:srgbClr val="000047"/>
                </a:gs>
                <a:gs pos="100000">
                  <a:schemeClr val="bg1"/>
                </a:gs>
              </a:gsLst>
              <a:lin ang="2700000" scaled="1"/>
              <a:tileRect/>
            </a:gradFill>
            <a:ln w="9525">
              <a:noFill/>
            </a:ln>
          </p:spPr>
          <p:txBody>
            <a:bodyPr/>
            <a:p>
              <a:endParaRPr lang="zh-CN" altLang="en-US"/>
            </a:p>
          </p:txBody>
        </p:sp>
        <p:sp>
          <p:nvSpPr>
            <p:cNvPr id="3093" name="任意多边形 3092"/>
            <p:cNvSpPr/>
            <p:nvPr/>
          </p:nvSpPr>
          <p:spPr>
            <a:xfrm>
              <a:off x="5626" y="2534"/>
              <a:ext cx="132" cy="132"/>
            </a:xfrm>
            <a:custGeom>
              <a:avLst/>
              <a:gdLst/>
              <a:ahLst/>
              <a:cxnLst/>
              <a:pathLst>
                <a:path w="132" h="132">
                  <a:moveTo>
                    <a:pt x="132" y="132"/>
                  </a:moveTo>
                  <a:lnTo>
                    <a:pt x="0" y="0"/>
                  </a:lnTo>
                  <a:lnTo>
                    <a:pt x="0" y="0"/>
                  </a:lnTo>
                  <a:lnTo>
                    <a:pt x="132" y="132"/>
                  </a:lnTo>
                  <a:lnTo>
                    <a:pt x="132" y="132"/>
                  </a:lnTo>
                  <a:close/>
                </a:path>
              </a:pathLst>
            </a:custGeom>
            <a:solidFill>
              <a:srgbClr val="FF9999"/>
            </a:solidFill>
            <a:ln w="9525">
              <a:noFill/>
            </a:ln>
          </p:spPr>
          <p:txBody>
            <a:bodyPr/>
            <a:p>
              <a:endParaRPr lang="zh-CN" altLang="en-US"/>
            </a:p>
          </p:txBody>
        </p:sp>
        <p:sp>
          <p:nvSpPr>
            <p:cNvPr id="3094" name="任意多边形 3093"/>
            <p:cNvSpPr/>
            <p:nvPr/>
          </p:nvSpPr>
          <p:spPr>
            <a:xfrm>
              <a:off x="3112" y="0"/>
              <a:ext cx="2514" cy="2534"/>
            </a:xfrm>
            <a:custGeom>
              <a:avLst/>
              <a:gdLst/>
              <a:ahLst/>
              <a:cxnLst/>
              <a:pathLst>
                <a:path w="2517" h="2536">
                  <a:moveTo>
                    <a:pt x="0" y="0"/>
                  </a:moveTo>
                  <a:lnTo>
                    <a:pt x="2517" y="2536"/>
                  </a:lnTo>
                  <a:lnTo>
                    <a:pt x="2517" y="2536"/>
                  </a:lnTo>
                  <a:lnTo>
                    <a:pt x="66" y="0"/>
                  </a:lnTo>
                  <a:lnTo>
                    <a:pt x="0" y="0"/>
                  </a:lnTo>
                  <a:lnTo>
                    <a:pt x="0" y="0"/>
                  </a:lnTo>
                  <a:close/>
                </a:path>
              </a:pathLst>
            </a:custGeom>
            <a:gradFill rotWithShape="0">
              <a:gsLst>
                <a:gs pos="0">
                  <a:srgbClr val="00004F"/>
                </a:gs>
                <a:gs pos="100000">
                  <a:schemeClr val="bg1"/>
                </a:gs>
              </a:gsLst>
              <a:lin ang="2700000" scaled="1"/>
              <a:tileRect/>
            </a:gradFill>
            <a:ln w="9525">
              <a:noFill/>
            </a:ln>
          </p:spPr>
          <p:txBody>
            <a:bodyPr/>
            <a:p>
              <a:endParaRPr lang="zh-CN" altLang="en-US"/>
            </a:p>
          </p:txBody>
        </p:sp>
        <p:sp>
          <p:nvSpPr>
            <p:cNvPr id="3095" name="任意多边形 3094"/>
            <p:cNvSpPr/>
            <p:nvPr/>
          </p:nvSpPr>
          <p:spPr>
            <a:xfrm>
              <a:off x="3488" y="0"/>
              <a:ext cx="2198" cy="2480"/>
            </a:xfrm>
            <a:custGeom>
              <a:avLst/>
              <a:gdLst/>
              <a:ahLst/>
              <a:cxnLst/>
              <a:pathLst>
                <a:path w="2200" h="2482">
                  <a:moveTo>
                    <a:pt x="0" y="0"/>
                  </a:moveTo>
                  <a:lnTo>
                    <a:pt x="2188" y="2482"/>
                  </a:lnTo>
                  <a:lnTo>
                    <a:pt x="2200" y="2476"/>
                  </a:lnTo>
                  <a:lnTo>
                    <a:pt x="317" y="0"/>
                  </a:lnTo>
                  <a:lnTo>
                    <a:pt x="0" y="0"/>
                  </a:lnTo>
                  <a:lnTo>
                    <a:pt x="0" y="0"/>
                  </a:lnTo>
                  <a:close/>
                </a:path>
              </a:pathLst>
            </a:custGeom>
            <a:gradFill rotWithShape="0">
              <a:gsLst>
                <a:gs pos="0">
                  <a:srgbClr val="000065"/>
                </a:gs>
                <a:gs pos="100000">
                  <a:schemeClr val="bg2"/>
                </a:gs>
              </a:gsLst>
              <a:lin ang="5400000" scaled="1"/>
              <a:tileRect/>
            </a:gradFill>
            <a:ln w="9525">
              <a:noFill/>
            </a:ln>
          </p:spPr>
          <p:txBody>
            <a:bodyPr/>
            <a:p>
              <a:endParaRPr lang="zh-CN" altLang="en-US"/>
            </a:p>
          </p:txBody>
        </p:sp>
        <p:sp>
          <p:nvSpPr>
            <p:cNvPr id="3096" name="任意多边形 3095"/>
            <p:cNvSpPr/>
            <p:nvPr/>
          </p:nvSpPr>
          <p:spPr>
            <a:xfrm>
              <a:off x="5674" y="2474"/>
              <a:ext cx="84" cy="96"/>
            </a:xfrm>
            <a:custGeom>
              <a:avLst/>
              <a:gdLst/>
              <a:ahLst/>
              <a:cxnLst/>
              <a:pathLst>
                <a:path w="84" h="96">
                  <a:moveTo>
                    <a:pt x="84" y="96"/>
                  </a:moveTo>
                  <a:lnTo>
                    <a:pt x="84" y="90"/>
                  </a:lnTo>
                  <a:lnTo>
                    <a:pt x="12" y="0"/>
                  </a:lnTo>
                  <a:lnTo>
                    <a:pt x="0" y="6"/>
                  </a:lnTo>
                  <a:lnTo>
                    <a:pt x="84" y="96"/>
                  </a:lnTo>
                  <a:lnTo>
                    <a:pt x="84" y="96"/>
                  </a:lnTo>
                  <a:close/>
                </a:path>
              </a:pathLst>
            </a:custGeom>
            <a:gradFill rotWithShape="0">
              <a:gsLst>
                <a:gs pos="0">
                  <a:schemeClr val="bg1"/>
                </a:gs>
                <a:gs pos="100000">
                  <a:srgbClr val="1717A2"/>
                </a:gs>
              </a:gsLst>
              <a:lin ang="2700000" scaled="1"/>
              <a:tileRect/>
            </a:gradFill>
            <a:ln w="9525">
              <a:noFill/>
            </a:ln>
          </p:spPr>
          <p:txBody>
            <a:bodyPr/>
            <a:p>
              <a:endParaRPr lang="zh-CN" altLang="en-US"/>
            </a:p>
          </p:txBody>
        </p:sp>
        <p:sp>
          <p:nvSpPr>
            <p:cNvPr id="3097" name="任意多边形 3096"/>
            <p:cNvSpPr/>
            <p:nvPr/>
          </p:nvSpPr>
          <p:spPr>
            <a:xfrm>
              <a:off x="5603" y="850"/>
              <a:ext cx="155" cy="516"/>
            </a:xfrm>
            <a:custGeom>
              <a:avLst/>
              <a:gdLst/>
              <a:ahLst/>
              <a:cxnLst/>
              <a:pathLst>
                <a:path w="155" h="516">
                  <a:moveTo>
                    <a:pt x="155" y="516"/>
                  </a:moveTo>
                  <a:lnTo>
                    <a:pt x="155" y="204"/>
                  </a:lnTo>
                  <a:lnTo>
                    <a:pt x="77" y="0"/>
                  </a:lnTo>
                  <a:lnTo>
                    <a:pt x="0" y="192"/>
                  </a:lnTo>
                  <a:lnTo>
                    <a:pt x="155" y="516"/>
                  </a:lnTo>
                  <a:lnTo>
                    <a:pt x="155" y="516"/>
                  </a:lnTo>
                  <a:close/>
                </a:path>
              </a:pathLst>
            </a:custGeom>
            <a:solidFill>
              <a:schemeClr val="bg2"/>
            </a:solidFill>
            <a:ln w="9525">
              <a:noFill/>
            </a:ln>
          </p:spPr>
          <p:txBody>
            <a:bodyPr/>
            <a:p>
              <a:endParaRPr lang="zh-CN" altLang="en-US"/>
            </a:p>
          </p:txBody>
        </p:sp>
        <p:sp>
          <p:nvSpPr>
            <p:cNvPr id="3098" name="任意多边形 3097"/>
            <p:cNvSpPr/>
            <p:nvPr/>
          </p:nvSpPr>
          <p:spPr>
            <a:xfrm>
              <a:off x="5107" y="0"/>
              <a:ext cx="573" cy="1042"/>
            </a:xfrm>
            <a:custGeom>
              <a:avLst/>
              <a:gdLst/>
              <a:ahLst/>
              <a:cxnLst/>
              <a:pathLst>
                <a:path w="574" h="1043">
                  <a:moveTo>
                    <a:pt x="0" y="0"/>
                  </a:moveTo>
                  <a:lnTo>
                    <a:pt x="497" y="1043"/>
                  </a:lnTo>
                  <a:lnTo>
                    <a:pt x="574" y="851"/>
                  </a:lnTo>
                  <a:lnTo>
                    <a:pt x="251" y="0"/>
                  </a:lnTo>
                  <a:lnTo>
                    <a:pt x="0" y="0"/>
                  </a:lnTo>
                  <a:lnTo>
                    <a:pt x="0" y="0"/>
                  </a:lnTo>
                  <a:close/>
                </a:path>
              </a:pathLst>
            </a:custGeom>
            <a:gradFill rotWithShape="0">
              <a:gsLst>
                <a:gs pos="0">
                  <a:srgbClr val="000055"/>
                </a:gs>
                <a:gs pos="100000">
                  <a:schemeClr val="bg2"/>
                </a:gs>
              </a:gsLst>
              <a:lin ang="5400000" scaled="1"/>
              <a:tileRect/>
            </a:gradFill>
            <a:ln w="9525">
              <a:noFill/>
            </a:ln>
          </p:spPr>
          <p:txBody>
            <a:bodyPr/>
            <a:p>
              <a:endParaRPr lang="zh-CN" altLang="en-US"/>
            </a:p>
          </p:txBody>
        </p:sp>
        <p:sp>
          <p:nvSpPr>
            <p:cNvPr id="3099" name="任意多边形 3098"/>
            <p:cNvSpPr/>
            <p:nvPr/>
          </p:nvSpPr>
          <p:spPr>
            <a:xfrm>
              <a:off x="5411" y="0"/>
              <a:ext cx="341" cy="796"/>
            </a:xfrm>
            <a:custGeom>
              <a:avLst/>
              <a:gdLst/>
              <a:ahLst/>
              <a:cxnLst/>
              <a:pathLst>
                <a:path w="341" h="797">
                  <a:moveTo>
                    <a:pt x="144" y="0"/>
                  </a:moveTo>
                  <a:lnTo>
                    <a:pt x="0" y="0"/>
                  </a:lnTo>
                  <a:lnTo>
                    <a:pt x="287" y="797"/>
                  </a:lnTo>
                  <a:lnTo>
                    <a:pt x="341" y="653"/>
                  </a:lnTo>
                  <a:lnTo>
                    <a:pt x="144" y="0"/>
                  </a:lnTo>
                  <a:lnTo>
                    <a:pt x="144" y="0"/>
                  </a:lnTo>
                  <a:close/>
                </a:path>
              </a:pathLst>
            </a:custGeom>
            <a:gradFill rotWithShape="0">
              <a:gsLst>
                <a:gs pos="0">
                  <a:srgbClr val="000059"/>
                </a:gs>
                <a:gs pos="100000">
                  <a:schemeClr val="bg2"/>
                </a:gs>
              </a:gsLst>
              <a:lin ang="5400000" scaled="1"/>
              <a:tileRect/>
            </a:gradFill>
            <a:ln w="9525">
              <a:noFill/>
            </a:ln>
          </p:spPr>
          <p:txBody>
            <a:bodyPr/>
            <a:p>
              <a:endParaRPr lang="zh-CN" altLang="en-US"/>
            </a:p>
          </p:txBody>
        </p:sp>
        <p:sp>
          <p:nvSpPr>
            <p:cNvPr id="3100" name="任意多边形 3099"/>
            <p:cNvSpPr/>
            <p:nvPr/>
          </p:nvSpPr>
          <p:spPr>
            <a:xfrm>
              <a:off x="5698" y="653"/>
              <a:ext cx="60" cy="311"/>
            </a:xfrm>
            <a:custGeom>
              <a:avLst/>
              <a:gdLst/>
              <a:ahLst/>
              <a:cxnLst/>
              <a:pathLst>
                <a:path w="60" h="312">
                  <a:moveTo>
                    <a:pt x="0" y="144"/>
                  </a:moveTo>
                  <a:lnTo>
                    <a:pt x="60" y="312"/>
                  </a:lnTo>
                  <a:lnTo>
                    <a:pt x="60" y="6"/>
                  </a:lnTo>
                  <a:lnTo>
                    <a:pt x="54" y="0"/>
                  </a:lnTo>
                  <a:lnTo>
                    <a:pt x="0" y="144"/>
                  </a:lnTo>
                  <a:lnTo>
                    <a:pt x="0" y="144"/>
                  </a:lnTo>
                  <a:close/>
                </a:path>
              </a:pathLst>
            </a:custGeom>
            <a:solidFill>
              <a:schemeClr val="bg2"/>
            </a:solidFill>
            <a:ln w="9525">
              <a:noFill/>
            </a:ln>
          </p:spPr>
          <p:txBody>
            <a:bodyPr/>
            <a:p>
              <a:endParaRPr lang="zh-CN" altLang="en-US"/>
            </a:p>
          </p:txBody>
        </p:sp>
        <p:sp>
          <p:nvSpPr>
            <p:cNvPr id="3101" name="任意多边形 3100"/>
            <p:cNvSpPr/>
            <p:nvPr/>
          </p:nvSpPr>
          <p:spPr>
            <a:xfrm>
              <a:off x="2" y="1601"/>
              <a:ext cx="5752" cy="1864"/>
            </a:xfrm>
            <a:custGeom>
              <a:avLst/>
              <a:gdLst/>
              <a:ahLst/>
              <a:cxnLst/>
              <a:pathLst>
                <a:path w="5740" h="1864">
                  <a:moveTo>
                    <a:pt x="0" y="371"/>
                  </a:moveTo>
                  <a:lnTo>
                    <a:pt x="5740" y="1864"/>
                  </a:lnTo>
                  <a:lnTo>
                    <a:pt x="5740" y="1834"/>
                  </a:lnTo>
                  <a:lnTo>
                    <a:pt x="0" y="0"/>
                  </a:lnTo>
                  <a:lnTo>
                    <a:pt x="0" y="371"/>
                  </a:lnTo>
                  <a:lnTo>
                    <a:pt x="0" y="371"/>
                  </a:lnTo>
                  <a:close/>
                </a:path>
              </a:pathLst>
            </a:custGeom>
            <a:gradFill rotWithShape="0">
              <a:gsLst>
                <a:gs pos="0">
                  <a:srgbClr val="000061"/>
                </a:gs>
                <a:gs pos="100000">
                  <a:schemeClr val="bg1"/>
                </a:gs>
              </a:gsLst>
              <a:lin ang="2700000" scaled="1"/>
              <a:tileRect/>
            </a:gradFill>
            <a:ln w="9525">
              <a:noFill/>
            </a:ln>
          </p:spPr>
          <p:txBody>
            <a:bodyPr/>
            <a:p>
              <a:endParaRPr lang="zh-CN" altLang="en-US"/>
            </a:p>
          </p:txBody>
        </p:sp>
        <p:sp>
          <p:nvSpPr>
            <p:cNvPr id="3102" name="任意多边形 3101"/>
            <p:cNvSpPr/>
            <p:nvPr/>
          </p:nvSpPr>
          <p:spPr>
            <a:xfrm>
              <a:off x="5754" y="3483"/>
              <a:ext cx="6" cy="6"/>
            </a:xfrm>
            <a:custGeom>
              <a:avLst/>
              <a:gdLst/>
              <a:ahLst/>
              <a:cxnLst/>
              <a:pathLst>
                <a:path w="6" h="6">
                  <a:moveTo>
                    <a:pt x="6" y="6"/>
                  </a:moveTo>
                  <a:lnTo>
                    <a:pt x="0" y="0"/>
                  </a:lnTo>
                  <a:lnTo>
                    <a:pt x="0" y="6"/>
                  </a:lnTo>
                  <a:lnTo>
                    <a:pt x="6" y="6"/>
                  </a:lnTo>
                  <a:lnTo>
                    <a:pt x="6" y="6"/>
                  </a:lnTo>
                  <a:close/>
                </a:path>
              </a:pathLst>
            </a:custGeom>
            <a:solidFill>
              <a:srgbClr val="18FF00"/>
            </a:solidFill>
            <a:ln w="9525">
              <a:noFill/>
            </a:ln>
          </p:spPr>
          <p:txBody>
            <a:bodyPr/>
            <a:p>
              <a:endParaRPr lang="zh-CN" altLang="en-US"/>
            </a:p>
          </p:txBody>
        </p:sp>
        <p:sp>
          <p:nvSpPr>
            <p:cNvPr id="3103" name="任意多边形 3102"/>
            <p:cNvSpPr/>
            <p:nvPr/>
          </p:nvSpPr>
          <p:spPr>
            <a:xfrm>
              <a:off x="2" y="2152"/>
              <a:ext cx="5752" cy="1337"/>
            </a:xfrm>
            <a:custGeom>
              <a:avLst/>
              <a:gdLst/>
              <a:ahLst/>
              <a:cxnLst/>
              <a:pathLst>
                <a:path w="5740" h="1337">
                  <a:moveTo>
                    <a:pt x="0" y="366"/>
                  </a:moveTo>
                  <a:lnTo>
                    <a:pt x="5740" y="1337"/>
                  </a:lnTo>
                  <a:lnTo>
                    <a:pt x="5740" y="1331"/>
                  </a:lnTo>
                  <a:lnTo>
                    <a:pt x="0" y="0"/>
                  </a:lnTo>
                  <a:lnTo>
                    <a:pt x="0" y="366"/>
                  </a:lnTo>
                  <a:lnTo>
                    <a:pt x="0" y="366"/>
                  </a:lnTo>
                  <a:close/>
                </a:path>
              </a:pathLst>
            </a:custGeom>
            <a:gradFill rotWithShape="0">
              <a:gsLst>
                <a:gs pos="0">
                  <a:srgbClr val="00005D"/>
                </a:gs>
                <a:gs pos="100000">
                  <a:schemeClr val="bg1"/>
                </a:gs>
              </a:gsLst>
              <a:lin ang="2700000" scaled="1"/>
              <a:tileRect/>
            </a:gradFill>
            <a:ln w="9525">
              <a:noFill/>
            </a:ln>
          </p:spPr>
          <p:txBody>
            <a:bodyPr/>
            <a:p>
              <a:endParaRPr lang="zh-CN" altLang="en-US"/>
            </a:p>
          </p:txBody>
        </p:sp>
        <p:sp>
          <p:nvSpPr>
            <p:cNvPr id="3104" name="任意多边形 3103"/>
            <p:cNvSpPr/>
            <p:nvPr/>
          </p:nvSpPr>
          <p:spPr>
            <a:xfrm>
              <a:off x="2" y="3177"/>
              <a:ext cx="5752" cy="414"/>
            </a:xfrm>
            <a:custGeom>
              <a:avLst/>
              <a:gdLst/>
              <a:ahLst/>
              <a:cxnLst/>
              <a:pathLst>
                <a:path w="5740" h="414">
                  <a:moveTo>
                    <a:pt x="0" y="48"/>
                  </a:moveTo>
                  <a:lnTo>
                    <a:pt x="5740" y="414"/>
                  </a:lnTo>
                  <a:lnTo>
                    <a:pt x="5740" y="402"/>
                  </a:lnTo>
                  <a:lnTo>
                    <a:pt x="0" y="0"/>
                  </a:lnTo>
                  <a:lnTo>
                    <a:pt x="0" y="48"/>
                  </a:lnTo>
                  <a:lnTo>
                    <a:pt x="0" y="48"/>
                  </a:lnTo>
                  <a:close/>
                </a:path>
              </a:pathLst>
            </a:custGeom>
            <a:gradFill rotWithShape="0">
              <a:gsLst>
                <a:gs pos="0">
                  <a:srgbClr val="000082"/>
                </a:gs>
                <a:gs pos="100000">
                  <a:schemeClr val="bg1"/>
                </a:gs>
              </a:gsLst>
              <a:lin ang="0" scaled="1"/>
              <a:tileRect/>
            </a:gradFill>
            <a:ln w="9525">
              <a:noFill/>
            </a:ln>
          </p:spPr>
          <p:txBody>
            <a:bodyPr/>
            <a:p>
              <a:endParaRPr lang="zh-CN" altLang="en-US"/>
            </a:p>
          </p:txBody>
        </p:sp>
        <p:sp>
          <p:nvSpPr>
            <p:cNvPr id="3105" name="任意多边形 3104"/>
            <p:cNvSpPr/>
            <p:nvPr/>
          </p:nvSpPr>
          <p:spPr>
            <a:xfrm>
              <a:off x="1297" y="0"/>
              <a:ext cx="4457" cy="3177"/>
            </a:xfrm>
            <a:custGeom>
              <a:avLst/>
              <a:gdLst/>
              <a:ahLst/>
              <a:cxnLst/>
              <a:pathLst>
                <a:path w="4448" h="3177">
                  <a:moveTo>
                    <a:pt x="0" y="0"/>
                  </a:moveTo>
                  <a:lnTo>
                    <a:pt x="4448" y="3177"/>
                  </a:lnTo>
                  <a:lnTo>
                    <a:pt x="4448" y="3153"/>
                  </a:lnTo>
                  <a:lnTo>
                    <a:pt x="125" y="0"/>
                  </a:lnTo>
                  <a:lnTo>
                    <a:pt x="0" y="0"/>
                  </a:lnTo>
                  <a:lnTo>
                    <a:pt x="0" y="0"/>
                  </a:lnTo>
                  <a:close/>
                </a:path>
              </a:pathLst>
            </a:custGeom>
            <a:gradFill rotWithShape="0">
              <a:gsLst>
                <a:gs pos="0">
                  <a:srgbClr val="00004A"/>
                </a:gs>
                <a:gs pos="100000">
                  <a:schemeClr val="bg1"/>
                </a:gs>
              </a:gsLst>
              <a:lin ang="2700000" scaled="1"/>
              <a:tileRect/>
            </a:gradFill>
            <a:ln w="9525">
              <a:noFill/>
            </a:ln>
          </p:spPr>
          <p:txBody>
            <a:bodyPr/>
            <a:p>
              <a:endParaRPr lang="zh-CN" altLang="en-US"/>
            </a:p>
          </p:txBody>
        </p:sp>
        <p:sp>
          <p:nvSpPr>
            <p:cNvPr id="3106" name="任意多边形 3105"/>
            <p:cNvSpPr/>
            <p:nvPr/>
          </p:nvSpPr>
          <p:spPr>
            <a:xfrm>
              <a:off x="3321" y="0"/>
              <a:ext cx="2433" cy="2614"/>
            </a:xfrm>
            <a:custGeom>
              <a:avLst/>
              <a:gdLst/>
              <a:ahLst/>
              <a:cxnLst/>
              <a:pathLst>
                <a:path w="2428" h="2614">
                  <a:moveTo>
                    <a:pt x="0" y="0"/>
                  </a:moveTo>
                  <a:lnTo>
                    <a:pt x="2428" y="2614"/>
                  </a:lnTo>
                  <a:lnTo>
                    <a:pt x="2428" y="2608"/>
                  </a:lnTo>
                  <a:lnTo>
                    <a:pt x="66" y="0"/>
                  </a:lnTo>
                  <a:lnTo>
                    <a:pt x="0" y="0"/>
                  </a:lnTo>
                  <a:lnTo>
                    <a:pt x="0" y="0"/>
                  </a:lnTo>
                  <a:close/>
                </a:path>
              </a:pathLst>
            </a:custGeom>
            <a:gradFill rotWithShape="0">
              <a:gsLst>
                <a:gs pos="0">
                  <a:srgbClr val="000082"/>
                </a:gs>
                <a:gs pos="100000">
                  <a:schemeClr val="bg1"/>
                </a:gs>
              </a:gsLst>
              <a:lin ang="2700000" scaled="1"/>
              <a:tileRect/>
            </a:gradFill>
            <a:ln w="9525">
              <a:noFill/>
            </a:ln>
          </p:spPr>
          <p:txBody>
            <a:bodyPr/>
            <a:p>
              <a:endParaRPr lang="zh-CN" altLang="en-US"/>
            </a:p>
          </p:txBody>
        </p:sp>
        <p:sp>
          <p:nvSpPr>
            <p:cNvPr id="3107" name="任意多边形 3106"/>
            <p:cNvSpPr/>
            <p:nvPr/>
          </p:nvSpPr>
          <p:spPr>
            <a:xfrm>
              <a:off x="3950" y="0"/>
              <a:ext cx="1804" cy="2464"/>
            </a:xfrm>
            <a:custGeom>
              <a:avLst/>
              <a:gdLst/>
              <a:ahLst/>
              <a:cxnLst/>
              <a:pathLst>
                <a:path w="1800" h="2464">
                  <a:moveTo>
                    <a:pt x="485" y="0"/>
                  </a:moveTo>
                  <a:lnTo>
                    <a:pt x="0" y="0"/>
                  </a:lnTo>
                  <a:lnTo>
                    <a:pt x="1800" y="2464"/>
                  </a:lnTo>
                  <a:lnTo>
                    <a:pt x="1800" y="2248"/>
                  </a:lnTo>
                  <a:lnTo>
                    <a:pt x="1794" y="2248"/>
                  </a:lnTo>
                  <a:lnTo>
                    <a:pt x="485" y="0"/>
                  </a:lnTo>
                  <a:lnTo>
                    <a:pt x="485" y="0"/>
                  </a:lnTo>
                  <a:close/>
                </a:path>
              </a:pathLst>
            </a:custGeom>
            <a:gradFill rotWithShape="0">
              <a:gsLst>
                <a:gs pos="0">
                  <a:srgbClr val="000065"/>
                </a:gs>
                <a:gs pos="100000">
                  <a:schemeClr val="bg2"/>
                </a:gs>
              </a:gsLst>
              <a:lin ang="5400000" scaled="1"/>
              <a:tileRect/>
            </a:gradFill>
            <a:ln w="9525">
              <a:noFill/>
            </a:ln>
          </p:spPr>
          <p:txBody>
            <a:bodyPr/>
            <a:p>
              <a:endParaRPr lang="zh-CN" altLang="en-US"/>
            </a:p>
          </p:txBody>
        </p:sp>
        <p:sp>
          <p:nvSpPr>
            <p:cNvPr id="3108" name="任意多边形 3107"/>
            <p:cNvSpPr/>
            <p:nvPr/>
          </p:nvSpPr>
          <p:spPr>
            <a:xfrm>
              <a:off x="4519" y="0"/>
              <a:ext cx="1235" cy="2074"/>
            </a:xfrm>
            <a:custGeom>
              <a:avLst/>
              <a:gdLst/>
              <a:ahLst/>
              <a:cxnLst/>
              <a:pathLst>
                <a:path w="1232" h="2074">
                  <a:moveTo>
                    <a:pt x="0" y="0"/>
                  </a:moveTo>
                  <a:lnTo>
                    <a:pt x="1232" y="2074"/>
                  </a:lnTo>
                  <a:lnTo>
                    <a:pt x="1232" y="2038"/>
                  </a:lnTo>
                  <a:lnTo>
                    <a:pt x="42" y="0"/>
                  </a:lnTo>
                  <a:lnTo>
                    <a:pt x="0" y="0"/>
                  </a:lnTo>
                  <a:lnTo>
                    <a:pt x="0" y="0"/>
                  </a:lnTo>
                  <a:close/>
                </a:path>
              </a:pathLst>
            </a:custGeom>
            <a:gradFill rotWithShape="0">
              <a:gsLst>
                <a:gs pos="0">
                  <a:srgbClr val="000058"/>
                </a:gs>
                <a:gs pos="100000">
                  <a:schemeClr val="bg1"/>
                </a:gs>
              </a:gsLst>
              <a:lin ang="2700000" scaled="1"/>
              <a:tileRect/>
            </a:gradFill>
            <a:ln w="9525">
              <a:noFill/>
            </a:ln>
          </p:spPr>
          <p:txBody>
            <a:bodyPr/>
            <a:p>
              <a:endParaRPr lang="zh-CN" altLang="en-US"/>
            </a:p>
          </p:txBody>
        </p:sp>
        <p:sp>
          <p:nvSpPr>
            <p:cNvPr id="3109" name="任意多边形 3108"/>
            <p:cNvSpPr/>
            <p:nvPr/>
          </p:nvSpPr>
          <p:spPr>
            <a:xfrm>
              <a:off x="4694" y="0"/>
              <a:ext cx="1060" cy="1936"/>
            </a:xfrm>
            <a:custGeom>
              <a:avLst/>
              <a:gdLst/>
              <a:ahLst/>
              <a:cxnLst/>
              <a:pathLst>
                <a:path w="1058" h="1936">
                  <a:moveTo>
                    <a:pt x="0" y="0"/>
                  </a:moveTo>
                  <a:lnTo>
                    <a:pt x="1058" y="1936"/>
                  </a:lnTo>
                  <a:lnTo>
                    <a:pt x="1058" y="1930"/>
                  </a:lnTo>
                  <a:lnTo>
                    <a:pt x="54" y="0"/>
                  </a:lnTo>
                  <a:lnTo>
                    <a:pt x="0" y="0"/>
                  </a:lnTo>
                  <a:lnTo>
                    <a:pt x="0" y="0"/>
                  </a:lnTo>
                  <a:close/>
                </a:path>
              </a:pathLst>
            </a:custGeom>
            <a:gradFill rotWithShape="0">
              <a:gsLst>
                <a:gs pos="0">
                  <a:srgbClr val="00006F"/>
                </a:gs>
                <a:gs pos="100000">
                  <a:schemeClr val="bg1"/>
                </a:gs>
              </a:gsLst>
              <a:lin ang="2700000" scaled="1"/>
              <a:tileRect/>
            </a:gradFill>
            <a:ln w="9525">
              <a:noFill/>
            </a:ln>
          </p:spPr>
          <p:txBody>
            <a:bodyPr/>
            <a:p>
              <a:endParaRPr lang="zh-CN" altLang="en-US"/>
            </a:p>
          </p:txBody>
        </p:sp>
        <p:sp>
          <p:nvSpPr>
            <p:cNvPr id="3110" name="任意多边形 3109"/>
            <p:cNvSpPr/>
            <p:nvPr/>
          </p:nvSpPr>
          <p:spPr>
            <a:xfrm>
              <a:off x="4981" y="0"/>
              <a:ext cx="773" cy="1487"/>
            </a:xfrm>
            <a:custGeom>
              <a:avLst/>
              <a:gdLst/>
              <a:ahLst/>
              <a:cxnLst/>
              <a:pathLst>
                <a:path w="771" h="1487">
                  <a:moveTo>
                    <a:pt x="771" y="1433"/>
                  </a:moveTo>
                  <a:lnTo>
                    <a:pt x="42" y="0"/>
                  </a:lnTo>
                  <a:lnTo>
                    <a:pt x="0" y="0"/>
                  </a:lnTo>
                  <a:lnTo>
                    <a:pt x="771" y="1487"/>
                  </a:lnTo>
                  <a:lnTo>
                    <a:pt x="771" y="1433"/>
                  </a:lnTo>
                  <a:lnTo>
                    <a:pt x="771" y="1433"/>
                  </a:lnTo>
                  <a:close/>
                </a:path>
              </a:pathLst>
            </a:custGeom>
            <a:gradFill rotWithShape="0">
              <a:gsLst>
                <a:gs pos="0">
                  <a:srgbClr val="000079"/>
                </a:gs>
                <a:gs pos="100000">
                  <a:schemeClr val="bg1"/>
                </a:gs>
              </a:gsLst>
              <a:lin ang="2700000" scaled="1"/>
              <a:tileRect/>
            </a:gradFill>
            <a:ln w="9525">
              <a:noFill/>
            </a:ln>
          </p:spPr>
          <p:txBody>
            <a:bodyPr/>
            <a:p>
              <a:endParaRPr lang="zh-CN" altLang="en-US"/>
            </a:p>
          </p:txBody>
        </p:sp>
        <p:grpSp>
          <p:nvGrpSpPr>
            <p:cNvPr id="3111" name="组合 3110"/>
            <p:cNvGrpSpPr/>
            <p:nvPr userDrawn="1"/>
          </p:nvGrpSpPr>
          <p:grpSpPr>
            <a:xfrm>
              <a:off x="0" y="1632"/>
              <a:ext cx="5758" cy="1858"/>
              <a:chOff x="0" y="0"/>
              <a:chExt cx="5758" cy="1858"/>
            </a:xfrm>
          </p:grpSpPr>
          <p:sp>
            <p:nvSpPr>
              <p:cNvPr id="3112" name="任意多边形 3111"/>
              <p:cNvSpPr/>
              <p:nvPr/>
            </p:nvSpPr>
            <p:spPr>
              <a:xfrm>
                <a:off x="0" y="0"/>
                <a:ext cx="3670" cy="1313"/>
              </a:xfrm>
              <a:custGeom>
                <a:avLst/>
                <a:gdLst/>
                <a:ahLst/>
                <a:cxnLst/>
                <a:pathLst>
                  <a:path w="3659" h="1313">
                    <a:moveTo>
                      <a:pt x="0" y="0"/>
                    </a:moveTo>
                    <a:lnTo>
                      <a:pt x="0" y="366"/>
                    </a:lnTo>
                    <a:lnTo>
                      <a:pt x="3635" y="1313"/>
                    </a:lnTo>
                    <a:lnTo>
                      <a:pt x="3647" y="1235"/>
                    </a:lnTo>
                    <a:lnTo>
                      <a:pt x="3659" y="1163"/>
                    </a:lnTo>
                    <a:lnTo>
                      <a:pt x="0" y="0"/>
                    </a:lnTo>
                    <a:lnTo>
                      <a:pt x="0" y="0"/>
                    </a:lnTo>
                    <a:close/>
                  </a:path>
                </a:pathLst>
              </a:custGeom>
              <a:gradFill rotWithShape="0">
                <a:gsLst>
                  <a:gs pos="0">
                    <a:srgbClr val="00006F"/>
                  </a:gs>
                  <a:gs pos="100000">
                    <a:schemeClr val="bg1"/>
                  </a:gs>
                </a:gsLst>
                <a:lin ang="0" scaled="1"/>
                <a:tileRect/>
              </a:gradFill>
              <a:ln w="9525">
                <a:noFill/>
              </a:ln>
            </p:spPr>
            <p:txBody>
              <a:bodyPr/>
              <a:p>
                <a:endParaRPr lang="zh-CN" altLang="en-US"/>
              </a:p>
            </p:txBody>
          </p:sp>
          <p:sp>
            <p:nvSpPr>
              <p:cNvPr id="3113" name="任意多边形 3112"/>
              <p:cNvSpPr/>
              <p:nvPr/>
            </p:nvSpPr>
            <p:spPr>
              <a:xfrm>
                <a:off x="3646" y="1163"/>
                <a:ext cx="2112" cy="695"/>
              </a:xfrm>
              <a:custGeom>
                <a:avLst/>
                <a:gdLst/>
                <a:ahLst/>
                <a:cxnLst/>
                <a:pathLst>
                  <a:path w="2105" h="695">
                    <a:moveTo>
                      <a:pt x="2105" y="665"/>
                    </a:moveTo>
                    <a:lnTo>
                      <a:pt x="24" y="0"/>
                    </a:lnTo>
                    <a:lnTo>
                      <a:pt x="12" y="72"/>
                    </a:lnTo>
                    <a:lnTo>
                      <a:pt x="0" y="150"/>
                    </a:lnTo>
                    <a:lnTo>
                      <a:pt x="2105" y="695"/>
                    </a:lnTo>
                    <a:lnTo>
                      <a:pt x="2105" y="665"/>
                    </a:lnTo>
                    <a:lnTo>
                      <a:pt x="2105" y="665"/>
                    </a:lnTo>
                    <a:close/>
                  </a:path>
                </a:pathLst>
              </a:custGeom>
              <a:gradFill rotWithShape="0">
                <a:gsLst>
                  <a:gs pos="0">
                    <a:schemeClr val="bg1"/>
                  </a:gs>
                  <a:gs pos="100000">
                    <a:srgbClr val="1717A2"/>
                  </a:gs>
                </a:gsLst>
                <a:lin ang="0" scaled="1"/>
                <a:tileRect/>
              </a:gradFill>
              <a:ln w="9525">
                <a:noFill/>
              </a:ln>
            </p:spPr>
            <p:txBody>
              <a:bodyPr/>
              <a:p>
                <a:endParaRPr lang="zh-CN" altLang="en-US"/>
              </a:p>
            </p:txBody>
          </p:sp>
        </p:grpSp>
      </p:grpSp>
      <p:sp>
        <p:nvSpPr>
          <p:cNvPr id="3114" name="标题 3113"/>
          <p:cNvSpPr>
            <a:spLocks noGrp="1"/>
          </p:cNvSpPr>
          <p:nvPr>
            <p:ph type="title"/>
          </p:nvPr>
        </p:nvSpPr>
        <p:spPr>
          <a:xfrm>
            <a:off x="609600" y="277813"/>
            <a:ext cx="10972800" cy="1143000"/>
          </a:xfrm>
          <a:prstGeom prst="rect">
            <a:avLst/>
          </a:prstGeom>
          <a:noFill/>
          <a:ln w="9525">
            <a:noFill/>
          </a:ln>
        </p:spPr>
        <p:txBody>
          <a:bodyPr anchor="ctr"/>
          <a:p>
            <a:pPr lvl="0" fontAlgn="base"/>
            <a:r>
              <a:rPr lang="zh-CN" altLang="en-US" strike="noStrike" noProof="1"/>
              <a:t>单击此处编辑母版标题样式</a:t>
            </a:r>
            <a:endParaRPr lang="zh-CN" altLang="en-US" strike="noStrike" noProof="1"/>
          </a:p>
        </p:txBody>
      </p:sp>
      <p:sp>
        <p:nvSpPr>
          <p:cNvPr id="3115" name="文本占位符 3114"/>
          <p:cNvSpPr>
            <a:spLocks noGrp="1"/>
          </p:cNvSpPr>
          <p:nvPr>
            <p:ph type="body" idx="1"/>
          </p:nvPr>
        </p:nvSpPr>
        <p:spPr>
          <a:xfrm>
            <a:off x="609600" y="1600200"/>
            <a:ext cx="10972800" cy="4530725"/>
          </a:xfrm>
          <a:prstGeom prst="rect">
            <a:avLst/>
          </a:prstGeom>
          <a:noFill/>
          <a:ln w="9525">
            <a:noFill/>
          </a:ln>
        </p:spPr>
        <p:txBody>
          <a:bodyPr/>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3116" name="日期占位符 3115"/>
          <p:cNvSpPr>
            <a:spLocks noGrp="1"/>
          </p:cNvSpPr>
          <p:nvPr>
            <p:ph type="dt" sz="half" idx="2"/>
          </p:nvPr>
        </p:nvSpPr>
        <p:spPr>
          <a:xfrm>
            <a:off x="609600" y="6243638"/>
            <a:ext cx="2844800" cy="457200"/>
          </a:xfrm>
          <a:prstGeom prst="rect">
            <a:avLst/>
          </a:prstGeom>
          <a:noFill/>
          <a:ln w="9525">
            <a:noFill/>
          </a:ln>
        </p:spPr>
        <p:txBody>
          <a:bodyPr anchor="b"/>
          <a:lstStyle>
            <a:lvl1pPr>
              <a:defRPr sz="1200"/>
            </a:lvl1pPr>
          </a:lstStyle>
          <a:p>
            <a:pPr lvl="0" fontAlgn="base"/>
            <a:endParaRPr lang="zh-CN" altLang="en-US" strike="noStrike" noProof="1" dirty="0"/>
          </a:p>
        </p:txBody>
      </p:sp>
      <p:sp>
        <p:nvSpPr>
          <p:cNvPr id="3117" name="页脚占位符 3116"/>
          <p:cNvSpPr>
            <a:spLocks noGrp="1"/>
          </p:cNvSpPr>
          <p:nvPr>
            <p:ph type="ftr" sz="quarter" idx="3"/>
          </p:nvPr>
        </p:nvSpPr>
        <p:spPr>
          <a:xfrm>
            <a:off x="4165600" y="6248400"/>
            <a:ext cx="3860800" cy="457200"/>
          </a:xfrm>
          <a:prstGeom prst="rect">
            <a:avLst/>
          </a:prstGeom>
          <a:noFill/>
          <a:ln w="9525">
            <a:noFill/>
          </a:ln>
        </p:spPr>
        <p:txBody>
          <a:bodyPr anchor="b"/>
          <a:lstStyle>
            <a:lvl1pPr algn="ctr">
              <a:defRPr sz="1200"/>
            </a:lvl1pPr>
          </a:lstStyle>
          <a:p>
            <a:pPr lvl="0" fontAlgn="base"/>
            <a:endParaRPr lang="zh-CN" altLang="en-US" strike="noStrike" noProof="1" dirty="0"/>
          </a:p>
        </p:txBody>
      </p:sp>
      <p:sp>
        <p:nvSpPr>
          <p:cNvPr id="3118" name="灯片编号占位符 3117"/>
          <p:cNvSpPr>
            <a:spLocks noGrp="1"/>
          </p:cNvSpPr>
          <p:nvPr>
            <p:ph type="sldNum" sz="quarter" idx="4"/>
          </p:nvPr>
        </p:nvSpPr>
        <p:spPr>
          <a:xfrm>
            <a:off x="8737600" y="6243638"/>
            <a:ext cx="2844800" cy="457200"/>
          </a:xfrm>
          <a:prstGeom prst="rect">
            <a:avLst/>
          </a:prstGeom>
          <a:noFill/>
          <a:ln w="9525">
            <a:noFill/>
          </a:ln>
        </p:spPr>
        <p:txBody>
          <a:bodyPr anchor="b"/>
          <a:lstStyle>
            <a:lvl1pPr algn="r">
              <a:defRPr sz="1200"/>
            </a:lvl1p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hf sldNum="0" hdr="0" ftr="0" dt="0"/>
  <p:txStyles>
    <p:titleStyle>
      <a:lvl1pPr marL="0" lvl="0" indent="0" algn="ctr" defTabSz="914400" eaLnBrk="1" fontAlgn="base" latinLnBrk="0" hangingPunct="1">
        <a:lnSpc>
          <a:spcPct val="100000"/>
        </a:lnSpc>
        <a:spcBef>
          <a:spcPct val="0"/>
        </a:spcBef>
        <a:spcAft>
          <a:spcPct val="0"/>
        </a:spcAft>
        <a:buClr>
          <a:srgbClr val="000000"/>
        </a:buClr>
        <a:buNone/>
        <a:defRPr sz="4400" b="0" i="0" u="none" kern="1200" baseline="0">
          <a:solidFill>
            <a:schemeClr val="tx2"/>
          </a:solidFill>
          <a:effectLst>
            <a:outerShdw blurRad="38100" dist="38100" dir="2700000">
              <a:srgbClr val="C0C0C0"/>
            </a:outerShdw>
          </a:effectLst>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2"/>
        </a:buBlip>
        <a:defRPr sz="3200" b="0" i="0" u="none" kern="1200" baseline="0">
          <a:solidFill>
            <a:schemeClr val="tx1"/>
          </a:solidFill>
          <a:effectLst>
            <a:outerShdw blurRad="38100" dist="38100" dir="2700000">
              <a:srgbClr val="C0C0C0"/>
            </a:outerShdw>
          </a:effectLst>
          <a:latin typeface="+mn-lt"/>
          <a:ea typeface="+mn-ea"/>
          <a:cs typeface="+mn-cs"/>
        </a:defRPr>
      </a:lvl1pPr>
      <a:lvl2pPr marL="742950" lvl="1" indent="-285750" algn="l" defTabSz="914400" eaLnBrk="1" fontAlgn="base" latinLnBrk="0" hangingPunct="1">
        <a:lnSpc>
          <a:spcPct val="100000"/>
        </a:lnSpc>
        <a:spcBef>
          <a:spcPct val="20000"/>
        </a:spcBef>
        <a:spcAft>
          <a:spcPct val="0"/>
        </a:spcAft>
        <a:buFont typeface="Wingdings" panose="05000000000000000000" pitchFamily="2" charset="2"/>
        <a:buChar char="–"/>
        <a:defRPr sz="2800" b="0" i="0" u="none" kern="1200" baseline="0">
          <a:solidFill>
            <a:schemeClr val="tx1"/>
          </a:solidFill>
          <a:effectLst>
            <a:outerShdw blurRad="38100" dist="38100" dir="2700000">
              <a:srgbClr val="C0C0C0"/>
            </a:outerShdw>
          </a:effectLst>
          <a:latin typeface="+mn-lt"/>
          <a:ea typeface="+mn-ea"/>
          <a:cs typeface="+mn-cs"/>
        </a:defRPr>
      </a:lvl2pPr>
      <a:lvl3pPr marL="1143000" lvl="2" indent="-228600" algn="l" defTabSz="914400" eaLnBrk="1" fontAlgn="base" latinLnBrk="0" hangingPunct="1">
        <a:lnSpc>
          <a:spcPct val="100000"/>
        </a:lnSpc>
        <a:spcBef>
          <a:spcPct val="20000"/>
        </a:spcBef>
        <a:spcAft>
          <a:spcPct val="0"/>
        </a:spcAft>
        <a:buClr>
          <a:schemeClr val="accent2"/>
        </a:buClr>
        <a:buSzPct val="90000"/>
        <a:buFont typeface="Wingdings" panose="05000000000000000000" pitchFamily="2" charset="2"/>
        <a:buBlip>
          <a:blip r:embed="rId13"/>
        </a:buBlip>
        <a:defRPr sz="2400" b="0" i="0" u="none" kern="1200" baseline="0">
          <a:solidFill>
            <a:schemeClr val="tx1"/>
          </a:solidFill>
          <a:effectLst>
            <a:outerShdw blurRad="38100" dist="38100" dir="2700000">
              <a:srgbClr val="C0C0C0"/>
            </a:outerShdw>
          </a:effectLst>
          <a:latin typeface="+mn-lt"/>
          <a:ea typeface="+mn-ea"/>
          <a:cs typeface="+mn-cs"/>
        </a:defRPr>
      </a:lvl3pPr>
      <a:lvl4pPr marL="1600200" lvl="3" indent="-228600" algn="l" defTabSz="914400" eaLnBrk="1" fontAlgn="base" latinLnBrk="0" hangingPunct="1">
        <a:lnSpc>
          <a:spcPct val="100000"/>
        </a:lnSpc>
        <a:spcBef>
          <a:spcPct val="20000"/>
        </a:spcBef>
        <a:spcAft>
          <a:spcPct val="0"/>
        </a:spcAft>
        <a:buFont typeface="Wingdings" panose="05000000000000000000" pitchFamily="2" charset="2"/>
        <a:buChar char="–"/>
        <a:defRPr sz="2000" b="0" i="0" u="none" kern="1200" baseline="0">
          <a:solidFill>
            <a:schemeClr val="tx1"/>
          </a:solidFill>
          <a:effectLst>
            <a:outerShdw blurRad="38100" dist="38100" dir="2700000">
              <a:srgbClr val="C0C0C0"/>
            </a:outerShdw>
          </a:effectLst>
          <a:latin typeface="+mn-lt"/>
          <a:ea typeface="+mn-ea"/>
          <a:cs typeface="+mn-cs"/>
        </a:defRPr>
      </a:lvl4pPr>
      <a:lvl5pPr marL="2057400" lvl="4" indent="-228600" algn="l" defTabSz="914400" eaLnBrk="1" fontAlgn="base" latinLnBrk="0" hangingPunct="1">
        <a:lnSpc>
          <a:spcPct val="100000"/>
        </a:lnSpc>
        <a:spcBef>
          <a:spcPct val="20000"/>
        </a:spcBef>
        <a:spcAft>
          <a:spcPct val="0"/>
        </a:spcAft>
        <a:buClr>
          <a:schemeClr val="folHlink"/>
        </a:buClr>
        <a:buSzPct val="90000"/>
        <a:buFont typeface="Wingdings" panose="05000000000000000000" pitchFamily="2" charset="2"/>
        <a:buBlip>
          <a:blip r:embed="rId14"/>
        </a:buBlip>
        <a:defRPr sz="2000" b="0" i="0" u="none" kern="1200" baseline="0">
          <a:solidFill>
            <a:schemeClr val="tx1"/>
          </a:solidFill>
          <a:effectLst>
            <a:outerShdw blurRad="38100" dist="38100" dir="2700000">
              <a:srgbClr val="C0C0C0"/>
            </a:outerShdw>
          </a:effectLst>
          <a:latin typeface="+mn-lt"/>
          <a:ea typeface="+mn-ea"/>
          <a:cs typeface="+mn-cs"/>
        </a:defRPr>
      </a:lvl5pPr>
      <a:lvl6pPr marL="2514600" lvl="5" indent="-228600" algn="l" defTabSz="914400" eaLnBrk="1" fontAlgn="base" latinLnBrk="0" hangingPunct="1">
        <a:lnSpc>
          <a:spcPct val="100000"/>
        </a:lnSpc>
        <a:spcBef>
          <a:spcPct val="20000"/>
        </a:spcBef>
        <a:spcAft>
          <a:spcPct val="0"/>
        </a:spcAft>
        <a:buClr>
          <a:schemeClr val="folHlink"/>
        </a:buClr>
        <a:buSzPct val="90000"/>
        <a:buFont typeface="Wingdings" panose="05000000000000000000" pitchFamily="2" charset="2"/>
        <a:buBlip>
          <a:blip r:embed="rId14"/>
        </a:buBlip>
        <a:defRPr sz="2000" b="0" i="0" u="none" kern="1200" baseline="0">
          <a:solidFill>
            <a:schemeClr val="tx1"/>
          </a:solidFill>
          <a:effectLst>
            <a:outerShdw blurRad="38100" dist="38100" dir="2700000">
              <a:srgbClr val="C0C0C0"/>
            </a:outerShdw>
          </a:effectLst>
          <a:latin typeface="+mn-lt"/>
          <a:ea typeface="+mn-ea"/>
          <a:cs typeface="+mn-cs"/>
        </a:defRPr>
      </a:lvl6pPr>
      <a:lvl7pPr marL="2971800" lvl="6" indent="-228600" algn="l" defTabSz="914400" eaLnBrk="1" fontAlgn="base" latinLnBrk="0" hangingPunct="1">
        <a:lnSpc>
          <a:spcPct val="100000"/>
        </a:lnSpc>
        <a:spcBef>
          <a:spcPct val="20000"/>
        </a:spcBef>
        <a:spcAft>
          <a:spcPct val="0"/>
        </a:spcAft>
        <a:buClr>
          <a:schemeClr val="folHlink"/>
        </a:buClr>
        <a:buSzPct val="90000"/>
        <a:buFont typeface="Wingdings" panose="05000000000000000000" pitchFamily="2" charset="2"/>
        <a:buBlip>
          <a:blip r:embed="rId14"/>
        </a:buBlip>
        <a:defRPr sz="2000" b="0" i="0" u="none" kern="1200" baseline="0">
          <a:solidFill>
            <a:schemeClr val="tx1"/>
          </a:solidFill>
          <a:effectLst>
            <a:outerShdw blurRad="38100" dist="38100" dir="2700000">
              <a:srgbClr val="C0C0C0"/>
            </a:outerShdw>
          </a:effectLst>
          <a:latin typeface="+mn-lt"/>
          <a:ea typeface="+mn-ea"/>
          <a:cs typeface="+mn-cs"/>
        </a:defRPr>
      </a:lvl7pPr>
      <a:lvl8pPr marL="3429000" lvl="7" indent="-228600" algn="l" defTabSz="914400" eaLnBrk="1" fontAlgn="base" latinLnBrk="0" hangingPunct="1">
        <a:lnSpc>
          <a:spcPct val="100000"/>
        </a:lnSpc>
        <a:spcBef>
          <a:spcPct val="20000"/>
        </a:spcBef>
        <a:spcAft>
          <a:spcPct val="0"/>
        </a:spcAft>
        <a:buClr>
          <a:schemeClr val="folHlink"/>
        </a:buClr>
        <a:buSzPct val="90000"/>
        <a:buFont typeface="Wingdings" panose="05000000000000000000" pitchFamily="2" charset="2"/>
        <a:buBlip>
          <a:blip r:embed="rId14"/>
        </a:buBlip>
        <a:defRPr sz="2000" b="0" i="0" u="none" kern="1200" baseline="0">
          <a:solidFill>
            <a:schemeClr val="tx1"/>
          </a:solidFill>
          <a:effectLst>
            <a:outerShdw blurRad="38100" dist="38100" dir="2700000">
              <a:srgbClr val="C0C0C0"/>
            </a:outerShdw>
          </a:effectLst>
          <a:latin typeface="+mn-lt"/>
          <a:ea typeface="+mn-ea"/>
          <a:cs typeface="+mn-cs"/>
        </a:defRPr>
      </a:lvl8pPr>
      <a:lvl9pPr marL="3886200" lvl="8" indent="-228600" algn="l" defTabSz="914400" eaLnBrk="1" fontAlgn="base" latinLnBrk="0" hangingPunct="1">
        <a:lnSpc>
          <a:spcPct val="100000"/>
        </a:lnSpc>
        <a:spcBef>
          <a:spcPct val="20000"/>
        </a:spcBef>
        <a:spcAft>
          <a:spcPct val="0"/>
        </a:spcAft>
        <a:buClr>
          <a:schemeClr val="folHlink"/>
        </a:buClr>
        <a:buSzPct val="90000"/>
        <a:buFont typeface="Wingdings" panose="05000000000000000000" pitchFamily="2" charset="2"/>
        <a:buBlip>
          <a:blip r:embed="rId14"/>
        </a:buBlip>
        <a:defRPr sz="2000" b="0" i="0" u="none" kern="1200" baseline="0">
          <a:solidFill>
            <a:schemeClr val="tx1"/>
          </a:solidFill>
          <a:effectLst>
            <a:outerShdw blurRad="38100" dist="38100" dir="2700000">
              <a:srgbClr val="C0C0C0"/>
            </a:outerShdw>
          </a:effectLst>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4098" name="Rectangle 2"/>
          <p:cNvSpPr>
            <a:spLocks noGrp="1"/>
          </p:cNvSpPr>
          <p:nvPr>
            <p:ph type="title"/>
          </p:nvPr>
        </p:nvSpPr>
        <p:spPr>
          <a:xfrm>
            <a:off x="609600" y="274638"/>
            <a:ext cx="10972800" cy="1143000"/>
          </a:xfrm>
          <a:prstGeom prst="rect">
            <a:avLst/>
          </a:prstGeom>
          <a:noFill/>
          <a:ln w="9525">
            <a:noFill/>
          </a:ln>
        </p:spPr>
        <p:txBody>
          <a:bodyPr anchor="ctr"/>
          <a:p>
            <a:pPr lvl="0"/>
            <a:r>
              <a:rPr lang="zh-CN" altLang="en-US"/>
              <a:t>单击此处编辑母版标题样式</a:t>
            </a:r>
            <a:endParaRPr lang="zh-CN" altLang="en-US"/>
          </a:p>
        </p:txBody>
      </p:sp>
      <p:sp>
        <p:nvSpPr>
          <p:cNvPr id="4099" name="Rectangle 3"/>
          <p:cNvSpPr>
            <a:spLocks noGrp="1"/>
          </p:cNvSpPr>
          <p:nvPr>
            <p:ph type="body"/>
          </p:nvPr>
        </p:nvSpPr>
        <p:spPr>
          <a:xfrm>
            <a:off x="609600" y="1600200"/>
            <a:ext cx="10972800" cy="4525963"/>
          </a:xfrm>
          <a:prstGeom prst="rect">
            <a:avLst/>
          </a:prstGeom>
          <a:noFill/>
          <a:ln w="9525">
            <a:noFill/>
          </a:ln>
        </p:spPr>
        <p:txBody>
          <a:bodyPr anchor="t"/>
          <a:p>
            <a:pPr lvl="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5124" name="Rectangle 4"/>
          <p:cNvSpPr>
            <a:spLocks noGrp="1"/>
          </p:cNvSpPr>
          <p:nvPr>
            <p:ph type="dt" sz="half" idx="2"/>
          </p:nvPr>
        </p:nvSpPr>
        <p:spPr>
          <a:xfrm>
            <a:off x="609600" y="6245225"/>
            <a:ext cx="2844800" cy="476250"/>
          </a:xfrm>
          <a:prstGeom prst="rect">
            <a:avLst/>
          </a:prstGeom>
          <a:noFill/>
          <a:ln w="9525">
            <a:noFill/>
          </a:ln>
        </p:spPr>
        <p:txBody>
          <a:bodyPr/>
          <a:lstStyle>
            <a:lvl1pPr>
              <a:defRPr sz="1400"/>
            </a:lvl1pPr>
          </a:lstStyle>
          <a:p>
            <a:pPr lvl="0" fontAlgn="base"/>
            <a:endParaRPr lang="zh-CN" altLang="en-US" strike="noStrike" noProof="1" dirty="0"/>
          </a:p>
        </p:txBody>
      </p:sp>
      <p:sp>
        <p:nvSpPr>
          <p:cNvPr id="5125" name="Rectangle 5"/>
          <p:cNvSpPr>
            <a:spLocks noGrp="1"/>
          </p:cNvSpPr>
          <p:nvPr>
            <p:ph type="ftr" sz="quarter" idx="3"/>
          </p:nvPr>
        </p:nvSpPr>
        <p:spPr>
          <a:xfrm>
            <a:off x="4165600" y="6245225"/>
            <a:ext cx="3860800" cy="476250"/>
          </a:xfrm>
          <a:prstGeom prst="rect">
            <a:avLst/>
          </a:prstGeom>
          <a:noFill/>
          <a:ln w="9525">
            <a:noFill/>
          </a:ln>
        </p:spPr>
        <p:txBody>
          <a:bodyPr/>
          <a:lstStyle>
            <a:lvl1pPr algn="ctr">
              <a:defRPr sz="1400"/>
            </a:lvl1pPr>
          </a:lstStyle>
          <a:p>
            <a:pPr lvl="0" fontAlgn="base"/>
            <a:endParaRPr lang="zh-CN" altLang="en-US" strike="noStrike" noProof="1" dirty="0"/>
          </a:p>
        </p:txBody>
      </p:sp>
      <p:sp>
        <p:nvSpPr>
          <p:cNvPr id="5126" name="Rectangle 6"/>
          <p:cNvSpPr>
            <a:spLocks noGrp="1"/>
          </p:cNvSpPr>
          <p:nvPr>
            <p:ph type="sldNum" sz="quarter" idx="4"/>
          </p:nvPr>
        </p:nvSpPr>
        <p:spPr>
          <a:xfrm>
            <a:off x="8737600" y="6245225"/>
            <a:ext cx="2844800" cy="476250"/>
          </a:xfrm>
          <a:prstGeom prst="rect">
            <a:avLst/>
          </a:prstGeom>
          <a:noFill/>
          <a:ln w="9525">
            <a:noFill/>
          </a:ln>
        </p:spPr>
        <p:txBody>
          <a:bodyPr/>
          <a:lstStyle>
            <a:lvl1pPr algn="r">
              <a:defRPr sz="1400"/>
            </a:lvl1p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hf sldNum="0" hdr="0" ftr="0" dt="0"/>
  <p:txStyles>
    <p:titleStyle>
      <a:lvl1pPr marL="0" lvl="0" indent="0" algn="ctr" defTabSz="914400" eaLnBrk="1" fontAlgn="base" latinLnBrk="0" hangingPunct="1">
        <a:lnSpc>
          <a:spcPct val="100000"/>
        </a:lnSpc>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rgbClr val="000058"/>
            </a:gs>
            <a:gs pos="100000">
              <a:schemeClr val="bg1"/>
            </a:gs>
          </a:gsLst>
          <a:lin ang="2700000" scaled="1"/>
          <a:tileRect/>
        </a:gradFill>
        <a:effectLst/>
      </p:bgPr>
    </p:bg>
    <p:spTree>
      <p:nvGrpSpPr>
        <p:cNvPr id="1" name=""/>
        <p:cNvGrpSpPr/>
        <p:nvPr/>
      </p:nvGrpSpPr>
      <p:grpSpPr/>
      <p:grpSp>
        <p:nvGrpSpPr>
          <p:cNvPr id="5122" name="组合 6145"/>
          <p:cNvGrpSpPr/>
          <p:nvPr/>
        </p:nvGrpSpPr>
        <p:grpSpPr>
          <a:xfrm>
            <a:off x="0" y="0"/>
            <a:ext cx="12192000" cy="6856413"/>
            <a:chOff x="0" y="0"/>
            <a:chExt cx="5760" cy="4319"/>
          </a:xfrm>
        </p:grpSpPr>
        <p:sp>
          <p:nvSpPr>
            <p:cNvPr id="5123" name="任意多边形 6146"/>
            <p:cNvSpPr/>
            <p:nvPr/>
          </p:nvSpPr>
          <p:spPr>
            <a:xfrm>
              <a:off x="0" y="12"/>
              <a:ext cx="5758" cy="3273"/>
            </a:xfrm>
            <a:custGeom>
              <a:avLst/>
              <a:gdLst/>
              <a:ahLst/>
              <a:cxnLst/>
              <a:pathLst>
                <a:path w="5740" h="3273">
                  <a:moveTo>
                    <a:pt x="3193" y="1816"/>
                  </a:moveTo>
                  <a:lnTo>
                    <a:pt x="0" y="0"/>
                  </a:lnTo>
                  <a:lnTo>
                    <a:pt x="0" y="522"/>
                  </a:lnTo>
                  <a:lnTo>
                    <a:pt x="3037" y="1978"/>
                  </a:lnTo>
                  <a:lnTo>
                    <a:pt x="5740" y="3273"/>
                  </a:lnTo>
                  <a:lnTo>
                    <a:pt x="5740" y="3267"/>
                  </a:lnTo>
                  <a:lnTo>
                    <a:pt x="3193" y="1816"/>
                  </a:lnTo>
                  <a:lnTo>
                    <a:pt x="3193" y="1816"/>
                  </a:lnTo>
                  <a:close/>
                </a:path>
              </a:pathLst>
            </a:custGeom>
            <a:gradFill rotWithShape="0">
              <a:gsLst>
                <a:gs pos="0">
                  <a:srgbClr val="000051"/>
                </a:gs>
                <a:gs pos="100000">
                  <a:schemeClr val="bg2"/>
                </a:gs>
              </a:gsLst>
              <a:lin ang="0" scaled="1"/>
              <a:tileRect/>
            </a:gradFill>
            <a:ln w="9525">
              <a:noFill/>
            </a:ln>
          </p:spPr>
          <p:txBody>
            <a:bodyPr/>
            <a:p>
              <a:endParaRPr lang="zh-CN" altLang="en-US"/>
            </a:p>
          </p:txBody>
        </p:sp>
        <p:sp>
          <p:nvSpPr>
            <p:cNvPr id="5124" name="任意多边形 6147"/>
            <p:cNvSpPr/>
            <p:nvPr/>
          </p:nvSpPr>
          <p:spPr>
            <a:xfrm>
              <a:off x="149" y="0"/>
              <a:ext cx="5609" cy="3243"/>
            </a:xfrm>
            <a:custGeom>
              <a:avLst/>
              <a:gdLst/>
              <a:ahLst/>
              <a:cxnLst/>
              <a:pathLst>
                <a:path w="5591" h="3243">
                  <a:moveTo>
                    <a:pt x="3163" y="1714"/>
                  </a:moveTo>
                  <a:lnTo>
                    <a:pt x="431" y="0"/>
                  </a:lnTo>
                  <a:lnTo>
                    <a:pt x="0" y="0"/>
                  </a:lnTo>
                  <a:lnTo>
                    <a:pt x="3086" y="1786"/>
                  </a:lnTo>
                  <a:lnTo>
                    <a:pt x="5591" y="3243"/>
                  </a:lnTo>
                  <a:lnTo>
                    <a:pt x="5591" y="3237"/>
                  </a:lnTo>
                  <a:lnTo>
                    <a:pt x="3163" y="1714"/>
                  </a:lnTo>
                  <a:lnTo>
                    <a:pt x="3163" y="1714"/>
                  </a:lnTo>
                  <a:close/>
                </a:path>
              </a:pathLst>
            </a:custGeom>
            <a:gradFill rotWithShape="0">
              <a:gsLst>
                <a:gs pos="0">
                  <a:srgbClr val="00005D"/>
                </a:gs>
                <a:gs pos="100000">
                  <a:schemeClr val="bg1"/>
                </a:gs>
              </a:gsLst>
              <a:lin ang="2700000" scaled="1"/>
              <a:tileRect/>
            </a:gradFill>
            <a:ln w="9525">
              <a:noFill/>
            </a:ln>
          </p:spPr>
          <p:txBody>
            <a:bodyPr/>
            <a:p>
              <a:endParaRPr lang="zh-CN" altLang="en-US"/>
            </a:p>
          </p:txBody>
        </p:sp>
        <p:sp>
          <p:nvSpPr>
            <p:cNvPr id="5125" name="任意多边形 6148"/>
            <p:cNvSpPr/>
            <p:nvPr/>
          </p:nvSpPr>
          <p:spPr>
            <a:xfrm>
              <a:off x="0" y="3433"/>
              <a:ext cx="4038" cy="191"/>
            </a:xfrm>
            <a:custGeom>
              <a:avLst/>
              <a:gdLst/>
              <a:ahLst/>
              <a:cxnLst/>
              <a:pathLst>
                <a:path w="4042" h="192">
                  <a:moveTo>
                    <a:pt x="0" y="156"/>
                  </a:moveTo>
                  <a:lnTo>
                    <a:pt x="4042" y="192"/>
                  </a:lnTo>
                  <a:lnTo>
                    <a:pt x="4042" y="144"/>
                  </a:lnTo>
                  <a:lnTo>
                    <a:pt x="0" y="0"/>
                  </a:lnTo>
                  <a:lnTo>
                    <a:pt x="0" y="156"/>
                  </a:lnTo>
                  <a:lnTo>
                    <a:pt x="0" y="156"/>
                  </a:lnTo>
                  <a:close/>
                </a:path>
              </a:pathLst>
            </a:custGeom>
            <a:gradFill rotWithShape="0">
              <a:gsLst>
                <a:gs pos="0">
                  <a:srgbClr val="000061"/>
                </a:gs>
                <a:gs pos="100000">
                  <a:schemeClr val="bg2"/>
                </a:gs>
              </a:gsLst>
              <a:lin ang="0" scaled="1"/>
              <a:tileRect/>
            </a:gradFill>
            <a:ln w="9525">
              <a:noFill/>
            </a:ln>
          </p:spPr>
          <p:txBody>
            <a:bodyPr/>
            <a:p>
              <a:endParaRPr lang="zh-CN" altLang="en-US"/>
            </a:p>
          </p:txBody>
        </p:sp>
        <p:sp>
          <p:nvSpPr>
            <p:cNvPr id="5126" name="任意多边形 6149"/>
            <p:cNvSpPr/>
            <p:nvPr/>
          </p:nvSpPr>
          <p:spPr>
            <a:xfrm>
              <a:off x="4038" y="3577"/>
              <a:ext cx="1720" cy="65"/>
            </a:xfrm>
            <a:custGeom>
              <a:avLst/>
              <a:gdLst/>
              <a:ahLst/>
              <a:cxnLst/>
              <a:pathLst>
                <a:path w="1722" h="66">
                  <a:moveTo>
                    <a:pt x="1722" y="66"/>
                  </a:moveTo>
                  <a:lnTo>
                    <a:pt x="1722" y="60"/>
                  </a:lnTo>
                  <a:lnTo>
                    <a:pt x="0" y="0"/>
                  </a:lnTo>
                  <a:lnTo>
                    <a:pt x="0" y="48"/>
                  </a:lnTo>
                  <a:lnTo>
                    <a:pt x="1722" y="66"/>
                  </a:lnTo>
                  <a:lnTo>
                    <a:pt x="1722" y="66"/>
                  </a:lnTo>
                  <a:close/>
                </a:path>
              </a:pathLst>
            </a:custGeom>
            <a:gradFill rotWithShape="0">
              <a:gsLst>
                <a:gs pos="0">
                  <a:schemeClr val="bg2"/>
                </a:gs>
                <a:gs pos="100000">
                  <a:schemeClr val="bg1"/>
                </a:gs>
              </a:gsLst>
              <a:lin ang="0" scaled="1"/>
              <a:tileRect/>
            </a:gradFill>
            <a:ln w="9525">
              <a:noFill/>
            </a:ln>
          </p:spPr>
          <p:txBody>
            <a:bodyPr/>
            <a:p>
              <a:endParaRPr lang="zh-CN" altLang="en-US"/>
            </a:p>
          </p:txBody>
        </p:sp>
        <p:sp>
          <p:nvSpPr>
            <p:cNvPr id="5127" name="任意多边形 6150"/>
            <p:cNvSpPr/>
            <p:nvPr/>
          </p:nvSpPr>
          <p:spPr>
            <a:xfrm>
              <a:off x="0" y="3726"/>
              <a:ext cx="4784" cy="329"/>
            </a:xfrm>
            <a:custGeom>
              <a:avLst/>
              <a:gdLst/>
              <a:ahLst/>
              <a:cxnLst/>
              <a:pathLst>
                <a:path w="4789" h="329">
                  <a:moveTo>
                    <a:pt x="0" y="329"/>
                  </a:moveTo>
                  <a:lnTo>
                    <a:pt x="4789" y="77"/>
                  </a:lnTo>
                  <a:lnTo>
                    <a:pt x="4789" y="0"/>
                  </a:lnTo>
                  <a:lnTo>
                    <a:pt x="0" y="107"/>
                  </a:lnTo>
                  <a:lnTo>
                    <a:pt x="0" y="329"/>
                  </a:lnTo>
                  <a:lnTo>
                    <a:pt x="0" y="329"/>
                  </a:lnTo>
                  <a:close/>
                </a:path>
              </a:pathLst>
            </a:custGeom>
            <a:gradFill rotWithShape="0">
              <a:gsLst>
                <a:gs pos="0">
                  <a:srgbClr val="00007D"/>
                </a:gs>
                <a:gs pos="100000">
                  <a:schemeClr val="bg1"/>
                </a:gs>
              </a:gsLst>
              <a:lin ang="0" scaled="1"/>
              <a:tileRect/>
            </a:gradFill>
            <a:ln w="9525">
              <a:noFill/>
            </a:ln>
          </p:spPr>
          <p:txBody>
            <a:bodyPr/>
            <a:p>
              <a:endParaRPr lang="zh-CN" altLang="en-US"/>
            </a:p>
          </p:txBody>
        </p:sp>
        <p:sp>
          <p:nvSpPr>
            <p:cNvPr id="5128" name="任意多边形 6151"/>
            <p:cNvSpPr/>
            <p:nvPr/>
          </p:nvSpPr>
          <p:spPr>
            <a:xfrm>
              <a:off x="4784" y="3702"/>
              <a:ext cx="974" cy="101"/>
            </a:xfrm>
            <a:custGeom>
              <a:avLst/>
              <a:gdLst/>
              <a:ahLst/>
              <a:cxnLst/>
              <a:pathLst>
                <a:path w="975" h="101">
                  <a:moveTo>
                    <a:pt x="975" y="48"/>
                  </a:moveTo>
                  <a:lnTo>
                    <a:pt x="975" y="0"/>
                  </a:lnTo>
                  <a:lnTo>
                    <a:pt x="0" y="24"/>
                  </a:lnTo>
                  <a:lnTo>
                    <a:pt x="0" y="101"/>
                  </a:lnTo>
                  <a:lnTo>
                    <a:pt x="975" y="48"/>
                  </a:lnTo>
                  <a:lnTo>
                    <a:pt x="975" y="48"/>
                  </a:lnTo>
                  <a:close/>
                </a:path>
              </a:pathLst>
            </a:custGeom>
            <a:solidFill>
              <a:schemeClr val="bg1"/>
            </a:solidFill>
            <a:ln w="9525">
              <a:noFill/>
            </a:ln>
          </p:spPr>
          <p:txBody>
            <a:bodyPr/>
            <a:p>
              <a:endParaRPr lang="zh-CN" altLang="en-US"/>
            </a:p>
          </p:txBody>
        </p:sp>
        <p:sp>
          <p:nvSpPr>
            <p:cNvPr id="5129" name="任意多边形 6152"/>
            <p:cNvSpPr/>
            <p:nvPr/>
          </p:nvSpPr>
          <p:spPr>
            <a:xfrm>
              <a:off x="3619" y="3815"/>
              <a:ext cx="2139" cy="198"/>
            </a:xfrm>
            <a:custGeom>
              <a:avLst/>
              <a:gdLst/>
              <a:ahLst/>
              <a:cxnLst/>
              <a:pathLst>
                <a:path w="2141" h="198">
                  <a:moveTo>
                    <a:pt x="2141" y="0"/>
                  </a:moveTo>
                  <a:lnTo>
                    <a:pt x="0" y="156"/>
                  </a:lnTo>
                  <a:lnTo>
                    <a:pt x="0" y="198"/>
                  </a:lnTo>
                  <a:lnTo>
                    <a:pt x="2141" y="0"/>
                  </a:lnTo>
                  <a:lnTo>
                    <a:pt x="2141" y="0"/>
                  </a:lnTo>
                  <a:close/>
                </a:path>
              </a:pathLst>
            </a:custGeom>
            <a:solidFill>
              <a:schemeClr val="bg1"/>
            </a:solidFill>
            <a:ln w="9525">
              <a:noFill/>
            </a:ln>
          </p:spPr>
          <p:txBody>
            <a:bodyPr/>
            <a:p>
              <a:endParaRPr lang="zh-CN" altLang="en-US"/>
            </a:p>
          </p:txBody>
        </p:sp>
        <p:sp>
          <p:nvSpPr>
            <p:cNvPr id="5130" name="任意多边形 6153"/>
            <p:cNvSpPr/>
            <p:nvPr/>
          </p:nvSpPr>
          <p:spPr>
            <a:xfrm>
              <a:off x="0" y="3971"/>
              <a:ext cx="3619" cy="348"/>
            </a:xfrm>
            <a:custGeom>
              <a:avLst/>
              <a:gdLst/>
              <a:ahLst/>
              <a:cxnLst/>
              <a:pathLst>
                <a:path w="3623" h="348">
                  <a:moveTo>
                    <a:pt x="0" y="348"/>
                  </a:moveTo>
                  <a:lnTo>
                    <a:pt x="311" y="348"/>
                  </a:lnTo>
                  <a:lnTo>
                    <a:pt x="3623" y="42"/>
                  </a:lnTo>
                  <a:lnTo>
                    <a:pt x="3623" y="0"/>
                  </a:lnTo>
                  <a:lnTo>
                    <a:pt x="0" y="264"/>
                  </a:lnTo>
                  <a:lnTo>
                    <a:pt x="0" y="348"/>
                  </a:lnTo>
                  <a:lnTo>
                    <a:pt x="0" y="348"/>
                  </a:lnTo>
                  <a:close/>
                </a:path>
              </a:pathLst>
            </a:custGeom>
            <a:gradFill rotWithShape="0">
              <a:gsLst>
                <a:gs pos="0">
                  <a:srgbClr val="00006F"/>
                </a:gs>
                <a:gs pos="100000">
                  <a:schemeClr val="bg1"/>
                </a:gs>
              </a:gsLst>
              <a:lin ang="0" scaled="1"/>
              <a:tileRect/>
            </a:gradFill>
            <a:ln w="9525">
              <a:noFill/>
            </a:ln>
          </p:spPr>
          <p:txBody>
            <a:bodyPr/>
            <a:p>
              <a:endParaRPr lang="zh-CN" altLang="en-US"/>
            </a:p>
          </p:txBody>
        </p:sp>
        <p:sp>
          <p:nvSpPr>
            <p:cNvPr id="5131" name="任意多边形 6154"/>
            <p:cNvSpPr/>
            <p:nvPr/>
          </p:nvSpPr>
          <p:spPr>
            <a:xfrm>
              <a:off x="2097" y="4043"/>
              <a:ext cx="2514" cy="276"/>
            </a:xfrm>
            <a:custGeom>
              <a:avLst/>
              <a:gdLst/>
              <a:ahLst/>
              <a:cxnLst/>
              <a:pathLst>
                <a:path w="2517" h="276">
                  <a:moveTo>
                    <a:pt x="2182" y="276"/>
                  </a:moveTo>
                  <a:lnTo>
                    <a:pt x="2517" y="204"/>
                  </a:lnTo>
                  <a:lnTo>
                    <a:pt x="2260" y="0"/>
                  </a:lnTo>
                  <a:lnTo>
                    <a:pt x="0" y="276"/>
                  </a:lnTo>
                  <a:lnTo>
                    <a:pt x="2182" y="276"/>
                  </a:lnTo>
                  <a:lnTo>
                    <a:pt x="2182" y="276"/>
                  </a:lnTo>
                  <a:close/>
                </a:path>
              </a:pathLst>
            </a:custGeom>
            <a:solidFill>
              <a:schemeClr val="bg1"/>
            </a:solidFill>
            <a:ln w="9525">
              <a:noFill/>
            </a:ln>
          </p:spPr>
          <p:txBody>
            <a:bodyPr/>
            <a:p>
              <a:endParaRPr lang="zh-CN" altLang="en-US"/>
            </a:p>
          </p:txBody>
        </p:sp>
        <p:sp>
          <p:nvSpPr>
            <p:cNvPr id="5132" name="任意多边形 6155"/>
            <p:cNvSpPr/>
            <p:nvPr/>
          </p:nvSpPr>
          <p:spPr>
            <a:xfrm>
              <a:off x="4354" y="3869"/>
              <a:ext cx="1404" cy="378"/>
            </a:xfrm>
            <a:custGeom>
              <a:avLst/>
              <a:gdLst/>
              <a:ahLst/>
              <a:cxnLst/>
              <a:pathLst>
                <a:path w="1405" h="378">
                  <a:moveTo>
                    <a:pt x="1405" y="126"/>
                  </a:moveTo>
                  <a:lnTo>
                    <a:pt x="1405" y="0"/>
                  </a:lnTo>
                  <a:lnTo>
                    <a:pt x="0" y="174"/>
                  </a:lnTo>
                  <a:lnTo>
                    <a:pt x="257" y="378"/>
                  </a:lnTo>
                  <a:lnTo>
                    <a:pt x="1405" y="126"/>
                  </a:lnTo>
                  <a:lnTo>
                    <a:pt x="1405" y="126"/>
                  </a:lnTo>
                  <a:close/>
                </a:path>
              </a:pathLst>
            </a:custGeom>
            <a:gradFill rotWithShape="0">
              <a:gsLst>
                <a:gs pos="0">
                  <a:schemeClr val="bg1"/>
                </a:gs>
                <a:gs pos="100000">
                  <a:srgbClr val="08089C"/>
                </a:gs>
              </a:gsLst>
              <a:lin ang="0" scaled="1"/>
              <a:tileRect/>
            </a:gradFill>
            <a:ln w="9525">
              <a:noFill/>
            </a:ln>
          </p:spPr>
          <p:txBody>
            <a:bodyPr/>
            <a:p>
              <a:endParaRPr lang="zh-CN" altLang="en-US"/>
            </a:p>
          </p:txBody>
        </p:sp>
        <p:sp>
          <p:nvSpPr>
            <p:cNvPr id="5133" name="任意多边形 6156"/>
            <p:cNvSpPr/>
            <p:nvPr/>
          </p:nvSpPr>
          <p:spPr>
            <a:xfrm>
              <a:off x="5030" y="3151"/>
              <a:ext cx="728" cy="240"/>
            </a:xfrm>
            <a:custGeom>
              <a:avLst/>
              <a:gdLst/>
              <a:ahLst/>
              <a:cxnLst/>
              <a:pathLst>
                <a:path w="729" h="240">
                  <a:moveTo>
                    <a:pt x="729" y="240"/>
                  </a:moveTo>
                  <a:lnTo>
                    <a:pt x="0" y="0"/>
                  </a:lnTo>
                  <a:lnTo>
                    <a:pt x="0" y="6"/>
                  </a:lnTo>
                  <a:lnTo>
                    <a:pt x="729" y="240"/>
                  </a:lnTo>
                  <a:lnTo>
                    <a:pt x="729" y="240"/>
                  </a:lnTo>
                  <a:close/>
                </a:path>
              </a:pathLst>
            </a:custGeom>
            <a:solidFill>
              <a:schemeClr val="bg1"/>
            </a:solidFill>
            <a:ln w="9525">
              <a:noFill/>
            </a:ln>
          </p:spPr>
          <p:txBody>
            <a:bodyPr/>
            <a:p>
              <a:endParaRPr lang="zh-CN" altLang="en-US"/>
            </a:p>
          </p:txBody>
        </p:sp>
        <p:sp>
          <p:nvSpPr>
            <p:cNvPr id="5134" name="任意多边形 6157"/>
            <p:cNvSpPr/>
            <p:nvPr/>
          </p:nvSpPr>
          <p:spPr>
            <a:xfrm>
              <a:off x="0" y="1486"/>
              <a:ext cx="5030" cy="1671"/>
            </a:xfrm>
            <a:custGeom>
              <a:avLst/>
              <a:gdLst/>
              <a:ahLst/>
              <a:cxnLst/>
              <a:pathLst>
                <a:path w="5035" h="1672">
                  <a:moveTo>
                    <a:pt x="0" y="72"/>
                  </a:moveTo>
                  <a:lnTo>
                    <a:pt x="5035" y="1672"/>
                  </a:lnTo>
                  <a:lnTo>
                    <a:pt x="5035" y="1666"/>
                  </a:lnTo>
                  <a:lnTo>
                    <a:pt x="0" y="0"/>
                  </a:lnTo>
                  <a:lnTo>
                    <a:pt x="0" y="72"/>
                  </a:lnTo>
                  <a:lnTo>
                    <a:pt x="0" y="72"/>
                  </a:lnTo>
                  <a:close/>
                </a:path>
              </a:pathLst>
            </a:custGeom>
            <a:gradFill rotWithShape="0">
              <a:gsLst>
                <a:gs pos="0">
                  <a:srgbClr val="000053"/>
                </a:gs>
                <a:gs pos="100000">
                  <a:schemeClr val="bg1"/>
                </a:gs>
              </a:gsLst>
              <a:lin ang="2700000" scaled="1"/>
              <a:tileRect/>
            </a:gradFill>
            <a:ln w="9525">
              <a:noFill/>
            </a:ln>
          </p:spPr>
          <p:txBody>
            <a:bodyPr/>
            <a:p>
              <a:endParaRPr lang="zh-CN" altLang="en-US"/>
            </a:p>
          </p:txBody>
        </p:sp>
        <p:sp>
          <p:nvSpPr>
            <p:cNvPr id="5135" name="任意多边形 6158"/>
            <p:cNvSpPr/>
            <p:nvPr/>
          </p:nvSpPr>
          <p:spPr>
            <a:xfrm>
              <a:off x="5030" y="3049"/>
              <a:ext cx="728" cy="318"/>
            </a:xfrm>
            <a:custGeom>
              <a:avLst/>
              <a:gdLst/>
              <a:ahLst/>
              <a:cxnLst/>
              <a:pathLst>
                <a:path w="729" h="318">
                  <a:moveTo>
                    <a:pt x="729" y="318"/>
                  </a:moveTo>
                  <a:lnTo>
                    <a:pt x="729" y="312"/>
                  </a:lnTo>
                  <a:lnTo>
                    <a:pt x="0" y="0"/>
                  </a:lnTo>
                  <a:lnTo>
                    <a:pt x="0" y="54"/>
                  </a:lnTo>
                  <a:lnTo>
                    <a:pt x="729" y="318"/>
                  </a:lnTo>
                  <a:lnTo>
                    <a:pt x="729" y="318"/>
                  </a:lnTo>
                  <a:close/>
                </a:path>
              </a:pathLst>
            </a:custGeom>
            <a:gradFill rotWithShape="0">
              <a:gsLst>
                <a:gs pos="0">
                  <a:schemeClr val="bg2"/>
                </a:gs>
                <a:gs pos="100000">
                  <a:schemeClr val="bg1"/>
                </a:gs>
              </a:gsLst>
              <a:lin ang="0" scaled="1"/>
              <a:tileRect/>
            </a:gradFill>
            <a:ln w="9525">
              <a:noFill/>
            </a:ln>
          </p:spPr>
          <p:txBody>
            <a:bodyPr/>
            <a:p>
              <a:endParaRPr lang="zh-CN" altLang="en-US"/>
            </a:p>
          </p:txBody>
        </p:sp>
        <p:sp>
          <p:nvSpPr>
            <p:cNvPr id="5136" name="任意多边形 6159"/>
            <p:cNvSpPr/>
            <p:nvPr/>
          </p:nvSpPr>
          <p:spPr>
            <a:xfrm>
              <a:off x="0" y="916"/>
              <a:ext cx="5030" cy="2187"/>
            </a:xfrm>
            <a:custGeom>
              <a:avLst/>
              <a:gdLst/>
              <a:ahLst/>
              <a:cxnLst/>
              <a:pathLst>
                <a:path w="5035" h="2188">
                  <a:moveTo>
                    <a:pt x="0" y="396"/>
                  </a:moveTo>
                  <a:lnTo>
                    <a:pt x="5035" y="2188"/>
                  </a:lnTo>
                  <a:lnTo>
                    <a:pt x="5035" y="2134"/>
                  </a:lnTo>
                  <a:lnTo>
                    <a:pt x="0" y="0"/>
                  </a:lnTo>
                  <a:lnTo>
                    <a:pt x="0" y="396"/>
                  </a:lnTo>
                  <a:lnTo>
                    <a:pt x="0" y="396"/>
                  </a:lnTo>
                  <a:close/>
                </a:path>
              </a:pathLst>
            </a:custGeom>
            <a:gradFill rotWithShape="0">
              <a:gsLst>
                <a:gs pos="0">
                  <a:srgbClr val="000055"/>
                </a:gs>
                <a:gs pos="100000">
                  <a:schemeClr val="bg2"/>
                </a:gs>
              </a:gsLst>
              <a:lin ang="0" scaled="1"/>
              <a:tileRect/>
            </a:gradFill>
            <a:ln w="9525">
              <a:noFill/>
            </a:ln>
          </p:spPr>
          <p:txBody>
            <a:bodyPr/>
            <a:p>
              <a:endParaRPr lang="zh-CN" altLang="en-US"/>
            </a:p>
          </p:txBody>
        </p:sp>
        <p:sp>
          <p:nvSpPr>
            <p:cNvPr id="5137" name="任意多边形 6160"/>
            <p:cNvSpPr/>
            <p:nvPr/>
          </p:nvSpPr>
          <p:spPr>
            <a:xfrm>
              <a:off x="2294" y="0"/>
              <a:ext cx="3159" cy="2725"/>
            </a:xfrm>
            <a:custGeom>
              <a:avLst/>
              <a:gdLst/>
              <a:ahLst/>
              <a:cxnLst/>
              <a:pathLst>
                <a:path w="3163" h="2727">
                  <a:moveTo>
                    <a:pt x="0" y="0"/>
                  </a:moveTo>
                  <a:lnTo>
                    <a:pt x="3145" y="2727"/>
                  </a:lnTo>
                  <a:lnTo>
                    <a:pt x="3163" y="2704"/>
                  </a:lnTo>
                  <a:lnTo>
                    <a:pt x="102" y="0"/>
                  </a:lnTo>
                  <a:lnTo>
                    <a:pt x="0" y="0"/>
                  </a:lnTo>
                  <a:lnTo>
                    <a:pt x="0" y="0"/>
                  </a:lnTo>
                  <a:close/>
                </a:path>
              </a:pathLst>
            </a:custGeom>
            <a:gradFill rotWithShape="0">
              <a:gsLst>
                <a:gs pos="0">
                  <a:srgbClr val="00006B"/>
                </a:gs>
                <a:gs pos="100000">
                  <a:schemeClr val="bg1"/>
                </a:gs>
              </a:gsLst>
              <a:lin ang="2700000" scaled="1"/>
              <a:tileRect/>
            </a:gradFill>
            <a:ln w="9525">
              <a:noFill/>
            </a:ln>
          </p:spPr>
          <p:txBody>
            <a:bodyPr/>
            <a:p>
              <a:endParaRPr lang="zh-CN" altLang="en-US"/>
            </a:p>
          </p:txBody>
        </p:sp>
        <p:sp>
          <p:nvSpPr>
            <p:cNvPr id="5138" name="任意多边形 6161"/>
            <p:cNvSpPr/>
            <p:nvPr/>
          </p:nvSpPr>
          <p:spPr>
            <a:xfrm>
              <a:off x="5435" y="2702"/>
              <a:ext cx="323" cy="299"/>
            </a:xfrm>
            <a:custGeom>
              <a:avLst/>
              <a:gdLst/>
              <a:ahLst/>
              <a:cxnLst/>
              <a:pathLst>
                <a:path w="323" h="299">
                  <a:moveTo>
                    <a:pt x="323" y="299"/>
                  </a:moveTo>
                  <a:lnTo>
                    <a:pt x="323" y="263"/>
                  </a:lnTo>
                  <a:lnTo>
                    <a:pt x="18" y="0"/>
                  </a:lnTo>
                  <a:lnTo>
                    <a:pt x="0" y="23"/>
                  </a:lnTo>
                  <a:lnTo>
                    <a:pt x="323" y="299"/>
                  </a:lnTo>
                  <a:lnTo>
                    <a:pt x="323" y="299"/>
                  </a:lnTo>
                  <a:close/>
                </a:path>
              </a:pathLst>
            </a:custGeom>
            <a:gradFill rotWithShape="0">
              <a:gsLst>
                <a:gs pos="0">
                  <a:schemeClr val="bg1"/>
                </a:gs>
                <a:gs pos="100000">
                  <a:srgbClr val="0F0F9F"/>
                </a:gs>
              </a:gsLst>
              <a:lin ang="2700000" scaled="1"/>
              <a:tileRect/>
            </a:gradFill>
            <a:ln w="9525">
              <a:noFill/>
            </a:ln>
          </p:spPr>
          <p:txBody>
            <a:bodyPr/>
            <a:p>
              <a:endParaRPr lang="zh-CN" altLang="en-US"/>
            </a:p>
          </p:txBody>
        </p:sp>
        <p:sp>
          <p:nvSpPr>
            <p:cNvPr id="5139" name="任意多边形 6162"/>
            <p:cNvSpPr/>
            <p:nvPr/>
          </p:nvSpPr>
          <p:spPr>
            <a:xfrm>
              <a:off x="5477" y="2588"/>
              <a:ext cx="281" cy="335"/>
            </a:xfrm>
            <a:custGeom>
              <a:avLst/>
              <a:gdLst/>
              <a:ahLst/>
              <a:cxnLst/>
              <a:pathLst>
                <a:path w="281" h="335">
                  <a:moveTo>
                    <a:pt x="281" y="335"/>
                  </a:moveTo>
                  <a:lnTo>
                    <a:pt x="281" y="173"/>
                  </a:lnTo>
                  <a:lnTo>
                    <a:pt x="96" y="0"/>
                  </a:lnTo>
                  <a:lnTo>
                    <a:pt x="0" y="90"/>
                  </a:lnTo>
                  <a:lnTo>
                    <a:pt x="281" y="335"/>
                  </a:lnTo>
                  <a:lnTo>
                    <a:pt x="281" y="335"/>
                  </a:lnTo>
                  <a:close/>
                </a:path>
              </a:pathLst>
            </a:custGeom>
            <a:solidFill>
              <a:schemeClr val="bg1"/>
            </a:solidFill>
            <a:ln w="9525">
              <a:noFill/>
            </a:ln>
          </p:spPr>
          <p:txBody>
            <a:bodyPr/>
            <a:p>
              <a:endParaRPr lang="zh-CN" altLang="en-US"/>
            </a:p>
          </p:txBody>
        </p:sp>
        <p:sp>
          <p:nvSpPr>
            <p:cNvPr id="5140" name="任意多边形 6163"/>
            <p:cNvSpPr/>
            <p:nvPr/>
          </p:nvSpPr>
          <p:spPr>
            <a:xfrm>
              <a:off x="2454" y="0"/>
              <a:ext cx="3119" cy="2678"/>
            </a:xfrm>
            <a:custGeom>
              <a:avLst/>
              <a:gdLst/>
              <a:ahLst/>
              <a:cxnLst/>
              <a:pathLst>
                <a:path w="3122" h="2680">
                  <a:moveTo>
                    <a:pt x="0" y="0"/>
                  </a:moveTo>
                  <a:lnTo>
                    <a:pt x="3026" y="2680"/>
                  </a:lnTo>
                  <a:lnTo>
                    <a:pt x="3122" y="2590"/>
                  </a:lnTo>
                  <a:lnTo>
                    <a:pt x="383" y="0"/>
                  </a:lnTo>
                  <a:lnTo>
                    <a:pt x="0" y="0"/>
                  </a:lnTo>
                  <a:lnTo>
                    <a:pt x="0" y="0"/>
                  </a:lnTo>
                  <a:close/>
                </a:path>
              </a:pathLst>
            </a:custGeom>
            <a:gradFill rotWithShape="0">
              <a:gsLst>
                <a:gs pos="0">
                  <a:srgbClr val="000047"/>
                </a:gs>
                <a:gs pos="100000">
                  <a:schemeClr val="bg1"/>
                </a:gs>
              </a:gsLst>
              <a:lin ang="2700000" scaled="1"/>
              <a:tileRect/>
            </a:gradFill>
            <a:ln w="9525">
              <a:noFill/>
            </a:ln>
          </p:spPr>
          <p:txBody>
            <a:bodyPr/>
            <a:p>
              <a:endParaRPr lang="zh-CN" altLang="en-US"/>
            </a:p>
          </p:txBody>
        </p:sp>
        <p:sp>
          <p:nvSpPr>
            <p:cNvPr id="5141" name="任意多边形 6164"/>
            <p:cNvSpPr/>
            <p:nvPr/>
          </p:nvSpPr>
          <p:spPr>
            <a:xfrm>
              <a:off x="5626" y="2534"/>
              <a:ext cx="132" cy="132"/>
            </a:xfrm>
            <a:custGeom>
              <a:avLst/>
              <a:gdLst/>
              <a:ahLst/>
              <a:cxnLst/>
              <a:pathLst>
                <a:path w="132" h="132">
                  <a:moveTo>
                    <a:pt x="132" y="132"/>
                  </a:moveTo>
                  <a:lnTo>
                    <a:pt x="0" y="0"/>
                  </a:lnTo>
                  <a:lnTo>
                    <a:pt x="0" y="0"/>
                  </a:lnTo>
                  <a:lnTo>
                    <a:pt x="132" y="132"/>
                  </a:lnTo>
                  <a:lnTo>
                    <a:pt x="132" y="132"/>
                  </a:lnTo>
                  <a:close/>
                </a:path>
              </a:pathLst>
            </a:custGeom>
            <a:solidFill>
              <a:srgbClr val="FF9999"/>
            </a:solidFill>
            <a:ln w="9525">
              <a:noFill/>
            </a:ln>
          </p:spPr>
          <p:txBody>
            <a:bodyPr/>
            <a:p>
              <a:endParaRPr lang="zh-CN" altLang="en-US"/>
            </a:p>
          </p:txBody>
        </p:sp>
        <p:sp>
          <p:nvSpPr>
            <p:cNvPr id="5142" name="任意多边形 6165"/>
            <p:cNvSpPr/>
            <p:nvPr/>
          </p:nvSpPr>
          <p:spPr>
            <a:xfrm>
              <a:off x="3112" y="0"/>
              <a:ext cx="2514" cy="2534"/>
            </a:xfrm>
            <a:custGeom>
              <a:avLst/>
              <a:gdLst/>
              <a:ahLst/>
              <a:cxnLst/>
              <a:pathLst>
                <a:path w="2517" h="2536">
                  <a:moveTo>
                    <a:pt x="0" y="0"/>
                  </a:moveTo>
                  <a:lnTo>
                    <a:pt x="2517" y="2536"/>
                  </a:lnTo>
                  <a:lnTo>
                    <a:pt x="2517" y="2536"/>
                  </a:lnTo>
                  <a:lnTo>
                    <a:pt x="66" y="0"/>
                  </a:lnTo>
                  <a:lnTo>
                    <a:pt x="0" y="0"/>
                  </a:lnTo>
                  <a:lnTo>
                    <a:pt x="0" y="0"/>
                  </a:lnTo>
                  <a:close/>
                </a:path>
              </a:pathLst>
            </a:custGeom>
            <a:gradFill rotWithShape="0">
              <a:gsLst>
                <a:gs pos="0">
                  <a:srgbClr val="00004F"/>
                </a:gs>
                <a:gs pos="100000">
                  <a:schemeClr val="bg1"/>
                </a:gs>
              </a:gsLst>
              <a:lin ang="2700000" scaled="1"/>
              <a:tileRect/>
            </a:gradFill>
            <a:ln w="9525">
              <a:noFill/>
            </a:ln>
          </p:spPr>
          <p:txBody>
            <a:bodyPr/>
            <a:p>
              <a:endParaRPr lang="zh-CN" altLang="en-US"/>
            </a:p>
          </p:txBody>
        </p:sp>
        <p:sp>
          <p:nvSpPr>
            <p:cNvPr id="5143" name="任意多边形 6166"/>
            <p:cNvSpPr/>
            <p:nvPr/>
          </p:nvSpPr>
          <p:spPr>
            <a:xfrm>
              <a:off x="3488" y="0"/>
              <a:ext cx="2198" cy="2480"/>
            </a:xfrm>
            <a:custGeom>
              <a:avLst/>
              <a:gdLst/>
              <a:ahLst/>
              <a:cxnLst/>
              <a:pathLst>
                <a:path w="2200" h="2482">
                  <a:moveTo>
                    <a:pt x="0" y="0"/>
                  </a:moveTo>
                  <a:lnTo>
                    <a:pt x="2188" y="2482"/>
                  </a:lnTo>
                  <a:lnTo>
                    <a:pt x="2200" y="2476"/>
                  </a:lnTo>
                  <a:lnTo>
                    <a:pt x="317" y="0"/>
                  </a:lnTo>
                  <a:lnTo>
                    <a:pt x="0" y="0"/>
                  </a:lnTo>
                  <a:lnTo>
                    <a:pt x="0" y="0"/>
                  </a:lnTo>
                  <a:close/>
                </a:path>
              </a:pathLst>
            </a:custGeom>
            <a:gradFill rotWithShape="0">
              <a:gsLst>
                <a:gs pos="0">
                  <a:srgbClr val="000065"/>
                </a:gs>
                <a:gs pos="100000">
                  <a:schemeClr val="bg2"/>
                </a:gs>
              </a:gsLst>
              <a:lin ang="5400000" scaled="1"/>
              <a:tileRect/>
            </a:gradFill>
            <a:ln w="9525">
              <a:noFill/>
            </a:ln>
          </p:spPr>
          <p:txBody>
            <a:bodyPr/>
            <a:p>
              <a:endParaRPr lang="zh-CN" altLang="en-US"/>
            </a:p>
          </p:txBody>
        </p:sp>
        <p:sp>
          <p:nvSpPr>
            <p:cNvPr id="5144" name="任意多边形 6167"/>
            <p:cNvSpPr/>
            <p:nvPr/>
          </p:nvSpPr>
          <p:spPr>
            <a:xfrm>
              <a:off x="5674" y="2474"/>
              <a:ext cx="84" cy="96"/>
            </a:xfrm>
            <a:custGeom>
              <a:avLst/>
              <a:gdLst/>
              <a:ahLst/>
              <a:cxnLst/>
              <a:pathLst>
                <a:path w="84" h="96">
                  <a:moveTo>
                    <a:pt x="84" y="96"/>
                  </a:moveTo>
                  <a:lnTo>
                    <a:pt x="84" y="90"/>
                  </a:lnTo>
                  <a:lnTo>
                    <a:pt x="12" y="0"/>
                  </a:lnTo>
                  <a:lnTo>
                    <a:pt x="0" y="6"/>
                  </a:lnTo>
                  <a:lnTo>
                    <a:pt x="84" y="96"/>
                  </a:lnTo>
                  <a:lnTo>
                    <a:pt x="84" y="96"/>
                  </a:lnTo>
                  <a:close/>
                </a:path>
              </a:pathLst>
            </a:custGeom>
            <a:gradFill rotWithShape="0">
              <a:gsLst>
                <a:gs pos="0">
                  <a:schemeClr val="bg1"/>
                </a:gs>
                <a:gs pos="100000">
                  <a:srgbClr val="1717A2"/>
                </a:gs>
              </a:gsLst>
              <a:lin ang="2700000" scaled="1"/>
              <a:tileRect/>
            </a:gradFill>
            <a:ln w="9525">
              <a:noFill/>
            </a:ln>
          </p:spPr>
          <p:txBody>
            <a:bodyPr/>
            <a:p>
              <a:endParaRPr lang="zh-CN" altLang="en-US"/>
            </a:p>
          </p:txBody>
        </p:sp>
        <p:sp>
          <p:nvSpPr>
            <p:cNvPr id="5145" name="任意多边形 6168"/>
            <p:cNvSpPr/>
            <p:nvPr/>
          </p:nvSpPr>
          <p:spPr>
            <a:xfrm>
              <a:off x="5603" y="850"/>
              <a:ext cx="155" cy="516"/>
            </a:xfrm>
            <a:custGeom>
              <a:avLst/>
              <a:gdLst/>
              <a:ahLst/>
              <a:cxnLst/>
              <a:pathLst>
                <a:path w="155" h="516">
                  <a:moveTo>
                    <a:pt x="155" y="516"/>
                  </a:moveTo>
                  <a:lnTo>
                    <a:pt x="155" y="204"/>
                  </a:lnTo>
                  <a:lnTo>
                    <a:pt x="77" y="0"/>
                  </a:lnTo>
                  <a:lnTo>
                    <a:pt x="0" y="192"/>
                  </a:lnTo>
                  <a:lnTo>
                    <a:pt x="155" y="516"/>
                  </a:lnTo>
                  <a:lnTo>
                    <a:pt x="155" y="516"/>
                  </a:lnTo>
                  <a:close/>
                </a:path>
              </a:pathLst>
            </a:custGeom>
            <a:solidFill>
              <a:schemeClr val="bg2"/>
            </a:solidFill>
            <a:ln w="9525">
              <a:noFill/>
            </a:ln>
          </p:spPr>
          <p:txBody>
            <a:bodyPr/>
            <a:p>
              <a:endParaRPr lang="zh-CN" altLang="en-US"/>
            </a:p>
          </p:txBody>
        </p:sp>
        <p:sp>
          <p:nvSpPr>
            <p:cNvPr id="5146" name="任意多边形 6169"/>
            <p:cNvSpPr/>
            <p:nvPr/>
          </p:nvSpPr>
          <p:spPr>
            <a:xfrm>
              <a:off x="5107" y="0"/>
              <a:ext cx="573" cy="1042"/>
            </a:xfrm>
            <a:custGeom>
              <a:avLst/>
              <a:gdLst/>
              <a:ahLst/>
              <a:cxnLst/>
              <a:pathLst>
                <a:path w="574" h="1043">
                  <a:moveTo>
                    <a:pt x="0" y="0"/>
                  </a:moveTo>
                  <a:lnTo>
                    <a:pt x="497" y="1043"/>
                  </a:lnTo>
                  <a:lnTo>
                    <a:pt x="574" y="851"/>
                  </a:lnTo>
                  <a:lnTo>
                    <a:pt x="251" y="0"/>
                  </a:lnTo>
                  <a:lnTo>
                    <a:pt x="0" y="0"/>
                  </a:lnTo>
                  <a:lnTo>
                    <a:pt x="0" y="0"/>
                  </a:lnTo>
                  <a:close/>
                </a:path>
              </a:pathLst>
            </a:custGeom>
            <a:gradFill rotWithShape="0">
              <a:gsLst>
                <a:gs pos="0">
                  <a:srgbClr val="000055"/>
                </a:gs>
                <a:gs pos="100000">
                  <a:schemeClr val="bg2"/>
                </a:gs>
              </a:gsLst>
              <a:lin ang="5400000" scaled="1"/>
              <a:tileRect/>
            </a:gradFill>
            <a:ln w="9525">
              <a:noFill/>
            </a:ln>
          </p:spPr>
          <p:txBody>
            <a:bodyPr/>
            <a:p>
              <a:endParaRPr lang="zh-CN" altLang="en-US"/>
            </a:p>
          </p:txBody>
        </p:sp>
        <p:sp>
          <p:nvSpPr>
            <p:cNvPr id="5147" name="任意多边形 6170"/>
            <p:cNvSpPr/>
            <p:nvPr/>
          </p:nvSpPr>
          <p:spPr>
            <a:xfrm>
              <a:off x="5411" y="0"/>
              <a:ext cx="341" cy="796"/>
            </a:xfrm>
            <a:custGeom>
              <a:avLst/>
              <a:gdLst/>
              <a:ahLst/>
              <a:cxnLst/>
              <a:pathLst>
                <a:path w="341" h="797">
                  <a:moveTo>
                    <a:pt x="144" y="0"/>
                  </a:moveTo>
                  <a:lnTo>
                    <a:pt x="0" y="0"/>
                  </a:lnTo>
                  <a:lnTo>
                    <a:pt x="287" y="797"/>
                  </a:lnTo>
                  <a:lnTo>
                    <a:pt x="341" y="653"/>
                  </a:lnTo>
                  <a:lnTo>
                    <a:pt x="144" y="0"/>
                  </a:lnTo>
                  <a:lnTo>
                    <a:pt x="144" y="0"/>
                  </a:lnTo>
                  <a:close/>
                </a:path>
              </a:pathLst>
            </a:custGeom>
            <a:gradFill rotWithShape="0">
              <a:gsLst>
                <a:gs pos="0">
                  <a:srgbClr val="000059"/>
                </a:gs>
                <a:gs pos="100000">
                  <a:schemeClr val="bg2"/>
                </a:gs>
              </a:gsLst>
              <a:lin ang="5400000" scaled="1"/>
              <a:tileRect/>
            </a:gradFill>
            <a:ln w="9525">
              <a:noFill/>
            </a:ln>
          </p:spPr>
          <p:txBody>
            <a:bodyPr/>
            <a:p>
              <a:endParaRPr lang="zh-CN" altLang="en-US"/>
            </a:p>
          </p:txBody>
        </p:sp>
        <p:sp>
          <p:nvSpPr>
            <p:cNvPr id="5148" name="任意多边形 6171"/>
            <p:cNvSpPr/>
            <p:nvPr/>
          </p:nvSpPr>
          <p:spPr>
            <a:xfrm>
              <a:off x="5698" y="653"/>
              <a:ext cx="60" cy="311"/>
            </a:xfrm>
            <a:custGeom>
              <a:avLst/>
              <a:gdLst/>
              <a:ahLst/>
              <a:cxnLst/>
              <a:pathLst>
                <a:path w="60" h="312">
                  <a:moveTo>
                    <a:pt x="0" y="144"/>
                  </a:moveTo>
                  <a:lnTo>
                    <a:pt x="60" y="312"/>
                  </a:lnTo>
                  <a:lnTo>
                    <a:pt x="60" y="6"/>
                  </a:lnTo>
                  <a:lnTo>
                    <a:pt x="54" y="0"/>
                  </a:lnTo>
                  <a:lnTo>
                    <a:pt x="0" y="144"/>
                  </a:lnTo>
                  <a:lnTo>
                    <a:pt x="0" y="144"/>
                  </a:lnTo>
                  <a:close/>
                </a:path>
              </a:pathLst>
            </a:custGeom>
            <a:solidFill>
              <a:schemeClr val="bg2"/>
            </a:solidFill>
            <a:ln w="9525">
              <a:noFill/>
            </a:ln>
          </p:spPr>
          <p:txBody>
            <a:bodyPr/>
            <a:p>
              <a:endParaRPr lang="zh-CN" altLang="en-US"/>
            </a:p>
          </p:txBody>
        </p:sp>
        <p:sp>
          <p:nvSpPr>
            <p:cNvPr id="5149" name="任意多边形 6172"/>
            <p:cNvSpPr/>
            <p:nvPr/>
          </p:nvSpPr>
          <p:spPr>
            <a:xfrm>
              <a:off x="2" y="1601"/>
              <a:ext cx="5752" cy="1864"/>
            </a:xfrm>
            <a:custGeom>
              <a:avLst/>
              <a:gdLst/>
              <a:ahLst/>
              <a:cxnLst/>
              <a:pathLst>
                <a:path w="5740" h="1864">
                  <a:moveTo>
                    <a:pt x="0" y="371"/>
                  </a:moveTo>
                  <a:lnTo>
                    <a:pt x="5740" y="1864"/>
                  </a:lnTo>
                  <a:lnTo>
                    <a:pt x="5740" y="1834"/>
                  </a:lnTo>
                  <a:lnTo>
                    <a:pt x="0" y="0"/>
                  </a:lnTo>
                  <a:lnTo>
                    <a:pt x="0" y="371"/>
                  </a:lnTo>
                  <a:lnTo>
                    <a:pt x="0" y="371"/>
                  </a:lnTo>
                  <a:close/>
                </a:path>
              </a:pathLst>
            </a:custGeom>
            <a:gradFill rotWithShape="0">
              <a:gsLst>
                <a:gs pos="0">
                  <a:srgbClr val="000061"/>
                </a:gs>
                <a:gs pos="100000">
                  <a:schemeClr val="bg1"/>
                </a:gs>
              </a:gsLst>
              <a:lin ang="2700000" scaled="1"/>
              <a:tileRect/>
            </a:gradFill>
            <a:ln w="9525">
              <a:noFill/>
            </a:ln>
          </p:spPr>
          <p:txBody>
            <a:bodyPr/>
            <a:p>
              <a:endParaRPr lang="zh-CN" altLang="en-US"/>
            </a:p>
          </p:txBody>
        </p:sp>
        <p:sp>
          <p:nvSpPr>
            <p:cNvPr id="5150" name="任意多边形 6173"/>
            <p:cNvSpPr/>
            <p:nvPr/>
          </p:nvSpPr>
          <p:spPr>
            <a:xfrm>
              <a:off x="5754" y="3483"/>
              <a:ext cx="6" cy="6"/>
            </a:xfrm>
            <a:custGeom>
              <a:avLst/>
              <a:gdLst/>
              <a:ahLst/>
              <a:cxnLst/>
              <a:pathLst>
                <a:path w="6" h="6">
                  <a:moveTo>
                    <a:pt x="6" y="6"/>
                  </a:moveTo>
                  <a:lnTo>
                    <a:pt x="0" y="0"/>
                  </a:lnTo>
                  <a:lnTo>
                    <a:pt x="0" y="6"/>
                  </a:lnTo>
                  <a:lnTo>
                    <a:pt x="6" y="6"/>
                  </a:lnTo>
                  <a:lnTo>
                    <a:pt x="6" y="6"/>
                  </a:lnTo>
                  <a:close/>
                </a:path>
              </a:pathLst>
            </a:custGeom>
            <a:solidFill>
              <a:srgbClr val="18FF00"/>
            </a:solidFill>
            <a:ln w="9525">
              <a:noFill/>
            </a:ln>
          </p:spPr>
          <p:txBody>
            <a:bodyPr/>
            <a:p>
              <a:endParaRPr lang="zh-CN" altLang="en-US"/>
            </a:p>
          </p:txBody>
        </p:sp>
        <p:sp>
          <p:nvSpPr>
            <p:cNvPr id="5151" name="任意多边形 6174"/>
            <p:cNvSpPr/>
            <p:nvPr/>
          </p:nvSpPr>
          <p:spPr>
            <a:xfrm>
              <a:off x="2" y="2152"/>
              <a:ext cx="5752" cy="1337"/>
            </a:xfrm>
            <a:custGeom>
              <a:avLst/>
              <a:gdLst/>
              <a:ahLst/>
              <a:cxnLst/>
              <a:pathLst>
                <a:path w="5740" h="1337">
                  <a:moveTo>
                    <a:pt x="0" y="366"/>
                  </a:moveTo>
                  <a:lnTo>
                    <a:pt x="5740" y="1337"/>
                  </a:lnTo>
                  <a:lnTo>
                    <a:pt x="5740" y="1331"/>
                  </a:lnTo>
                  <a:lnTo>
                    <a:pt x="0" y="0"/>
                  </a:lnTo>
                  <a:lnTo>
                    <a:pt x="0" y="366"/>
                  </a:lnTo>
                  <a:lnTo>
                    <a:pt x="0" y="366"/>
                  </a:lnTo>
                  <a:close/>
                </a:path>
              </a:pathLst>
            </a:custGeom>
            <a:gradFill rotWithShape="0">
              <a:gsLst>
                <a:gs pos="0">
                  <a:srgbClr val="00005D"/>
                </a:gs>
                <a:gs pos="100000">
                  <a:schemeClr val="bg1"/>
                </a:gs>
              </a:gsLst>
              <a:lin ang="2700000" scaled="1"/>
              <a:tileRect/>
            </a:gradFill>
            <a:ln w="9525">
              <a:noFill/>
            </a:ln>
          </p:spPr>
          <p:txBody>
            <a:bodyPr/>
            <a:p>
              <a:endParaRPr lang="zh-CN" altLang="en-US"/>
            </a:p>
          </p:txBody>
        </p:sp>
        <p:sp>
          <p:nvSpPr>
            <p:cNvPr id="5152" name="任意多边形 6175"/>
            <p:cNvSpPr/>
            <p:nvPr/>
          </p:nvSpPr>
          <p:spPr>
            <a:xfrm>
              <a:off x="2" y="3177"/>
              <a:ext cx="5752" cy="414"/>
            </a:xfrm>
            <a:custGeom>
              <a:avLst/>
              <a:gdLst/>
              <a:ahLst/>
              <a:cxnLst/>
              <a:pathLst>
                <a:path w="5740" h="414">
                  <a:moveTo>
                    <a:pt x="0" y="48"/>
                  </a:moveTo>
                  <a:lnTo>
                    <a:pt x="5740" y="414"/>
                  </a:lnTo>
                  <a:lnTo>
                    <a:pt x="5740" y="402"/>
                  </a:lnTo>
                  <a:lnTo>
                    <a:pt x="0" y="0"/>
                  </a:lnTo>
                  <a:lnTo>
                    <a:pt x="0" y="48"/>
                  </a:lnTo>
                  <a:lnTo>
                    <a:pt x="0" y="48"/>
                  </a:lnTo>
                  <a:close/>
                </a:path>
              </a:pathLst>
            </a:custGeom>
            <a:gradFill rotWithShape="0">
              <a:gsLst>
                <a:gs pos="0">
                  <a:srgbClr val="000082"/>
                </a:gs>
                <a:gs pos="100000">
                  <a:schemeClr val="bg1"/>
                </a:gs>
              </a:gsLst>
              <a:lin ang="0" scaled="1"/>
              <a:tileRect/>
            </a:gradFill>
            <a:ln w="9525">
              <a:noFill/>
            </a:ln>
          </p:spPr>
          <p:txBody>
            <a:bodyPr/>
            <a:p>
              <a:endParaRPr lang="zh-CN" altLang="en-US"/>
            </a:p>
          </p:txBody>
        </p:sp>
        <p:sp>
          <p:nvSpPr>
            <p:cNvPr id="5153" name="任意多边形 6176"/>
            <p:cNvSpPr/>
            <p:nvPr/>
          </p:nvSpPr>
          <p:spPr>
            <a:xfrm>
              <a:off x="1297" y="0"/>
              <a:ext cx="4457" cy="3177"/>
            </a:xfrm>
            <a:custGeom>
              <a:avLst/>
              <a:gdLst/>
              <a:ahLst/>
              <a:cxnLst/>
              <a:pathLst>
                <a:path w="4448" h="3177">
                  <a:moveTo>
                    <a:pt x="0" y="0"/>
                  </a:moveTo>
                  <a:lnTo>
                    <a:pt x="4448" y="3177"/>
                  </a:lnTo>
                  <a:lnTo>
                    <a:pt x="4448" y="3153"/>
                  </a:lnTo>
                  <a:lnTo>
                    <a:pt x="125" y="0"/>
                  </a:lnTo>
                  <a:lnTo>
                    <a:pt x="0" y="0"/>
                  </a:lnTo>
                  <a:lnTo>
                    <a:pt x="0" y="0"/>
                  </a:lnTo>
                  <a:close/>
                </a:path>
              </a:pathLst>
            </a:custGeom>
            <a:gradFill rotWithShape="0">
              <a:gsLst>
                <a:gs pos="0">
                  <a:srgbClr val="00004A"/>
                </a:gs>
                <a:gs pos="100000">
                  <a:schemeClr val="bg1"/>
                </a:gs>
              </a:gsLst>
              <a:lin ang="2700000" scaled="1"/>
              <a:tileRect/>
            </a:gradFill>
            <a:ln w="9525">
              <a:noFill/>
            </a:ln>
          </p:spPr>
          <p:txBody>
            <a:bodyPr/>
            <a:p>
              <a:endParaRPr lang="zh-CN" altLang="en-US"/>
            </a:p>
          </p:txBody>
        </p:sp>
        <p:sp>
          <p:nvSpPr>
            <p:cNvPr id="5154" name="任意多边形 6177"/>
            <p:cNvSpPr/>
            <p:nvPr/>
          </p:nvSpPr>
          <p:spPr>
            <a:xfrm>
              <a:off x="3321" y="0"/>
              <a:ext cx="2433" cy="2614"/>
            </a:xfrm>
            <a:custGeom>
              <a:avLst/>
              <a:gdLst/>
              <a:ahLst/>
              <a:cxnLst/>
              <a:pathLst>
                <a:path w="2428" h="2614">
                  <a:moveTo>
                    <a:pt x="0" y="0"/>
                  </a:moveTo>
                  <a:lnTo>
                    <a:pt x="2428" y="2614"/>
                  </a:lnTo>
                  <a:lnTo>
                    <a:pt x="2428" y="2608"/>
                  </a:lnTo>
                  <a:lnTo>
                    <a:pt x="66" y="0"/>
                  </a:lnTo>
                  <a:lnTo>
                    <a:pt x="0" y="0"/>
                  </a:lnTo>
                  <a:lnTo>
                    <a:pt x="0" y="0"/>
                  </a:lnTo>
                  <a:close/>
                </a:path>
              </a:pathLst>
            </a:custGeom>
            <a:gradFill rotWithShape="0">
              <a:gsLst>
                <a:gs pos="0">
                  <a:srgbClr val="000082"/>
                </a:gs>
                <a:gs pos="100000">
                  <a:schemeClr val="bg1"/>
                </a:gs>
              </a:gsLst>
              <a:lin ang="2700000" scaled="1"/>
              <a:tileRect/>
            </a:gradFill>
            <a:ln w="9525">
              <a:noFill/>
            </a:ln>
          </p:spPr>
          <p:txBody>
            <a:bodyPr/>
            <a:p>
              <a:endParaRPr lang="zh-CN" altLang="en-US"/>
            </a:p>
          </p:txBody>
        </p:sp>
        <p:sp>
          <p:nvSpPr>
            <p:cNvPr id="5155" name="任意多边形 6178"/>
            <p:cNvSpPr/>
            <p:nvPr/>
          </p:nvSpPr>
          <p:spPr>
            <a:xfrm>
              <a:off x="3950" y="0"/>
              <a:ext cx="1804" cy="2464"/>
            </a:xfrm>
            <a:custGeom>
              <a:avLst/>
              <a:gdLst/>
              <a:ahLst/>
              <a:cxnLst/>
              <a:pathLst>
                <a:path w="1800" h="2464">
                  <a:moveTo>
                    <a:pt x="485" y="0"/>
                  </a:moveTo>
                  <a:lnTo>
                    <a:pt x="0" y="0"/>
                  </a:lnTo>
                  <a:lnTo>
                    <a:pt x="1800" y="2464"/>
                  </a:lnTo>
                  <a:lnTo>
                    <a:pt x="1800" y="2248"/>
                  </a:lnTo>
                  <a:lnTo>
                    <a:pt x="1794" y="2248"/>
                  </a:lnTo>
                  <a:lnTo>
                    <a:pt x="485" y="0"/>
                  </a:lnTo>
                  <a:lnTo>
                    <a:pt x="485" y="0"/>
                  </a:lnTo>
                  <a:close/>
                </a:path>
              </a:pathLst>
            </a:custGeom>
            <a:gradFill rotWithShape="0">
              <a:gsLst>
                <a:gs pos="0">
                  <a:srgbClr val="000065"/>
                </a:gs>
                <a:gs pos="100000">
                  <a:schemeClr val="bg2"/>
                </a:gs>
              </a:gsLst>
              <a:lin ang="5400000" scaled="1"/>
              <a:tileRect/>
            </a:gradFill>
            <a:ln w="9525">
              <a:noFill/>
            </a:ln>
          </p:spPr>
          <p:txBody>
            <a:bodyPr/>
            <a:p>
              <a:endParaRPr lang="zh-CN" altLang="en-US"/>
            </a:p>
          </p:txBody>
        </p:sp>
        <p:sp>
          <p:nvSpPr>
            <p:cNvPr id="5156" name="任意多边形 6179"/>
            <p:cNvSpPr/>
            <p:nvPr/>
          </p:nvSpPr>
          <p:spPr>
            <a:xfrm>
              <a:off x="4519" y="0"/>
              <a:ext cx="1235" cy="2074"/>
            </a:xfrm>
            <a:custGeom>
              <a:avLst/>
              <a:gdLst/>
              <a:ahLst/>
              <a:cxnLst/>
              <a:pathLst>
                <a:path w="1232" h="2074">
                  <a:moveTo>
                    <a:pt x="0" y="0"/>
                  </a:moveTo>
                  <a:lnTo>
                    <a:pt x="1232" y="2074"/>
                  </a:lnTo>
                  <a:lnTo>
                    <a:pt x="1232" y="2038"/>
                  </a:lnTo>
                  <a:lnTo>
                    <a:pt x="42" y="0"/>
                  </a:lnTo>
                  <a:lnTo>
                    <a:pt x="0" y="0"/>
                  </a:lnTo>
                  <a:lnTo>
                    <a:pt x="0" y="0"/>
                  </a:lnTo>
                  <a:close/>
                </a:path>
              </a:pathLst>
            </a:custGeom>
            <a:gradFill rotWithShape="0">
              <a:gsLst>
                <a:gs pos="0">
                  <a:srgbClr val="000058"/>
                </a:gs>
                <a:gs pos="100000">
                  <a:schemeClr val="bg1"/>
                </a:gs>
              </a:gsLst>
              <a:lin ang="2700000" scaled="1"/>
              <a:tileRect/>
            </a:gradFill>
            <a:ln w="9525">
              <a:noFill/>
            </a:ln>
          </p:spPr>
          <p:txBody>
            <a:bodyPr/>
            <a:p>
              <a:endParaRPr lang="zh-CN" altLang="en-US"/>
            </a:p>
          </p:txBody>
        </p:sp>
        <p:sp>
          <p:nvSpPr>
            <p:cNvPr id="5157" name="任意多边形 6180"/>
            <p:cNvSpPr/>
            <p:nvPr/>
          </p:nvSpPr>
          <p:spPr>
            <a:xfrm>
              <a:off x="4694" y="0"/>
              <a:ext cx="1060" cy="1936"/>
            </a:xfrm>
            <a:custGeom>
              <a:avLst/>
              <a:gdLst/>
              <a:ahLst/>
              <a:cxnLst/>
              <a:pathLst>
                <a:path w="1058" h="1936">
                  <a:moveTo>
                    <a:pt x="0" y="0"/>
                  </a:moveTo>
                  <a:lnTo>
                    <a:pt x="1058" y="1936"/>
                  </a:lnTo>
                  <a:lnTo>
                    <a:pt x="1058" y="1930"/>
                  </a:lnTo>
                  <a:lnTo>
                    <a:pt x="54" y="0"/>
                  </a:lnTo>
                  <a:lnTo>
                    <a:pt x="0" y="0"/>
                  </a:lnTo>
                  <a:lnTo>
                    <a:pt x="0" y="0"/>
                  </a:lnTo>
                  <a:close/>
                </a:path>
              </a:pathLst>
            </a:custGeom>
            <a:gradFill rotWithShape="0">
              <a:gsLst>
                <a:gs pos="0">
                  <a:srgbClr val="00006F"/>
                </a:gs>
                <a:gs pos="100000">
                  <a:schemeClr val="bg1"/>
                </a:gs>
              </a:gsLst>
              <a:lin ang="2700000" scaled="1"/>
              <a:tileRect/>
            </a:gradFill>
            <a:ln w="9525">
              <a:noFill/>
            </a:ln>
          </p:spPr>
          <p:txBody>
            <a:bodyPr/>
            <a:p>
              <a:endParaRPr lang="zh-CN" altLang="en-US"/>
            </a:p>
          </p:txBody>
        </p:sp>
        <p:sp>
          <p:nvSpPr>
            <p:cNvPr id="5158" name="任意多边形 6181"/>
            <p:cNvSpPr/>
            <p:nvPr/>
          </p:nvSpPr>
          <p:spPr>
            <a:xfrm>
              <a:off x="4981" y="0"/>
              <a:ext cx="773" cy="1487"/>
            </a:xfrm>
            <a:custGeom>
              <a:avLst/>
              <a:gdLst/>
              <a:ahLst/>
              <a:cxnLst/>
              <a:pathLst>
                <a:path w="771" h="1487">
                  <a:moveTo>
                    <a:pt x="771" y="1433"/>
                  </a:moveTo>
                  <a:lnTo>
                    <a:pt x="42" y="0"/>
                  </a:lnTo>
                  <a:lnTo>
                    <a:pt x="0" y="0"/>
                  </a:lnTo>
                  <a:lnTo>
                    <a:pt x="771" y="1487"/>
                  </a:lnTo>
                  <a:lnTo>
                    <a:pt x="771" y="1433"/>
                  </a:lnTo>
                  <a:lnTo>
                    <a:pt x="771" y="1433"/>
                  </a:lnTo>
                  <a:close/>
                </a:path>
              </a:pathLst>
            </a:custGeom>
            <a:gradFill rotWithShape="0">
              <a:gsLst>
                <a:gs pos="0">
                  <a:srgbClr val="000079"/>
                </a:gs>
                <a:gs pos="100000">
                  <a:schemeClr val="bg1"/>
                </a:gs>
              </a:gsLst>
              <a:lin ang="2700000" scaled="1"/>
              <a:tileRect/>
            </a:gradFill>
            <a:ln w="9525">
              <a:noFill/>
            </a:ln>
          </p:spPr>
          <p:txBody>
            <a:bodyPr/>
            <a:p>
              <a:endParaRPr lang="zh-CN" altLang="en-US"/>
            </a:p>
          </p:txBody>
        </p:sp>
        <p:grpSp>
          <p:nvGrpSpPr>
            <p:cNvPr id="5159" name="组合 6182"/>
            <p:cNvGrpSpPr/>
            <p:nvPr userDrawn="1"/>
          </p:nvGrpSpPr>
          <p:grpSpPr>
            <a:xfrm>
              <a:off x="0" y="1632"/>
              <a:ext cx="5758" cy="1858"/>
              <a:chOff x="0" y="0"/>
              <a:chExt cx="5758" cy="1858"/>
            </a:xfrm>
          </p:grpSpPr>
          <p:sp>
            <p:nvSpPr>
              <p:cNvPr id="5160" name="任意多边形 6183"/>
              <p:cNvSpPr/>
              <p:nvPr/>
            </p:nvSpPr>
            <p:spPr>
              <a:xfrm>
                <a:off x="0" y="0"/>
                <a:ext cx="3670" cy="1313"/>
              </a:xfrm>
              <a:custGeom>
                <a:avLst/>
                <a:gdLst/>
                <a:ahLst/>
                <a:cxnLst/>
                <a:pathLst>
                  <a:path w="3659" h="1313">
                    <a:moveTo>
                      <a:pt x="0" y="0"/>
                    </a:moveTo>
                    <a:lnTo>
                      <a:pt x="0" y="366"/>
                    </a:lnTo>
                    <a:lnTo>
                      <a:pt x="3635" y="1313"/>
                    </a:lnTo>
                    <a:lnTo>
                      <a:pt x="3647" y="1235"/>
                    </a:lnTo>
                    <a:lnTo>
                      <a:pt x="3659" y="1163"/>
                    </a:lnTo>
                    <a:lnTo>
                      <a:pt x="0" y="0"/>
                    </a:lnTo>
                    <a:lnTo>
                      <a:pt x="0" y="0"/>
                    </a:lnTo>
                    <a:close/>
                  </a:path>
                </a:pathLst>
              </a:custGeom>
              <a:gradFill rotWithShape="0">
                <a:gsLst>
                  <a:gs pos="0">
                    <a:srgbClr val="00006F"/>
                  </a:gs>
                  <a:gs pos="100000">
                    <a:schemeClr val="bg1"/>
                  </a:gs>
                </a:gsLst>
                <a:lin ang="0" scaled="1"/>
                <a:tileRect/>
              </a:gradFill>
              <a:ln w="9525">
                <a:noFill/>
              </a:ln>
            </p:spPr>
            <p:txBody>
              <a:bodyPr/>
              <a:p>
                <a:endParaRPr lang="zh-CN" altLang="en-US"/>
              </a:p>
            </p:txBody>
          </p:sp>
          <p:sp>
            <p:nvSpPr>
              <p:cNvPr id="5161" name="任意多边形 6184"/>
              <p:cNvSpPr/>
              <p:nvPr/>
            </p:nvSpPr>
            <p:spPr>
              <a:xfrm>
                <a:off x="3646" y="1163"/>
                <a:ext cx="2112" cy="695"/>
              </a:xfrm>
              <a:custGeom>
                <a:avLst/>
                <a:gdLst/>
                <a:ahLst/>
                <a:cxnLst/>
                <a:pathLst>
                  <a:path w="2105" h="695">
                    <a:moveTo>
                      <a:pt x="2105" y="665"/>
                    </a:moveTo>
                    <a:lnTo>
                      <a:pt x="24" y="0"/>
                    </a:lnTo>
                    <a:lnTo>
                      <a:pt x="12" y="72"/>
                    </a:lnTo>
                    <a:lnTo>
                      <a:pt x="0" y="150"/>
                    </a:lnTo>
                    <a:lnTo>
                      <a:pt x="2105" y="695"/>
                    </a:lnTo>
                    <a:lnTo>
                      <a:pt x="2105" y="665"/>
                    </a:lnTo>
                    <a:lnTo>
                      <a:pt x="2105" y="665"/>
                    </a:lnTo>
                    <a:close/>
                  </a:path>
                </a:pathLst>
              </a:custGeom>
              <a:gradFill rotWithShape="0">
                <a:gsLst>
                  <a:gs pos="0">
                    <a:schemeClr val="bg1"/>
                  </a:gs>
                  <a:gs pos="100000">
                    <a:srgbClr val="1717A2"/>
                  </a:gs>
                </a:gsLst>
                <a:lin ang="0" scaled="1"/>
                <a:tileRect/>
              </a:gradFill>
              <a:ln w="9525">
                <a:noFill/>
              </a:ln>
            </p:spPr>
            <p:txBody>
              <a:bodyPr/>
              <a:p>
                <a:endParaRPr lang="zh-CN" altLang="en-US"/>
              </a:p>
            </p:txBody>
          </p:sp>
        </p:grpSp>
      </p:grpSp>
      <p:sp>
        <p:nvSpPr>
          <p:cNvPr id="6186" name="标题 6185"/>
          <p:cNvSpPr>
            <a:spLocks noGrp="1"/>
          </p:cNvSpPr>
          <p:nvPr>
            <p:ph type="title"/>
          </p:nvPr>
        </p:nvSpPr>
        <p:spPr>
          <a:xfrm>
            <a:off x="609600" y="277813"/>
            <a:ext cx="10972800" cy="1143000"/>
          </a:xfrm>
          <a:prstGeom prst="rect">
            <a:avLst/>
          </a:prstGeom>
          <a:noFill/>
          <a:ln w="9525">
            <a:noFill/>
          </a:ln>
        </p:spPr>
        <p:txBody>
          <a:bodyPr anchor="ctr"/>
          <a:p>
            <a:pPr lvl="0" fontAlgn="base"/>
            <a:r>
              <a:rPr lang="zh-CN" altLang="en-US" strike="noStrike" noProof="1"/>
              <a:t>单击此处编辑母版标题样式</a:t>
            </a:r>
            <a:endParaRPr lang="zh-CN" altLang="en-US" strike="noStrike" noProof="1"/>
          </a:p>
        </p:txBody>
      </p:sp>
      <p:sp>
        <p:nvSpPr>
          <p:cNvPr id="6187" name="文本占位符 6186"/>
          <p:cNvSpPr>
            <a:spLocks noGrp="1"/>
          </p:cNvSpPr>
          <p:nvPr>
            <p:ph type="body" idx="1"/>
          </p:nvPr>
        </p:nvSpPr>
        <p:spPr>
          <a:xfrm>
            <a:off x="609600" y="1600200"/>
            <a:ext cx="10972800" cy="4530725"/>
          </a:xfrm>
          <a:prstGeom prst="rect">
            <a:avLst/>
          </a:prstGeom>
          <a:noFill/>
          <a:ln w="9525">
            <a:noFill/>
          </a:ln>
        </p:spPr>
        <p:txBody>
          <a:bodyPr/>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6188" name="日期占位符 6187"/>
          <p:cNvSpPr>
            <a:spLocks noGrp="1"/>
          </p:cNvSpPr>
          <p:nvPr>
            <p:ph type="dt" sz="half" idx="2"/>
          </p:nvPr>
        </p:nvSpPr>
        <p:spPr>
          <a:xfrm>
            <a:off x="609600" y="6243638"/>
            <a:ext cx="2844800" cy="457200"/>
          </a:xfrm>
          <a:prstGeom prst="rect">
            <a:avLst/>
          </a:prstGeom>
          <a:noFill/>
          <a:ln w="9525">
            <a:noFill/>
          </a:ln>
        </p:spPr>
        <p:txBody>
          <a:bodyPr anchor="b"/>
          <a:lstStyle>
            <a:lvl1pPr>
              <a:defRPr sz="1200"/>
            </a:lvl1pPr>
          </a:lstStyle>
          <a:p>
            <a:pPr lvl="0" fontAlgn="base"/>
            <a:endParaRPr lang="zh-CN" altLang="en-US" strike="noStrike" noProof="1" dirty="0"/>
          </a:p>
        </p:txBody>
      </p:sp>
      <p:sp>
        <p:nvSpPr>
          <p:cNvPr id="6189" name="页脚占位符 6188"/>
          <p:cNvSpPr>
            <a:spLocks noGrp="1"/>
          </p:cNvSpPr>
          <p:nvPr>
            <p:ph type="ftr" sz="quarter" idx="3"/>
          </p:nvPr>
        </p:nvSpPr>
        <p:spPr>
          <a:xfrm>
            <a:off x="4165600" y="6248400"/>
            <a:ext cx="3860800" cy="457200"/>
          </a:xfrm>
          <a:prstGeom prst="rect">
            <a:avLst/>
          </a:prstGeom>
          <a:noFill/>
          <a:ln w="9525">
            <a:noFill/>
          </a:ln>
        </p:spPr>
        <p:txBody>
          <a:bodyPr anchor="b"/>
          <a:lstStyle>
            <a:lvl1pPr algn="ctr">
              <a:defRPr sz="1200"/>
            </a:lvl1pPr>
          </a:lstStyle>
          <a:p>
            <a:pPr lvl="0" fontAlgn="base"/>
            <a:endParaRPr lang="zh-CN" altLang="en-US" strike="noStrike" noProof="1" dirty="0"/>
          </a:p>
        </p:txBody>
      </p:sp>
      <p:sp>
        <p:nvSpPr>
          <p:cNvPr id="6190" name="灯片编号占位符 6189"/>
          <p:cNvSpPr>
            <a:spLocks noGrp="1"/>
          </p:cNvSpPr>
          <p:nvPr>
            <p:ph type="sldNum" sz="quarter" idx="4"/>
          </p:nvPr>
        </p:nvSpPr>
        <p:spPr>
          <a:xfrm>
            <a:off x="8737600" y="6243638"/>
            <a:ext cx="2844800" cy="457200"/>
          </a:xfrm>
          <a:prstGeom prst="rect">
            <a:avLst/>
          </a:prstGeom>
          <a:noFill/>
          <a:ln w="9525">
            <a:noFill/>
          </a:ln>
        </p:spPr>
        <p:txBody>
          <a:bodyPr anchor="b"/>
          <a:lstStyle>
            <a:lvl1pPr algn="r">
              <a:defRPr sz="1200"/>
            </a:lvl1p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Lst>
  <p:hf sldNum="0" hdr="0" ftr="0" dt="0"/>
  <p:txStyles>
    <p:titleStyle>
      <a:lvl1pPr marL="0" lvl="0" indent="0" algn="ctr" defTabSz="914400" eaLnBrk="1" fontAlgn="base" latinLnBrk="0" hangingPunct="1">
        <a:lnSpc>
          <a:spcPct val="100000"/>
        </a:lnSpc>
        <a:spcBef>
          <a:spcPct val="0"/>
        </a:spcBef>
        <a:spcAft>
          <a:spcPct val="0"/>
        </a:spcAft>
        <a:buClr>
          <a:srgbClr val="000000"/>
        </a:buClr>
        <a:buNone/>
        <a:defRPr sz="4400" b="0" i="0" u="none" kern="1200" baseline="0">
          <a:solidFill>
            <a:schemeClr val="tx2"/>
          </a:solidFill>
          <a:effectLst>
            <a:outerShdw blurRad="38100" dist="38100" dir="2700000">
              <a:srgbClr val="C0C0C0"/>
            </a:outerShdw>
          </a:effectLst>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2"/>
        </a:buBlip>
        <a:defRPr sz="3200" b="0" i="0" u="none" kern="1200" baseline="0">
          <a:solidFill>
            <a:schemeClr val="tx1"/>
          </a:solidFill>
          <a:effectLst>
            <a:outerShdw blurRad="38100" dist="38100" dir="2700000">
              <a:srgbClr val="C0C0C0"/>
            </a:outerShdw>
          </a:effectLst>
          <a:latin typeface="+mn-lt"/>
          <a:ea typeface="+mn-ea"/>
          <a:cs typeface="+mn-cs"/>
        </a:defRPr>
      </a:lvl1pPr>
      <a:lvl2pPr marL="742950" lvl="1" indent="-285750" algn="l" defTabSz="914400" eaLnBrk="1" fontAlgn="base" latinLnBrk="0" hangingPunct="1">
        <a:lnSpc>
          <a:spcPct val="100000"/>
        </a:lnSpc>
        <a:spcBef>
          <a:spcPct val="20000"/>
        </a:spcBef>
        <a:spcAft>
          <a:spcPct val="0"/>
        </a:spcAft>
        <a:buFont typeface="Wingdings" panose="05000000000000000000" pitchFamily="2" charset="2"/>
        <a:buChar char="–"/>
        <a:defRPr sz="2800" b="0" i="0" u="none" kern="1200" baseline="0">
          <a:solidFill>
            <a:schemeClr val="tx1"/>
          </a:solidFill>
          <a:effectLst>
            <a:outerShdw blurRad="38100" dist="38100" dir="2700000">
              <a:srgbClr val="C0C0C0"/>
            </a:outerShdw>
          </a:effectLst>
          <a:latin typeface="+mn-lt"/>
          <a:ea typeface="+mn-ea"/>
          <a:cs typeface="+mn-cs"/>
        </a:defRPr>
      </a:lvl2pPr>
      <a:lvl3pPr marL="1143000" lvl="2" indent="-228600" algn="l" defTabSz="914400" eaLnBrk="1" fontAlgn="base" latinLnBrk="0" hangingPunct="1">
        <a:lnSpc>
          <a:spcPct val="100000"/>
        </a:lnSpc>
        <a:spcBef>
          <a:spcPct val="20000"/>
        </a:spcBef>
        <a:spcAft>
          <a:spcPct val="0"/>
        </a:spcAft>
        <a:buClr>
          <a:schemeClr val="accent2"/>
        </a:buClr>
        <a:buSzPct val="90000"/>
        <a:buFont typeface="Wingdings" panose="05000000000000000000" pitchFamily="2" charset="2"/>
        <a:buBlip>
          <a:blip r:embed="rId13"/>
        </a:buBlip>
        <a:defRPr sz="2400" b="0" i="0" u="none" kern="1200" baseline="0">
          <a:solidFill>
            <a:schemeClr val="tx1"/>
          </a:solidFill>
          <a:effectLst>
            <a:outerShdw blurRad="38100" dist="38100" dir="2700000">
              <a:srgbClr val="C0C0C0"/>
            </a:outerShdw>
          </a:effectLst>
          <a:latin typeface="+mn-lt"/>
          <a:ea typeface="+mn-ea"/>
          <a:cs typeface="+mn-cs"/>
        </a:defRPr>
      </a:lvl3pPr>
      <a:lvl4pPr marL="1600200" lvl="3" indent="-228600" algn="l" defTabSz="914400" eaLnBrk="1" fontAlgn="base" latinLnBrk="0" hangingPunct="1">
        <a:lnSpc>
          <a:spcPct val="100000"/>
        </a:lnSpc>
        <a:spcBef>
          <a:spcPct val="20000"/>
        </a:spcBef>
        <a:spcAft>
          <a:spcPct val="0"/>
        </a:spcAft>
        <a:buFont typeface="Wingdings" panose="05000000000000000000" pitchFamily="2" charset="2"/>
        <a:buChar char="–"/>
        <a:defRPr sz="2000" b="0" i="0" u="none" kern="1200" baseline="0">
          <a:solidFill>
            <a:schemeClr val="tx1"/>
          </a:solidFill>
          <a:effectLst>
            <a:outerShdw blurRad="38100" dist="38100" dir="2700000">
              <a:srgbClr val="C0C0C0"/>
            </a:outerShdw>
          </a:effectLst>
          <a:latin typeface="+mn-lt"/>
          <a:ea typeface="+mn-ea"/>
          <a:cs typeface="+mn-cs"/>
        </a:defRPr>
      </a:lvl4pPr>
      <a:lvl5pPr marL="2057400" lvl="4" indent="-228600" algn="l" defTabSz="914400" eaLnBrk="1" fontAlgn="base" latinLnBrk="0" hangingPunct="1">
        <a:lnSpc>
          <a:spcPct val="100000"/>
        </a:lnSpc>
        <a:spcBef>
          <a:spcPct val="20000"/>
        </a:spcBef>
        <a:spcAft>
          <a:spcPct val="0"/>
        </a:spcAft>
        <a:buClr>
          <a:schemeClr val="folHlink"/>
        </a:buClr>
        <a:buSzPct val="90000"/>
        <a:buFont typeface="Wingdings" panose="05000000000000000000" pitchFamily="2" charset="2"/>
        <a:buBlip>
          <a:blip r:embed="rId14"/>
        </a:buBlip>
        <a:defRPr sz="2000" b="0" i="0" u="none" kern="1200" baseline="0">
          <a:solidFill>
            <a:schemeClr val="tx1"/>
          </a:solidFill>
          <a:effectLst>
            <a:outerShdw blurRad="38100" dist="38100" dir="2700000">
              <a:srgbClr val="C0C0C0"/>
            </a:outerShdw>
          </a:effectLst>
          <a:latin typeface="+mn-lt"/>
          <a:ea typeface="+mn-ea"/>
          <a:cs typeface="+mn-cs"/>
        </a:defRPr>
      </a:lvl5pPr>
      <a:lvl6pPr marL="2514600" lvl="5" indent="-228600" algn="l" defTabSz="914400" eaLnBrk="1" fontAlgn="base" latinLnBrk="0" hangingPunct="1">
        <a:lnSpc>
          <a:spcPct val="100000"/>
        </a:lnSpc>
        <a:spcBef>
          <a:spcPct val="20000"/>
        </a:spcBef>
        <a:spcAft>
          <a:spcPct val="0"/>
        </a:spcAft>
        <a:buClr>
          <a:schemeClr val="folHlink"/>
        </a:buClr>
        <a:buSzPct val="90000"/>
        <a:buFont typeface="Wingdings" panose="05000000000000000000" pitchFamily="2" charset="2"/>
        <a:buBlip>
          <a:blip r:embed="rId14"/>
        </a:buBlip>
        <a:defRPr sz="2000" b="0" i="0" u="none" kern="1200" baseline="0">
          <a:solidFill>
            <a:schemeClr val="tx1"/>
          </a:solidFill>
          <a:effectLst>
            <a:outerShdw blurRad="38100" dist="38100" dir="2700000">
              <a:srgbClr val="C0C0C0"/>
            </a:outerShdw>
          </a:effectLst>
          <a:latin typeface="+mn-lt"/>
          <a:ea typeface="+mn-ea"/>
          <a:cs typeface="+mn-cs"/>
        </a:defRPr>
      </a:lvl6pPr>
      <a:lvl7pPr marL="2971800" lvl="6" indent="-228600" algn="l" defTabSz="914400" eaLnBrk="1" fontAlgn="base" latinLnBrk="0" hangingPunct="1">
        <a:lnSpc>
          <a:spcPct val="100000"/>
        </a:lnSpc>
        <a:spcBef>
          <a:spcPct val="20000"/>
        </a:spcBef>
        <a:spcAft>
          <a:spcPct val="0"/>
        </a:spcAft>
        <a:buClr>
          <a:schemeClr val="folHlink"/>
        </a:buClr>
        <a:buSzPct val="90000"/>
        <a:buFont typeface="Wingdings" panose="05000000000000000000" pitchFamily="2" charset="2"/>
        <a:buBlip>
          <a:blip r:embed="rId14"/>
        </a:buBlip>
        <a:defRPr sz="2000" b="0" i="0" u="none" kern="1200" baseline="0">
          <a:solidFill>
            <a:schemeClr val="tx1"/>
          </a:solidFill>
          <a:effectLst>
            <a:outerShdw blurRad="38100" dist="38100" dir="2700000">
              <a:srgbClr val="C0C0C0"/>
            </a:outerShdw>
          </a:effectLst>
          <a:latin typeface="+mn-lt"/>
          <a:ea typeface="+mn-ea"/>
          <a:cs typeface="+mn-cs"/>
        </a:defRPr>
      </a:lvl7pPr>
      <a:lvl8pPr marL="3429000" lvl="7" indent="-228600" algn="l" defTabSz="914400" eaLnBrk="1" fontAlgn="base" latinLnBrk="0" hangingPunct="1">
        <a:lnSpc>
          <a:spcPct val="100000"/>
        </a:lnSpc>
        <a:spcBef>
          <a:spcPct val="20000"/>
        </a:spcBef>
        <a:spcAft>
          <a:spcPct val="0"/>
        </a:spcAft>
        <a:buClr>
          <a:schemeClr val="folHlink"/>
        </a:buClr>
        <a:buSzPct val="90000"/>
        <a:buFont typeface="Wingdings" panose="05000000000000000000" pitchFamily="2" charset="2"/>
        <a:buBlip>
          <a:blip r:embed="rId14"/>
        </a:buBlip>
        <a:defRPr sz="2000" b="0" i="0" u="none" kern="1200" baseline="0">
          <a:solidFill>
            <a:schemeClr val="tx1"/>
          </a:solidFill>
          <a:effectLst>
            <a:outerShdw blurRad="38100" dist="38100" dir="2700000">
              <a:srgbClr val="C0C0C0"/>
            </a:outerShdw>
          </a:effectLst>
          <a:latin typeface="+mn-lt"/>
          <a:ea typeface="+mn-ea"/>
          <a:cs typeface="+mn-cs"/>
        </a:defRPr>
      </a:lvl8pPr>
      <a:lvl9pPr marL="3886200" lvl="8" indent="-228600" algn="l" defTabSz="914400" eaLnBrk="1" fontAlgn="base" latinLnBrk="0" hangingPunct="1">
        <a:lnSpc>
          <a:spcPct val="100000"/>
        </a:lnSpc>
        <a:spcBef>
          <a:spcPct val="20000"/>
        </a:spcBef>
        <a:spcAft>
          <a:spcPct val="0"/>
        </a:spcAft>
        <a:buClr>
          <a:schemeClr val="folHlink"/>
        </a:buClr>
        <a:buSzPct val="90000"/>
        <a:buFont typeface="Wingdings" panose="05000000000000000000" pitchFamily="2" charset="2"/>
        <a:buBlip>
          <a:blip r:embed="rId14"/>
        </a:buBlip>
        <a:defRPr sz="2000" b="0" i="0" u="none" kern="1200" baseline="0">
          <a:solidFill>
            <a:schemeClr val="tx1"/>
          </a:solidFill>
          <a:effectLst>
            <a:outerShdw blurRad="38100" dist="38100" dir="2700000">
              <a:srgbClr val="C0C0C0"/>
            </a:outerShdw>
          </a:effectLst>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6146" name="Rectangle 2"/>
          <p:cNvSpPr>
            <a:spLocks noGrp="1"/>
          </p:cNvSpPr>
          <p:nvPr>
            <p:ph type="title"/>
          </p:nvPr>
        </p:nvSpPr>
        <p:spPr>
          <a:xfrm>
            <a:off x="609600" y="274638"/>
            <a:ext cx="10972800" cy="1143000"/>
          </a:xfrm>
          <a:prstGeom prst="rect">
            <a:avLst/>
          </a:prstGeom>
          <a:noFill/>
          <a:ln w="9525">
            <a:noFill/>
          </a:ln>
        </p:spPr>
        <p:txBody>
          <a:bodyPr anchor="ctr"/>
          <a:p>
            <a:pPr lvl="0"/>
            <a:r>
              <a:rPr lang="zh-CN" altLang="en-US"/>
              <a:t>单击此处编辑母版标题样式</a:t>
            </a:r>
            <a:endParaRPr lang="zh-CN" altLang="en-US"/>
          </a:p>
        </p:txBody>
      </p:sp>
      <p:sp>
        <p:nvSpPr>
          <p:cNvPr id="6147" name="Rectangle 3"/>
          <p:cNvSpPr>
            <a:spLocks noGrp="1"/>
          </p:cNvSpPr>
          <p:nvPr>
            <p:ph type="body"/>
          </p:nvPr>
        </p:nvSpPr>
        <p:spPr>
          <a:xfrm>
            <a:off x="609600" y="1600200"/>
            <a:ext cx="10972800" cy="4525963"/>
          </a:xfrm>
          <a:prstGeom prst="rect">
            <a:avLst/>
          </a:prstGeom>
          <a:noFill/>
          <a:ln w="9525">
            <a:noFill/>
          </a:ln>
        </p:spPr>
        <p:txBody>
          <a:bodyPr anchor="t"/>
          <a:p>
            <a:pPr lvl="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8196" name="Rectangle 4"/>
          <p:cNvSpPr>
            <a:spLocks noGrp="1"/>
          </p:cNvSpPr>
          <p:nvPr>
            <p:ph type="dt" sz="half" idx="2"/>
          </p:nvPr>
        </p:nvSpPr>
        <p:spPr>
          <a:xfrm>
            <a:off x="609600" y="6245225"/>
            <a:ext cx="2844800" cy="476250"/>
          </a:xfrm>
          <a:prstGeom prst="rect">
            <a:avLst/>
          </a:prstGeom>
          <a:noFill/>
          <a:ln w="9525">
            <a:noFill/>
          </a:ln>
        </p:spPr>
        <p:txBody>
          <a:bodyPr/>
          <a:lstStyle>
            <a:lvl1pPr>
              <a:defRPr sz="1400"/>
            </a:lvl1pPr>
          </a:lstStyle>
          <a:p>
            <a:pPr lvl="0" fontAlgn="base"/>
            <a:endParaRPr lang="zh-CN" altLang="en-US" strike="noStrike" noProof="1" dirty="0"/>
          </a:p>
        </p:txBody>
      </p:sp>
      <p:sp>
        <p:nvSpPr>
          <p:cNvPr id="8197" name="Rectangle 5"/>
          <p:cNvSpPr>
            <a:spLocks noGrp="1"/>
          </p:cNvSpPr>
          <p:nvPr>
            <p:ph type="ftr" sz="quarter" idx="3"/>
          </p:nvPr>
        </p:nvSpPr>
        <p:spPr>
          <a:xfrm>
            <a:off x="4165600" y="6245225"/>
            <a:ext cx="3860800" cy="476250"/>
          </a:xfrm>
          <a:prstGeom prst="rect">
            <a:avLst/>
          </a:prstGeom>
          <a:noFill/>
          <a:ln w="9525">
            <a:noFill/>
          </a:ln>
        </p:spPr>
        <p:txBody>
          <a:bodyPr/>
          <a:lstStyle>
            <a:lvl1pPr algn="ctr">
              <a:defRPr sz="1400"/>
            </a:lvl1pPr>
          </a:lstStyle>
          <a:p>
            <a:pPr lvl="0" fontAlgn="base"/>
            <a:endParaRPr lang="zh-CN" altLang="en-US" strike="noStrike" noProof="1" dirty="0"/>
          </a:p>
        </p:txBody>
      </p:sp>
      <p:sp>
        <p:nvSpPr>
          <p:cNvPr id="8198" name="Rectangle 6"/>
          <p:cNvSpPr>
            <a:spLocks noGrp="1"/>
          </p:cNvSpPr>
          <p:nvPr>
            <p:ph type="sldNum" sz="quarter" idx="4"/>
          </p:nvPr>
        </p:nvSpPr>
        <p:spPr>
          <a:xfrm>
            <a:off x="8737600" y="6245225"/>
            <a:ext cx="2844800" cy="476250"/>
          </a:xfrm>
          <a:prstGeom prst="rect">
            <a:avLst/>
          </a:prstGeom>
          <a:noFill/>
          <a:ln w="9525">
            <a:noFill/>
          </a:ln>
        </p:spPr>
        <p:txBody>
          <a:bodyPr/>
          <a:lstStyle>
            <a:lvl1pPr algn="r">
              <a:defRPr sz="1400"/>
            </a:lvl1p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Lst>
  <p:hf sldNum="0" hdr="0" ftr="0" dt="0"/>
  <p:txStyles>
    <p:titleStyle>
      <a:lvl1pPr marL="0" lvl="0" indent="0" algn="ctr" defTabSz="914400" eaLnBrk="1" fontAlgn="base" latinLnBrk="0" hangingPunct="1">
        <a:lnSpc>
          <a:spcPct val="100000"/>
        </a:lnSpc>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7170" name="Rectangle 2"/>
          <p:cNvSpPr>
            <a:spLocks noGrp="1"/>
          </p:cNvSpPr>
          <p:nvPr>
            <p:ph type="title"/>
          </p:nvPr>
        </p:nvSpPr>
        <p:spPr>
          <a:xfrm>
            <a:off x="609600" y="274638"/>
            <a:ext cx="10972800" cy="1143000"/>
          </a:xfrm>
          <a:prstGeom prst="rect">
            <a:avLst/>
          </a:prstGeom>
          <a:noFill/>
          <a:ln w="9525">
            <a:noFill/>
          </a:ln>
        </p:spPr>
        <p:txBody>
          <a:bodyPr anchor="ctr"/>
          <a:p>
            <a:pPr lvl="0"/>
            <a:r>
              <a:rPr lang="zh-CN" altLang="en-US"/>
              <a:t>单击此处编辑母版标题样式</a:t>
            </a:r>
            <a:endParaRPr lang="zh-CN" altLang="en-US"/>
          </a:p>
        </p:txBody>
      </p:sp>
      <p:sp>
        <p:nvSpPr>
          <p:cNvPr id="7171" name="Rectangle 3"/>
          <p:cNvSpPr>
            <a:spLocks noGrp="1"/>
          </p:cNvSpPr>
          <p:nvPr>
            <p:ph type="body"/>
          </p:nvPr>
        </p:nvSpPr>
        <p:spPr>
          <a:xfrm>
            <a:off x="609600" y="1600200"/>
            <a:ext cx="10972800" cy="4525963"/>
          </a:xfrm>
          <a:prstGeom prst="rect">
            <a:avLst/>
          </a:prstGeom>
          <a:noFill/>
          <a:ln w="9525">
            <a:noFill/>
          </a:ln>
        </p:spPr>
        <p:txBody>
          <a:bodyPr anchor="t"/>
          <a:p>
            <a:pPr lvl="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9220" name="Rectangle 4"/>
          <p:cNvSpPr>
            <a:spLocks noGrp="1"/>
          </p:cNvSpPr>
          <p:nvPr>
            <p:ph type="dt" sz="half" idx="2"/>
          </p:nvPr>
        </p:nvSpPr>
        <p:spPr>
          <a:xfrm>
            <a:off x="609600" y="6245225"/>
            <a:ext cx="2844800" cy="476250"/>
          </a:xfrm>
          <a:prstGeom prst="rect">
            <a:avLst/>
          </a:prstGeom>
          <a:noFill/>
          <a:ln w="9525">
            <a:noFill/>
          </a:ln>
        </p:spPr>
        <p:txBody>
          <a:bodyPr/>
          <a:lstStyle>
            <a:lvl1pPr>
              <a:defRPr sz="1400"/>
            </a:lvl1pPr>
          </a:lstStyle>
          <a:p>
            <a:pPr lvl="0" fontAlgn="base"/>
            <a:endParaRPr lang="zh-CN" altLang="en-US" strike="noStrike" noProof="1" dirty="0"/>
          </a:p>
        </p:txBody>
      </p:sp>
      <p:sp>
        <p:nvSpPr>
          <p:cNvPr id="9221" name="Rectangle 5"/>
          <p:cNvSpPr>
            <a:spLocks noGrp="1"/>
          </p:cNvSpPr>
          <p:nvPr>
            <p:ph type="ftr" sz="quarter" idx="3"/>
          </p:nvPr>
        </p:nvSpPr>
        <p:spPr>
          <a:xfrm>
            <a:off x="4165600" y="6245225"/>
            <a:ext cx="3860800" cy="476250"/>
          </a:xfrm>
          <a:prstGeom prst="rect">
            <a:avLst/>
          </a:prstGeom>
          <a:noFill/>
          <a:ln w="9525">
            <a:noFill/>
          </a:ln>
        </p:spPr>
        <p:txBody>
          <a:bodyPr/>
          <a:lstStyle>
            <a:lvl1pPr algn="ctr">
              <a:defRPr sz="1400"/>
            </a:lvl1pPr>
          </a:lstStyle>
          <a:p>
            <a:pPr lvl="0" fontAlgn="base"/>
            <a:endParaRPr lang="zh-CN" altLang="en-US" strike="noStrike" noProof="1" dirty="0"/>
          </a:p>
        </p:txBody>
      </p:sp>
      <p:sp>
        <p:nvSpPr>
          <p:cNvPr id="9222" name="Rectangle 6"/>
          <p:cNvSpPr>
            <a:spLocks noGrp="1"/>
          </p:cNvSpPr>
          <p:nvPr>
            <p:ph type="sldNum" sz="quarter" idx="4"/>
          </p:nvPr>
        </p:nvSpPr>
        <p:spPr>
          <a:xfrm>
            <a:off x="8737600" y="6245225"/>
            <a:ext cx="2844800" cy="476250"/>
          </a:xfrm>
          <a:prstGeom prst="rect">
            <a:avLst/>
          </a:prstGeom>
          <a:noFill/>
          <a:ln w="9525">
            <a:noFill/>
          </a:ln>
        </p:spPr>
        <p:txBody>
          <a:bodyPr/>
          <a:lstStyle>
            <a:lvl1pPr algn="r">
              <a:defRPr sz="1400"/>
            </a:lvl1p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Lst>
  <p:hf sldNum="0" hdr="0" ftr="0" dt="0"/>
  <p:txStyles>
    <p:titleStyle>
      <a:lvl1pPr marL="0" lvl="0" indent="0" algn="ctr" defTabSz="914400" eaLnBrk="1" fontAlgn="base" latinLnBrk="0" hangingPunct="1">
        <a:lnSpc>
          <a:spcPct val="100000"/>
        </a:lnSpc>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8194" name="Rectangle 2"/>
          <p:cNvSpPr>
            <a:spLocks noGrp="1"/>
          </p:cNvSpPr>
          <p:nvPr>
            <p:ph type="title"/>
          </p:nvPr>
        </p:nvSpPr>
        <p:spPr>
          <a:xfrm>
            <a:off x="609600" y="274638"/>
            <a:ext cx="10972800" cy="1143000"/>
          </a:xfrm>
          <a:prstGeom prst="rect">
            <a:avLst/>
          </a:prstGeom>
          <a:noFill/>
          <a:ln w="9525">
            <a:noFill/>
          </a:ln>
        </p:spPr>
        <p:txBody>
          <a:bodyPr anchor="ctr"/>
          <a:p>
            <a:pPr lvl="0"/>
            <a:r>
              <a:rPr lang="zh-CN" altLang="en-US"/>
              <a:t>单击此处编辑母版标题样式</a:t>
            </a:r>
            <a:endParaRPr lang="zh-CN" altLang="en-US"/>
          </a:p>
        </p:txBody>
      </p:sp>
      <p:sp>
        <p:nvSpPr>
          <p:cNvPr id="8195" name="Rectangle 3"/>
          <p:cNvSpPr>
            <a:spLocks noGrp="1"/>
          </p:cNvSpPr>
          <p:nvPr>
            <p:ph type="body"/>
          </p:nvPr>
        </p:nvSpPr>
        <p:spPr>
          <a:xfrm>
            <a:off x="609600" y="1600200"/>
            <a:ext cx="10972800" cy="4525963"/>
          </a:xfrm>
          <a:prstGeom prst="rect">
            <a:avLst/>
          </a:prstGeom>
          <a:noFill/>
          <a:ln w="9525">
            <a:noFill/>
          </a:ln>
        </p:spPr>
        <p:txBody>
          <a:bodyPr anchor="t"/>
          <a:p>
            <a:pPr lvl="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10244" name="Rectangle 4"/>
          <p:cNvSpPr>
            <a:spLocks noGrp="1"/>
          </p:cNvSpPr>
          <p:nvPr>
            <p:ph type="dt" sz="half" idx="2"/>
          </p:nvPr>
        </p:nvSpPr>
        <p:spPr>
          <a:xfrm>
            <a:off x="609600" y="6245225"/>
            <a:ext cx="2844800" cy="476250"/>
          </a:xfrm>
          <a:prstGeom prst="rect">
            <a:avLst/>
          </a:prstGeom>
          <a:noFill/>
          <a:ln w="9525">
            <a:noFill/>
          </a:ln>
        </p:spPr>
        <p:txBody>
          <a:bodyPr/>
          <a:lstStyle>
            <a:lvl1pPr>
              <a:defRPr sz="1400"/>
            </a:lvl1pPr>
          </a:lstStyle>
          <a:p>
            <a:pPr lvl="0" fontAlgn="base"/>
            <a:endParaRPr lang="zh-CN" altLang="en-US" strike="noStrike" noProof="1" dirty="0"/>
          </a:p>
        </p:txBody>
      </p:sp>
      <p:sp>
        <p:nvSpPr>
          <p:cNvPr id="10245" name="Rectangle 5"/>
          <p:cNvSpPr>
            <a:spLocks noGrp="1"/>
          </p:cNvSpPr>
          <p:nvPr>
            <p:ph type="ftr" sz="quarter" idx="3"/>
          </p:nvPr>
        </p:nvSpPr>
        <p:spPr>
          <a:xfrm>
            <a:off x="4165600" y="6245225"/>
            <a:ext cx="3860800" cy="476250"/>
          </a:xfrm>
          <a:prstGeom prst="rect">
            <a:avLst/>
          </a:prstGeom>
          <a:noFill/>
          <a:ln w="9525">
            <a:noFill/>
          </a:ln>
        </p:spPr>
        <p:txBody>
          <a:bodyPr/>
          <a:lstStyle>
            <a:lvl1pPr algn="ctr">
              <a:defRPr sz="1400"/>
            </a:lvl1pPr>
          </a:lstStyle>
          <a:p>
            <a:pPr lvl="0" fontAlgn="base"/>
            <a:endParaRPr lang="zh-CN" altLang="en-US" strike="noStrike" noProof="1" dirty="0"/>
          </a:p>
        </p:txBody>
      </p:sp>
      <p:sp>
        <p:nvSpPr>
          <p:cNvPr id="10246" name="Rectangle 6"/>
          <p:cNvSpPr>
            <a:spLocks noGrp="1"/>
          </p:cNvSpPr>
          <p:nvPr>
            <p:ph type="sldNum" sz="quarter" idx="4"/>
          </p:nvPr>
        </p:nvSpPr>
        <p:spPr>
          <a:xfrm>
            <a:off x="8737600" y="6245225"/>
            <a:ext cx="2844800" cy="476250"/>
          </a:xfrm>
          <a:prstGeom prst="rect">
            <a:avLst/>
          </a:prstGeom>
          <a:noFill/>
          <a:ln w="9525">
            <a:noFill/>
          </a:ln>
        </p:spPr>
        <p:txBody>
          <a:bodyPr/>
          <a:lstStyle>
            <a:lvl1pPr algn="r">
              <a:defRPr sz="1400"/>
            </a:lvl1p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Lst>
  <p:hf sldNum="0" hdr="0" ftr="0" dt="0"/>
  <p:txStyles>
    <p:titleStyle>
      <a:lvl1pPr marL="0" lvl="0" indent="0" algn="ctr" defTabSz="914400" eaLnBrk="1" fontAlgn="base" latinLnBrk="0" hangingPunct="1">
        <a:lnSpc>
          <a:spcPct val="100000"/>
        </a:lnSpc>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9218" name="Rectangle 2"/>
          <p:cNvSpPr>
            <a:spLocks noGrp="1"/>
          </p:cNvSpPr>
          <p:nvPr>
            <p:ph type="title"/>
          </p:nvPr>
        </p:nvSpPr>
        <p:spPr>
          <a:xfrm>
            <a:off x="609600" y="274638"/>
            <a:ext cx="10972800" cy="1143000"/>
          </a:xfrm>
          <a:prstGeom prst="rect">
            <a:avLst/>
          </a:prstGeom>
          <a:noFill/>
          <a:ln w="9525">
            <a:noFill/>
          </a:ln>
        </p:spPr>
        <p:txBody>
          <a:bodyPr anchor="ctr"/>
          <a:p>
            <a:pPr lvl="0"/>
            <a:r>
              <a:rPr lang="zh-CN" altLang="en-US"/>
              <a:t>单击此处编辑母版标题样式</a:t>
            </a:r>
            <a:endParaRPr lang="zh-CN" altLang="en-US"/>
          </a:p>
        </p:txBody>
      </p:sp>
      <p:sp>
        <p:nvSpPr>
          <p:cNvPr id="9219" name="Rectangle 3"/>
          <p:cNvSpPr>
            <a:spLocks noGrp="1"/>
          </p:cNvSpPr>
          <p:nvPr>
            <p:ph type="body"/>
          </p:nvPr>
        </p:nvSpPr>
        <p:spPr>
          <a:xfrm>
            <a:off x="609600" y="1600200"/>
            <a:ext cx="10972800" cy="4525963"/>
          </a:xfrm>
          <a:prstGeom prst="rect">
            <a:avLst/>
          </a:prstGeom>
          <a:noFill/>
          <a:ln w="9525">
            <a:noFill/>
          </a:ln>
        </p:spPr>
        <p:txBody>
          <a:bodyPr anchor="t"/>
          <a:p>
            <a:pPr lvl="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11268" name="Rectangle 4"/>
          <p:cNvSpPr>
            <a:spLocks noGrp="1"/>
          </p:cNvSpPr>
          <p:nvPr>
            <p:ph type="dt" sz="half" idx="2"/>
          </p:nvPr>
        </p:nvSpPr>
        <p:spPr>
          <a:xfrm>
            <a:off x="609600" y="6245225"/>
            <a:ext cx="2844800" cy="476250"/>
          </a:xfrm>
          <a:prstGeom prst="rect">
            <a:avLst/>
          </a:prstGeom>
          <a:noFill/>
          <a:ln w="9525">
            <a:noFill/>
          </a:ln>
        </p:spPr>
        <p:txBody>
          <a:bodyPr/>
          <a:lstStyle>
            <a:lvl1pPr>
              <a:defRPr sz="1400"/>
            </a:lvl1pPr>
          </a:lstStyle>
          <a:p>
            <a:pPr lvl="0" fontAlgn="base"/>
            <a:endParaRPr lang="zh-CN" altLang="en-US" strike="noStrike" noProof="1" dirty="0"/>
          </a:p>
        </p:txBody>
      </p:sp>
      <p:sp>
        <p:nvSpPr>
          <p:cNvPr id="11269" name="Rectangle 5"/>
          <p:cNvSpPr>
            <a:spLocks noGrp="1"/>
          </p:cNvSpPr>
          <p:nvPr>
            <p:ph type="ftr" sz="quarter" idx="3"/>
          </p:nvPr>
        </p:nvSpPr>
        <p:spPr>
          <a:xfrm>
            <a:off x="4165600" y="6245225"/>
            <a:ext cx="3860800" cy="476250"/>
          </a:xfrm>
          <a:prstGeom prst="rect">
            <a:avLst/>
          </a:prstGeom>
          <a:noFill/>
          <a:ln w="9525">
            <a:noFill/>
          </a:ln>
        </p:spPr>
        <p:txBody>
          <a:bodyPr/>
          <a:lstStyle>
            <a:lvl1pPr algn="ctr">
              <a:defRPr sz="1400"/>
            </a:lvl1pPr>
          </a:lstStyle>
          <a:p>
            <a:pPr lvl="0" fontAlgn="base"/>
            <a:endParaRPr lang="zh-CN" altLang="en-US" strike="noStrike" noProof="1" dirty="0"/>
          </a:p>
        </p:txBody>
      </p:sp>
      <p:sp>
        <p:nvSpPr>
          <p:cNvPr id="11270" name="Rectangle 6"/>
          <p:cNvSpPr>
            <a:spLocks noGrp="1"/>
          </p:cNvSpPr>
          <p:nvPr>
            <p:ph type="sldNum" sz="quarter" idx="4"/>
          </p:nvPr>
        </p:nvSpPr>
        <p:spPr>
          <a:xfrm>
            <a:off x="8737600" y="6245225"/>
            <a:ext cx="2844800" cy="476250"/>
          </a:xfrm>
          <a:prstGeom prst="rect">
            <a:avLst/>
          </a:prstGeom>
          <a:noFill/>
          <a:ln w="9525">
            <a:noFill/>
          </a:ln>
        </p:spPr>
        <p:txBody>
          <a:bodyPr/>
          <a:lstStyle>
            <a:lvl1pPr algn="r">
              <a:defRPr sz="1400"/>
            </a:lvl1p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52" r:id="rId6"/>
    <p:sldLayoutId id="2147483753" r:id="rId7"/>
    <p:sldLayoutId id="2147483754" r:id="rId8"/>
    <p:sldLayoutId id="2147483755" r:id="rId9"/>
    <p:sldLayoutId id="2147483756" r:id="rId10"/>
    <p:sldLayoutId id="2147483757" r:id="rId11"/>
  </p:sldLayoutIdLst>
  <p:hf sldNum="0" hdr="0" ftr="0" dt="0"/>
  <p:txStyles>
    <p:titleStyle>
      <a:lvl1pPr marL="0" lvl="0" indent="0" algn="ctr" defTabSz="914400" eaLnBrk="1" fontAlgn="base" latinLnBrk="0" hangingPunct="1">
        <a:lnSpc>
          <a:spcPct val="100000"/>
        </a:lnSpc>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05.xml"/><Relationship Id="rId1" Type="http://schemas.openxmlformats.org/officeDocument/2006/relationships/tags" Target="../tags/tag5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0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0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0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0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0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0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0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0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05.xml"/></Relationships>
</file>

<file path=ppt/slides/_rels/slide2.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203.xml"/><Relationship Id="rId4" Type="http://schemas.openxmlformats.org/officeDocument/2006/relationships/tags" Target="../tags/tag53.xml"/><Relationship Id="rId3" Type="http://schemas.openxmlformats.org/officeDocument/2006/relationships/hyperlink" Target="mailto:wshe@zzu.edu.cn" TargetMode="External"/><Relationship Id="rId2" Type="http://schemas.openxmlformats.org/officeDocument/2006/relationships/tags" Target="../tags/tag52.xml"/><Relationship Id="rId1" Type="http://schemas.openxmlformats.org/officeDocument/2006/relationships/tags" Target="../tags/tag51.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05.xml"/><Relationship Id="rId1" Type="http://schemas.openxmlformats.org/officeDocument/2006/relationships/image" Target="../media/image6.jpe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05.xml"/><Relationship Id="rId1"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0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0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0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0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0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0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0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05.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04.xml"/><Relationship Id="rId1" Type="http://schemas.openxmlformats.org/officeDocument/2006/relationships/tags" Target="../tags/tag5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05.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05.xml"/><Relationship Id="rId1" Type="http://schemas.openxmlformats.org/officeDocument/2006/relationships/hyperlink" Target="code\FindPotentialGadgets.py" TargetMode="Externa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05.xml"/><Relationship Id="rId1" Type="http://schemas.openxmlformats.org/officeDocument/2006/relationships/image" Target="../media/image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05.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05.xml"/><Relationship Id="rId1" Type="http://schemas.openxmlformats.org/officeDocument/2006/relationships/hyperlink" Target="code\FindLoop.py" TargetMode="Externa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05.xml"/><Relationship Id="rId1" Type="http://schemas.openxmlformats.org/officeDocument/2006/relationships/hyperlink" Target="code\FindPacker.py" TargetMode="Externa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05.xml"/><Relationship Id="rId1" Type="http://schemas.openxmlformats.org/officeDocument/2006/relationships/hyperlink" Target="code\FindInstructions.py"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05.xml"/></Relationships>
</file>

<file path=ppt/slides/_rels/slide38.xml.rels><?xml version="1.0" encoding="UTF-8" standalone="yes"?>
<Relationships xmlns="http://schemas.openxmlformats.org/package/2006/relationships"><Relationship Id="rId4" Type="http://schemas.openxmlformats.org/officeDocument/2006/relationships/slideLayout" Target="../slideLayouts/slideLayout205.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39.xml.rels><?xml version="1.0" encoding="UTF-8" standalone="yes"?>
<Relationships xmlns="http://schemas.openxmlformats.org/package/2006/relationships"><Relationship Id="rId4" Type="http://schemas.openxmlformats.org/officeDocument/2006/relationships/slideLayout" Target="../slideLayouts/slideLayout205.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0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05.xml"/></Relationships>
</file>

<file path=ppt/slides/_rels/slide41.xml.rels><?xml version="1.0" encoding="UTF-8" standalone="yes"?>
<Relationships xmlns="http://schemas.openxmlformats.org/package/2006/relationships"><Relationship Id="rId4" Type="http://schemas.openxmlformats.org/officeDocument/2006/relationships/slideLayout" Target="../slideLayouts/slideLayout205.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42.xml.rels><?xml version="1.0" encoding="UTF-8" standalone="yes"?>
<Relationships xmlns="http://schemas.openxmlformats.org/package/2006/relationships"><Relationship Id="rId4" Type="http://schemas.openxmlformats.org/officeDocument/2006/relationships/slideLayout" Target="../slideLayouts/slideLayout205.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0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0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0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0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0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0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0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0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0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0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0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0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0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0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0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0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0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0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05.xml"/></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205.xml"/><Relationship Id="rId1" Type="http://schemas.openxmlformats.org/officeDocument/2006/relationships/hyperlink" Target="code\pedasm.py" TargetMode="External"/></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205.xml"/><Relationship Id="rId1" Type="http://schemas.openxmlformats.org/officeDocument/2006/relationships/hyperlink" Target="code\simpleapi.py"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0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标题 26625"/>
          <p:cNvSpPr>
            <a:spLocks noGrp="1"/>
          </p:cNvSpPr>
          <p:nvPr>
            <p:ph type="title"/>
          </p:nvPr>
        </p:nvSpPr>
        <p:spPr>
          <a:xfrm>
            <a:off x="2553970" y="2558415"/>
            <a:ext cx="5398770" cy="1722120"/>
          </a:xfrm>
        </p:spPr>
        <p:txBody>
          <a:bodyPr anchor="ctr"/>
          <a:p>
            <a:pPr defTabSz="914400">
              <a:buClrTx/>
              <a:buSzTx/>
              <a:buFontTx/>
            </a:pPr>
            <a:r>
              <a:rPr lang="zh-CN" altLang="en-US" kern="1200" baseline="0">
                <a:solidFill>
                  <a:srgbClr val="FF0000"/>
                </a:solidFill>
                <a:latin typeface="+mj-lt"/>
                <a:ea typeface="+mj-ea"/>
                <a:cs typeface="+mj-cs"/>
              </a:rPr>
              <a:t>第</a:t>
            </a:r>
            <a:r>
              <a:rPr lang="en-US" altLang="zh-CN" kern="1200" baseline="0">
                <a:solidFill>
                  <a:srgbClr val="FF0000"/>
                </a:solidFill>
                <a:latin typeface="+mj-lt"/>
                <a:ea typeface="+mj-ea"/>
                <a:cs typeface="+mj-cs"/>
              </a:rPr>
              <a:t>16</a:t>
            </a:r>
            <a:r>
              <a:rPr lang="zh-CN" altLang="en-US" kern="1200" baseline="0">
                <a:solidFill>
                  <a:srgbClr val="FF0000"/>
                </a:solidFill>
                <a:latin typeface="+mj-lt"/>
                <a:ea typeface="+mj-ea"/>
                <a:cs typeface="+mj-cs"/>
              </a:rPr>
              <a:t>章 逆向工程与软件分析</a:t>
            </a:r>
            <a:br>
              <a:rPr lang="zh-CN" altLang="en-US" kern="1200" baseline="0">
                <a:solidFill>
                  <a:srgbClr val="FF0000"/>
                </a:solidFill>
                <a:latin typeface="+mj-lt"/>
                <a:ea typeface="+mj-ea"/>
                <a:cs typeface="+mj-cs"/>
              </a:rPr>
            </a:br>
            <a:br>
              <a:rPr lang="zh-CN" altLang="en-US" kern="1200" baseline="0">
                <a:solidFill>
                  <a:srgbClr val="FF0000"/>
                </a:solidFill>
                <a:latin typeface="+mj-lt"/>
                <a:ea typeface="+mj-ea"/>
                <a:cs typeface="+mj-cs"/>
              </a:rPr>
            </a:br>
            <a:br>
              <a:rPr lang="zh-CN" altLang="en-US" sz="3200" kern="1200" baseline="0">
                <a:solidFill>
                  <a:srgbClr val="FF0000"/>
                </a:solidFill>
                <a:latin typeface="+mj-lt"/>
                <a:ea typeface="+mj-ea"/>
                <a:cs typeface="+mj-cs"/>
              </a:rPr>
            </a:br>
            <a:r>
              <a:rPr lang="zh-CN" altLang="en-US" sz="3200" kern="1200" baseline="0">
                <a:solidFill>
                  <a:srgbClr val="FF0000"/>
                </a:solidFill>
                <a:latin typeface="+mj-lt"/>
                <a:ea typeface="+mj-ea"/>
                <a:cs typeface="+mj-cs"/>
              </a:rPr>
              <a:t>软件学院  佘维</a:t>
            </a:r>
            <a:endParaRPr lang="zh-CN" altLang="en-US" sz="3200" kern="1200" baseline="0">
              <a:solidFill>
                <a:srgbClr val="FF0000"/>
              </a:solidFill>
              <a:latin typeface="+mj-lt"/>
              <a:ea typeface="+mj-ea"/>
              <a:cs typeface="+mj-cs"/>
            </a:endParaRPr>
          </a:p>
        </p:txBody>
      </p:sp>
      <p:sp>
        <p:nvSpPr>
          <p:cNvPr id="3" name="文本占位符 2"/>
          <p:cNvSpPr>
            <a:spLocks noGrp="1"/>
          </p:cNvSpPr>
          <p:nvPr>
            <p:ph type="body" idx="1"/>
          </p:nvPr>
        </p:nvSpPr>
        <p:spPr/>
        <p:txBody>
          <a:bodyPr/>
          <a:p>
            <a:endParaRPr lang="zh-CN" altLang="en-US"/>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标题 1"/>
          <p:cNvSpPr>
            <a:spLocks noGrp="1"/>
          </p:cNvSpPr>
          <p:nvPr>
            <p:ph type="title"/>
          </p:nvPr>
        </p:nvSpPr>
        <p:spPr>
          <a:xfrm>
            <a:off x="554355" y="150495"/>
            <a:ext cx="5398770" cy="414020"/>
          </a:xfrm>
        </p:spPr>
        <p:txBody>
          <a:bodyPr anchor="ctr"/>
          <a:p>
            <a:pPr fontAlgn="base"/>
            <a:r>
              <a:rPr lang="en-US" altLang="zh-CN" strike="noStrike" noProof="1">
                <a:sym typeface="宋体" panose="02010600030101010101" pitchFamily="2" charset="-122"/>
              </a:rPr>
              <a:t>16.1.1 </a:t>
            </a:r>
            <a:r>
              <a:rPr lang="zh-CN" altLang="en-US" strike="noStrike" noProof="1">
                <a:ea typeface="宋体" panose="02010600030101010101" pitchFamily="2" charset="-122"/>
                <a:sym typeface="宋体" panose="02010600030101010101" pitchFamily="2" charset="-122"/>
              </a:rPr>
              <a:t>主流项目</a:t>
            </a:r>
            <a:endParaRPr lang="zh-CN" altLang="en-US" strike="noStrike" noProof="1">
              <a:ea typeface="宋体" panose="02010600030101010101" pitchFamily="2" charset="-122"/>
            </a:endParaRPr>
          </a:p>
        </p:txBody>
      </p:sp>
      <p:sp>
        <p:nvSpPr>
          <p:cNvPr id="2" name="文本占位符 1"/>
          <p:cNvSpPr>
            <a:spLocks noGrp="1"/>
          </p:cNvSpPr>
          <p:nvPr>
            <p:ph type="body" idx="1"/>
          </p:nvPr>
        </p:nvSpPr>
        <p:spPr/>
        <p:txBody>
          <a:bodyPr/>
          <a:p>
            <a:endParaRPr lang="zh-CN" altLang="en-US"/>
          </a:p>
        </p:txBody>
      </p:sp>
      <p:sp>
        <p:nvSpPr>
          <p:cNvPr id="34818" name="内容占位符 2"/>
          <p:cNvSpPr>
            <a:spLocks noGrp="1"/>
          </p:cNvSpPr>
          <p:nvPr>
            <p:ph sz="half" idx="2"/>
          </p:nvPr>
        </p:nvSpPr>
        <p:spPr/>
        <p:txBody>
          <a:bodyPr anchor="t"/>
          <a:p>
            <a:pPr defTabSz="914400">
              <a:lnSpc>
                <a:spcPct val="150000"/>
              </a:lnSpc>
              <a:spcBef>
                <a:spcPct val="0"/>
              </a:spcBef>
            </a:pPr>
            <a:r>
              <a:rPr lang="zh-CN" altLang="en-US" sz="2400" kern="1200" baseline="0">
                <a:latin typeface="+mn-lt"/>
                <a:ea typeface="+mn-ea"/>
                <a:cs typeface="+mn-cs"/>
              </a:rPr>
              <a:t>WinAppDbg：纯Python调试器，没有本机代码，使用ctypes封装了许多与调试器有关的Win32 API调用，并且为操作线程、库和进程提供了强有力的抽象。利用该工具可以将自己编写的脚本附加为调试器、跟踪执行、拦截API调用，以及在待调试进程中处理事件，并且可以设置各种断点。</a:t>
            </a:r>
            <a:endParaRPr lang="zh-CN" altLang="en-US" sz="2400" kern="1200" baseline="0">
              <a:latin typeface="+mn-lt"/>
              <a:ea typeface="+mn-ea"/>
              <a:cs typeface="+mn-c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3" name="标题 1"/>
          <p:cNvSpPr>
            <a:spLocks noGrp="1"/>
          </p:cNvSpPr>
          <p:nvPr>
            <p:ph type="title"/>
          </p:nvPr>
        </p:nvSpPr>
        <p:spPr>
          <a:xfrm>
            <a:off x="554355" y="150495"/>
            <a:ext cx="5398770" cy="414020"/>
          </a:xfrm>
        </p:spPr>
        <p:txBody>
          <a:bodyPr anchor="ctr"/>
          <a:p>
            <a:pPr fontAlgn="base"/>
            <a:r>
              <a:rPr lang="en-US" altLang="zh-CN" strike="noStrike" noProof="1">
                <a:sym typeface="宋体" panose="02010600030101010101" pitchFamily="2" charset="-122"/>
              </a:rPr>
              <a:t>16.1.1 </a:t>
            </a:r>
            <a:r>
              <a:rPr lang="zh-CN" altLang="en-US" strike="noStrike" noProof="1">
                <a:ea typeface="宋体" panose="02010600030101010101" pitchFamily="2" charset="-122"/>
                <a:sym typeface="宋体" panose="02010600030101010101" pitchFamily="2" charset="-122"/>
              </a:rPr>
              <a:t>主流项目</a:t>
            </a:r>
            <a:endParaRPr lang="zh-CN" altLang="en-US" strike="noStrike" noProof="1">
              <a:ea typeface="宋体" panose="02010600030101010101" pitchFamily="2" charset="-122"/>
            </a:endParaRPr>
          </a:p>
        </p:txBody>
      </p:sp>
      <p:sp>
        <p:nvSpPr>
          <p:cNvPr id="2" name="文本占位符 1"/>
          <p:cNvSpPr>
            <a:spLocks noGrp="1"/>
          </p:cNvSpPr>
          <p:nvPr>
            <p:ph type="body" idx="1"/>
          </p:nvPr>
        </p:nvSpPr>
        <p:spPr/>
        <p:txBody>
          <a:bodyPr/>
          <a:p>
            <a:endParaRPr lang="zh-CN" altLang="en-US"/>
          </a:p>
        </p:txBody>
      </p:sp>
      <p:sp>
        <p:nvSpPr>
          <p:cNvPr id="35842" name="内容占位符 2"/>
          <p:cNvSpPr>
            <a:spLocks noGrp="1"/>
          </p:cNvSpPr>
          <p:nvPr>
            <p:ph sz="half" idx="2"/>
          </p:nvPr>
        </p:nvSpPr>
        <p:spPr/>
        <p:txBody>
          <a:bodyPr anchor="t"/>
          <a:p>
            <a:pPr defTabSz="914400">
              <a:lnSpc>
                <a:spcPct val="150000"/>
              </a:lnSpc>
              <a:spcBef>
                <a:spcPct val="0"/>
              </a:spcBef>
            </a:pPr>
            <a:r>
              <a:rPr lang="zh-CN" altLang="en-US" sz="2400" kern="1200" baseline="0">
                <a:latin typeface="+mn-lt"/>
                <a:ea typeface="+mn-ea"/>
                <a:cs typeface="+mn-cs"/>
              </a:rPr>
              <a:t>YARA：恶意软件识别和分类引擎也可以利用YARA创建规则以检测字符串、入侵序列、正则表达式、字节模式等。即可以使用命令行模式下的yara工具扫描文件，也可以利用YARA提供的API函数将yara扫描引擎集成到C或Python语言编写的工具中。</a:t>
            </a:r>
            <a:endParaRPr lang="zh-CN" altLang="en-US" sz="2400" kern="1200" baseline="0">
              <a:latin typeface="+mn-lt"/>
              <a:ea typeface="+mn-ea"/>
              <a:cs typeface="+mn-c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7" name="标题 1"/>
          <p:cNvSpPr>
            <a:spLocks noGrp="1"/>
          </p:cNvSpPr>
          <p:nvPr>
            <p:ph type="title"/>
          </p:nvPr>
        </p:nvSpPr>
        <p:spPr>
          <a:xfrm>
            <a:off x="554355" y="150495"/>
            <a:ext cx="5398770" cy="414020"/>
          </a:xfrm>
        </p:spPr>
        <p:txBody>
          <a:bodyPr anchor="ctr"/>
          <a:p>
            <a:pPr fontAlgn="base"/>
            <a:r>
              <a:rPr lang="en-US" altLang="zh-CN" strike="noStrike" noProof="1"/>
              <a:t>16.1.2  </a:t>
            </a:r>
            <a:r>
              <a:rPr lang="zh-CN" altLang="en-US" strike="noStrike" noProof="1">
                <a:ea typeface="宋体" panose="02010600030101010101" pitchFamily="2" charset="-122"/>
              </a:rPr>
              <a:t>常用插件</a:t>
            </a:r>
            <a:endParaRPr lang="zh-CN" altLang="en-US" strike="noStrike" noProof="1">
              <a:ea typeface="宋体" panose="02010600030101010101" pitchFamily="2" charset="-122"/>
            </a:endParaRPr>
          </a:p>
        </p:txBody>
      </p:sp>
      <p:sp>
        <p:nvSpPr>
          <p:cNvPr id="2" name="文本占位符 1"/>
          <p:cNvSpPr>
            <a:spLocks noGrp="1"/>
          </p:cNvSpPr>
          <p:nvPr>
            <p:ph type="body" idx="1"/>
          </p:nvPr>
        </p:nvSpPr>
        <p:spPr/>
        <p:txBody>
          <a:bodyPr/>
          <a:p>
            <a:endParaRPr lang="zh-CN" altLang="en-US"/>
          </a:p>
        </p:txBody>
      </p:sp>
      <p:sp>
        <p:nvSpPr>
          <p:cNvPr id="36866" name="内容占位符 2"/>
          <p:cNvSpPr>
            <a:spLocks noGrp="1"/>
          </p:cNvSpPr>
          <p:nvPr>
            <p:ph sz="half" idx="2"/>
          </p:nvPr>
        </p:nvSpPr>
        <p:spPr/>
        <p:txBody>
          <a:bodyPr anchor="t"/>
          <a:p>
            <a:pPr defTabSz="914400">
              <a:lnSpc>
                <a:spcPct val="150000"/>
              </a:lnSpc>
              <a:spcBef>
                <a:spcPts val="600"/>
              </a:spcBef>
            </a:pPr>
            <a:r>
              <a:rPr lang="zh-CN" altLang="en-US" sz="2400" kern="1200" baseline="0">
                <a:latin typeface="+mn-lt"/>
                <a:ea typeface="+mn-ea"/>
                <a:cs typeface="+mn-cs"/>
              </a:rPr>
              <a:t>IDAPython是运行于交互式反汇编器IDA的插件，用于实现IDA的Python编程接口。</a:t>
            </a:r>
            <a:endParaRPr lang="zh-CN" altLang="en-US" sz="2400" kern="1200" baseline="0">
              <a:latin typeface="+mn-lt"/>
              <a:ea typeface="+mn-ea"/>
              <a:cs typeface="+mn-cs"/>
            </a:endParaRPr>
          </a:p>
          <a:p>
            <a:pPr defTabSz="914400">
              <a:lnSpc>
                <a:spcPct val="150000"/>
              </a:lnSpc>
              <a:spcBef>
                <a:spcPts val="600"/>
              </a:spcBef>
              <a:buChar char="ü"/>
            </a:pPr>
            <a:r>
              <a:rPr lang="zh-CN" altLang="en-US" sz="2000" kern="1200" baseline="0">
                <a:latin typeface="+mn-lt"/>
                <a:ea typeface="+mn-ea"/>
                <a:cs typeface="+mn-cs"/>
              </a:rPr>
              <a:t>IDAPython插件使得Python脚本程序能够在IDA中运行并实现自定义的软件分析功能，通过该插件运行的Python脚本程序可以访问整个IDA数据库，并且可以方便地调用所有IDC函数和使用所有已安装的Python模块中的功能。</a:t>
            </a:r>
            <a:endParaRPr lang="zh-CN" altLang="en-US" sz="2000" kern="1200" baseline="0">
              <a:latin typeface="+mn-lt"/>
              <a:ea typeface="+mn-ea"/>
              <a:cs typeface="+mn-c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1" name="标题 1"/>
          <p:cNvSpPr>
            <a:spLocks noGrp="1"/>
          </p:cNvSpPr>
          <p:nvPr>
            <p:ph type="title"/>
          </p:nvPr>
        </p:nvSpPr>
        <p:spPr>
          <a:xfrm>
            <a:off x="554355" y="150495"/>
            <a:ext cx="5398770" cy="414020"/>
          </a:xfrm>
        </p:spPr>
        <p:txBody>
          <a:bodyPr anchor="ctr"/>
          <a:p>
            <a:pPr fontAlgn="base"/>
            <a:r>
              <a:rPr lang="en-US" altLang="zh-CN" strike="noStrike" noProof="1"/>
              <a:t>16.1.2  </a:t>
            </a:r>
            <a:r>
              <a:rPr lang="zh-CN" altLang="en-US" strike="noStrike" noProof="1">
                <a:ea typeface="宋体" panose="02010600030101010101" pitchFamily="2" charset="-122"/>
              </a:rPr>
              <a:t>常用插件</a:t>
            </a:r>
            <a:endParaRPr lang="zh-CN" altLang="en-US" strike="noStrike" noProof="1">
              <a:ea typeface="宋体" panose="02010600030101010101" pitchFamily="2" charset="-122"/>
            </a:endParaRPr>
          </a:p>
        </p:txBody>
      </p:sp>
      <p:sp>
        <p:nvSpPr>
          <p:cNvPr id="2" name="文本占位符 1"/>
          <p:cNvSpPr>
            <a:spLocks noGrp="1"/>
          </p:cNvSpPr>
          <p:nvPr>
            <p:ph type="body" idx="1"/>
          </p:nvPr>
        </p:nvSpPr>
        <p:spPr/>
        <p:txBody>
          <a:bodyPr/>
          <a:p>
            <a:endParaRPr lang="zh-CN" altLang="en-US"/>
          </a:p>
        </p:txBody>
      </p:sp>
      <p:sp>
        <p:nvSpPr>
          <p:cNvPr id="37890" name="内容占位符 2"/>
          <p:cNvSpPr>
            <a:spLocks noGrp="1"/>
          </p:cNvSpPr>
          <p:nvPr>
            <p:ph sz="half" idx="2"/>
          </p:nvPr>
        </p:nvSpPr>
        <p:spPr/>
        <p:txBody>
          <a:bodyPr anchor="t"/>
          <a:p>
            <a:pPr defTabSz="914400">
              <a:lnSpc>
                <a:spcPct val="150000"/>
              </a:lnSpc>
              <a:spcBef>
                <a:spcPts val="600"/>
              </a:spcBef>
              <a:spcAft>
                <a:spcPts val="600"/>
              </a:spcAft>
            </a:pPr>
            <a:r>
              <a:rPr lang="zh-CN" altLang="en-US" sz="2400" kern="1200" baseline="0">
                <a:latin typeface="+mn-lt"/>
                <a:ea typeface="+mn-ea"/>
                <a:cs typeface="+mn-cs"/>
              </a:rPr>
              <a:t>Hex-Rays Decompiler：IDA插件，非常成熟的反编译插件。</a:t>
            </a:r>
            <a:endParaRPr lang="zh-CN" altLang="en-US" sz="2400" kern="1200" baseline="0">
              <a:latin typeface="+mn-lt"/>
              <a:ea typeface="+mn-ea"/>
              <a:cs typeface="+mn-c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5" name="标题 1"/>
          <p:cNvSpPr>
            <a:spLocks noGrp="1"/>
          </p:cNvSpPr>
          <p:nvPr>
            <p:ph type="title"/>
          </p:nvPr>
        </p:nvSpPr>
        <p:spPr>
          <a:xfrm>
            <a:off x="554355" y="150495"/>
            <a:ext cx="5398770" cy="414020"/>
          </a:xfrm>
        </p:spPr>
        <p:txBody>
          <a:bodyPr anchor="ctr"/>
          <a:p>
            <a:pPr fontAlgn="base"/>
            <a:r>
              <a:rPr lang="en-US" altLang="zh-CN" strike="noStrike" noProof="1">
                <a:sym typeface="宋体" panose="02010600030101010101" pitchFamily="2" charset="-122"/>
              </a:rPr>
              <a:t>16.1.2  </a:t>
            </a:r>
            <a:r>
              <a:rPr lang="zh-CN" altLang="en-US" strike="noStrike" noProof="1">
                <a:ea typeface="宋体" panose="02010600030101010101" pitchFamily="2" charset="-122"/>
                <a:sym typeface="宋体" panose="02010600030101010101" pitchFamily="2" charset="-122"/>
              </a:rPr>
              <a:t>常用插件</a:t>
            </a:r>
            <a:endParaRPr lang="zh-CN" altLang="en-US" strike="noStrike" noProof="1">
              <a:ea typeface="宋体" panose="02010600030101010101" pitchFamily="2" charset="-122"/>
            </a:endParaRPr>
          </a:p>
        </p:txBody>
      </p:sp>
      <p:sp>
        <p:nvSpPr>
          <p:cNvPr id="2" name="文本占位符 1"/>
          <p:cNvSpPr>
            <a:spLocks noGrp="1"/>
          </p:cNvSpPr>
          <p:nvPr>
            <p:ph type="body" idx="1"/>
          </p:nvPr>
        </p:nvSpPr>
        <p:spPr/>
        <p:txBody>
          <a:bodyPr/>
          <a:p>
            <a:endParaRPr lang="zh-CN" altLang="en-US"/>
          </a:p>
        </p:txBody>
      </p:sp>
      <p:sp>
        <p:nvSpPr>
          <p:cNvPr id="38914" name="内容占位符 2"/>
          <p:cNvSpPr>
            <a:spLocks noGrp="1"/>
          </p:cNvSpPr>
          <p:nvPr>
            <p:ph sz="half" idx="2"/>
          </p:nvPr>
        </p:nvSpPr>
        <p:spPr/>
        <p:txBody>
          <a:bodyPr anchor="t"/>
          <a:p>
            <a:pPr defTabSz="914400">
              <a:lnSpc>
                <a:spcPct val="150000"/>
              </a:lnSpc>
              <a:spcBef>
                <a:spcPts val="600"/>
              </a:spcBef>
              <a:spcAft>
                <a:spcPts val="600"/>
              </a:spcAft>
            </a:pPr>
            <a:r>
              <a:rPr lang="zh-CN" altLang="en-US" sz="2400" kern="1200" baseline="0">
                <a:latin typeface="+mn-lt"/>
                <a:ea typeface="+mn-ea"/>
                <a:cs typeface="+mn-cs"/>
              </a:rPr>
              <a:t>PatchDiff2：IDA插件，主要用于补丁对比。</a:t>
            </a:r>
            <a:endParaRPr lang="zh-CN" altLang="en-US" sz="2400" kern="1200" baseline="0">
              <a:latin typeface="+mn-lt"/>
              <a:ea typeface="+mn-ea"/>
              <a:cs typeface="+mn-c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89" name="标题 1"/>
          <p:cNvSpPr>
            <a:spLocks noGrp="1"/>
          </p:cNvSpPr>
          <p:nvPr>
            <p:ph type="title"/>
          </p:nvPr>
        </p:nvSpPr>
        <p:spPr>
          <a:xfrm>
            <a:off x="554355" y="150495"/>
            <a:ext cx="5398770" cy="414020"/>
          </a:xfrm>
        </p:spPr>
        <p:txBody>
          <a:bodyPr anchor="ctr"/>
          <a:p>
            <a:pPr fontAlgn="base"/>
            <a:r>
              <a:rPr lang="en-US" altLang="zh-CN" strike="noStrike" noProof="1">
                <a:sym typeface="宋体" panose="02010600030101010101" pitchFamily="2" charset="-122"/>
              </a:rPr>
              <a:t>16.1.2  </a:t>
            </a:r>
            <a:r>
              <a:rPr lang="zh-CN" altLang="en-US" strike="noStrike" noProof="1">
                <a:ea typeface="宋体" panose="02010600030101010101" pitchFamily="2" charset="-122"/>
                <a:sym typeface="宋体" panose="02010600030101010101" pitchFamily="2" charset="-122"/>
              </a:rPr>
              <a:t>常用插件</a:t>
            </a:r>
            <a:endParaRPr lang="zh-CN" altLang="en-US" strike="noStrike" noProof="1">
              <a:ea typeface="宋体" panose="02010600030101010101" pitchFamily="2" charset="-122"/>
            </a:endParaRPr>
          </a:p>
        </p:txBody>
      </p:sp>
      <p:sp>
        <p:nvSpPr>
          <p:cNvPr id="2" name="文本占位符 1"/>
          <p:cNvSpPr>
            <a:spLocks noGrp="1"/>
          </p:cNvSpPr>
          <p:nvPr>
            <p:ph type="body" idx="1"/>
          </p:nvPr>
        </p:nvSpPr>
        <p:spPr/>
        <p:txBody>
          <a:bodyPr/>
          <a:p>
            <a:endParaRPr lang="zh-CN" altLang="en-US"/>
          </a:p>
        </p:txBody>
      </p:sp>
      <p:sp>
        <p:nvSpPr>
          <p:cNvPr id="39938" name="内容占位符 2"/>
          <p:cNvSpPr>
            <a:spLocks noGrp="1"/>
          </p:cNvSpPr>
          <p:nvPr>
            <p:ph sz="half" idx="2"/>
          </p:nvPr>
        </p:nvSpPr>
        <p:spPr/>
        <p:txBody>
          <a:bodyPr anchor="t"/>
          <a:p>
            <a:pPr defTabSz="914400">
              <a:lnSpc>
                <a:spcPct val="150000"/>
              </a:lnSpc>
              <a:spcBef>
                <a:spcPts val="600"/>
              </a:spcBef>
              <a:spcAft>
                <a:spcPts val="600"/>
              </a:spcAft>
            </a:pPr>
            <a:r>
              <a:rPr lang="zh-CN" altLang="en-US" sz="2400" kern="1200" baseline="0">
                <a:latin typeface="+mn-lt"/>
                <a:ea typeface="+mn-ea"/>
                <a:cs typeface="+mn-cs"/>
                <a:sym typeface="宋体" panose="02010600030101010101" pitchFamily="2" charset="-122"/>
              </a:rPr>
              <a:t>BinDiff：IDA插件，主要用于二进制文件差异比较。</a:t>
            </a:r>
            <a:endParaRPr lang="zh-CN" altLang="en-US" sz="2400" kern="1200" baseline="0">
              <a:latin typeface="+mn-lt"/>
              <a:ea typeface="+mn-ea"/>
              <a:cs typeface="+mn-c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3" name="标题 1"/>
          <p:cNvSpPr>
            <a:spLocks noGrp="1"/>
          </p:cNvSpPr>
          <p:nvPr>
            <p:ph type="title"/>
          </p:nvPr>
        </p:nvSpPr>
        <p:spPr>
          <a:xfrm>
            <a:off x="554355" y="150495"/>
            <a:ext cx="5398770" cy="414020"/>
          </a:xfrm>
        </p:spPr>
        <p:txBody>
          <a:bodyPr anchor="ctr"/>
          <a:p>
            <a:pPr fontAlgn="base"/>
            <a:r>
              <a:rPr lang="en-US" altLang="zh-CN" strike="noStrike" noProof="1">
                <a:sym typeface="宋体" panose="02010600030101010101" pitchFamily="2" charset="-122"/>
              </a:rPr>
              <a:t>16.1.2  </a:t>
            </a:r>
            <a:r>
              <a:rPr lang="zh-CN" altLang="en-US" strike="noStrike" noProof="1">
                <a:ea typeface="宋体" panose="02010600030101010101" pitchFamily="2" charset="-122"/>
                <a:sym typeface="宋体" panose="02010600030101010101" pitchFamily="2" charset="-122"/>
              </a:rPr>
              <a:t>常用插件</a:t>
            </a:r>
            <a:endParaRPr lang="zh-CN" altLang="en-US" strike="noStrike" noProof="1">
              <a:ea typeface="宋体" panose="02010600030101010101" pitchFamily="2" charset="-122"/>
            </a:endParaRPr>
          </a:p>
        </p:txBody>
      </p:sp>
      <p:sp>
        <p:nvSpPr>
          <p:cNvPr id="2" name="文本占位符 1"/>
          <p:cNvSpPr>
            <a:spLocks noGrp="1"/>
          </p:cNvSpPr>
          <p:nvPr>
            <p:ph type="body" idx="1"/>
          </p:nvPr>
        </p:nvSpPr>
        <p:spPr/>
        <p:txBody>
          <a:bodyPr/>
          <a:p>
            <a:endParaRPr lang="zh-CN" altLang="en-US"/>
          </a:p>
        </p:txBody>
      </p:sp>
      <p:sp>
        <p:nvSpPr>
          <p:cNvPr id="40962" name="内容占位符 2"/>
          <p:cNvSpPr>
            <a:spLocks noGrp="1"/>
          </p:cNvSpPr>
          <p:nvPr>
            <p:ph sz="half" idx="2"/>
          </p:nvPr>
        </p:nvSpPr>
        <p:spPr/>
        <p:txBody>
          <a:bodyPr anchor="t"/>
          <a:p>
            <a:pPr defTabSz="914400">
              <a:lnSpc>
                <a:spcPct val="150000"/>
              </a:lnSpc>
              <a:spcBef>
                <a:spcPts val="600"/>
              </a:spcBef>
              <a:spcAft>
                <a:spcPts val="600"/>
              </a:spcAft>
            </a:pPr>
            <a:r>
              <a:rPr lang="zh-CN" altLang="en-US" sz="2400" kern="1200" baseline="0">
                <a:latin typeface="+mn-lt"/>
                <a:ea typeface="+mn-ea"/>
                <a:cs typeface="+mn-cs"/>
                <a:sym typeface="宋体" panose="02010600030101010101" pitchFamily="2" charset="-122"/>
              </a:rPr>
              <a:t>hidedebug：Immunity Debugger插件，可以隐藏调试器的存在，用来对抗某些通用的反调试技术。</a:t>
            </a:r>
            <a:endParaRPr lang="zh-CN" altLang="en-US" sz="2400" kern="1200" baseline="0">
              <a:latin typeface="+mn-lt"/>
              <a:ea typeface="+mn-ea"/>
              <a:cs typeface="+mn-c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7" name="标题 1"/>
          <p:cNvSpPr>
            <a:spLocks noGrp="1"/>
          </p:cNvSpPr>
          <p:nvPr>
            <p:ph type="title"/>
          </p:nvPr>
        </p:nvSpPr>
        <p:spPr>
          <a:xfrm>
            <a:off x="554355" y="150495"/>
            <a:ext cx="5398770" cy="414020"/>
          </a:xfrm>
        </p:spPr>
        <p:txBody>
          <a:bodyPr anchor="ctr"/>
          <a:p>
            <a:pPr fontAlgn="base"/>
            <a:r>
              <a:rPr lang="en-US" altLang="zh-CN" strike="noStrike" noProof="1">
                <a:sym typeface="宋体" panose="02010600030101010101" pitchFamily="2" charset="-122"/>
              </a:rPr>
              <a:t>16.1.2  </a:t>
            </a:r>
            <a:r>
              <a:rPr lang="zh-CN" altLang="en-US" strike="noStrike" noProof="1">
                <a:ea typeface="宋体" panose="02010600030101010101" pitchFamily="2" charset="-122"/>
                <a:sym typeface="宋体" panose="02010600030101010101" pitchFamily="2" charset="-122"/>
              </a:rPr>
              <a:t>常用插件</a:t>
            </a:r>
            <a:endParaRPr lang="zh-CN" altLang="en-US" strike="noStrike" noProof="1">
              <a:ea typeface="宋体" panose="02010600030101010101" pitchFamily="2" charset="-122"/>
            </a:endParaRPr>
          </a:p>
        </p:txBody>
      </p:sp>
      <p:sp>
        <p:nvSpPr>
          <p:cNvPr id="2" name="文本占位符 1"/>
          <p:cNvSpPr>
            <a:spLocks noGrp="1"/>
          </p:cNvSpPr>
          <p:nvPr>
            <p:ph type="body" idx="1"/>
          </p:nvPr>
        </p:nvSpPr>
        <p:spPr/>
        <p:txBody>
          <a:bodyPr/>
          <a:p>
            <a:endParaRPr lang="zh-CN" altLang="en-US"/>
          </a:p>
        </p:txBody>
      </p:sp>
      <p:sp>
        <p:nvSpPr>
          <p:cNvPr id="41986" name="内容占位符 2"/>
          <p:cNvSpPr>
            <a:spLocks noGrp="1"/>
          </p:cNvSpPr>
          <p:nvPr>
            <p:ph sz="half" idx="2"/>
          </p:nvPr>
        </p:nvSpPr>
        <p:spPr/>
        <p:txBody>
          <a:bodyPr anchor="t"/>
          <a:p>
            <a:pPr defTabSz="914400">
              <a:lnSpc>
                <a:spcPct val="150000"/>
              </a:lnSpc>
              <a:spcBef>
                <a:spcPct val="0"/>
              </a:spcBef>
            </a:pPr>
            <a:r>
              <a:rPr lang="zh-CN" altLang="en-US" sz="2400" kern="1200" baseline="0">
                <a:latin typeface="+mn-lt"/>
                <a:ea typeface="+mn-ea"/>
                <a:cs typeface="+mn-cs"/>
                <a:sym typeface="宋体" panose="02010600030101010101" pitchFamily="2" charset="-122"/>
              </a:rPr>
              <a:t>IDAStealth：IDA插件，可隐藏IDA debugger的存在，用来对抗某些通用的反调试技术。</a:t>
            </a:r>
            <a:endParaRPr lang="zh-CN" altLang="en-US" sz="2400" kern="1200" baseline="0">
              <a:latin typeface="+mn-lt"/>
              <a:ea typeface="+mn-ea"/>
              <a:cs typeface="+mn-c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09" name="Content Placeholder 2"/>
          <p:cNvSpPr>
            <a:spLocks noGrp="1"/>
          </p:cNvSpPr>
          <p:nvPr>
            <p:ph sz="half" idx="2"/>
          </p:nvPr>
        </p:nvSpPr>
        <p:spPr/>
        <p:txBody>
          <a:bodyPr anchor="t"/>
          <a:p>
            <a:pPr defTabSz="914400">
              <a:lnSpc>
                <a:spcPct val="150000"/>
              </a:lnSpc>
              <a:spcBef>
                <a:spcPct val="0"/>
              </a:spcBef>
            </a:pPr>
            <a:r>
              <a:rPr lang="en-US" altLang="en-US" sz="2400" kern="1200" baseline="0">
                <a:latin typeface="+mn-lt"/>
                <a:ea typeface="+mn-ea"/>
                <a:cs typeface="+mn-cs"/>
              </a:rPr>
              <a:t>MyNav：IDA插件，能够帮助逆向工程师完成一些最典型的任务，例如发现一些特定功能或任务是由哪些函数实现的，找出补丁前后函数的不同之处和数据入口。</a:t>
            </a:r>
            <a:endParaRPr lang="en-US" altLang="en-US" sz="2400" kern="1200" baseline="0">
              <a:latin typeface="+mn-lt"/>
              <a:ea typeface="+mn-ea"/>
              <a:cs typeface="+mn-cs"/>
            </a:endParaRPr>
          </a:p>
        </p:txBody>
      </p:sp>
      <p:sp>
        <p:nvSpPr>
          <p:cNvPr id="2" name="文本占位符 1"/>
          <p:cNvSpPr>
            <a:spLocks noGrp="1"/>
          </p:cNvSpPr>
          <p:nvPr>
            <p:ph type="body" idx="1"/>
          </p:nvPr>
        </p:nvSpPr>
        <p:spPr/>
        <p:txBody>
          <a:bodyPr/>
          <a:p>
            <a:endParaRPr lang="zh-CN" altLang="en-US"/>
          </a:p>
        </p:txBody>
      </p:sp>
      <p:sp>
        <p:nvSpPr>
          <p:cNvPr id="39937" name="标题 1"/>
          <p:cNvSpPr>
            <a:spLocks noGrp="1"/>
          </p:cNvSpPr>
          <p:nvPr>
            <p:ph type="title"/>
          </p:nvPr>
        </p:nvSpPr>
        <p:spPr>
          <a:xfrm>
            <a:off x="554355" y="150495"/>
            <a:ext cx="5398770" cy="414020"/>
          </a:xfrm>
        </p:spPr>
        <p:txBody>
          <a:bodyPr anchor="ctr"/>
          <a:p>
            <a:pPr fontAlgn="base"/>
            <a:r>
              <a:rPr lang="en-US" altLang="zh-CN" strike="noStrike" noProof="1">
                <a:sym typeface="宋体" panose="02010600030101010101" pitchFamily="2" charset="-122"/>
              </a:rPr>
              <a:t>16.1.2  </a:t>
            </a:r>
            <a:r>
              <a:rPr lang="zh-CN" altLang="en-US" strike="noStrike" noProof="1">
                <a:ea typeface="宋体" panose="02010600030101010101" pitchFamily="2" charset="-122"/>
                <a:sym typeface="宋体" panose="02010600030101010101" pitchFamily="2" charset="-122"/>
              </a:rPr>
              <a:t>常用插件</a:t>
            </a:r>
            <a:endParaRPr lang="zh-CN" altLang="en-US" strike="noStrike" noProof="1">
              <a:ea typeface="宋体" panose="02010600030101010101" pitchFamily="2"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3" name="Content Placeholder 2"/>
          <p:cNvSpPr>
            <a:spLocks noGrp="1"/>
          </p:cNvSpPr>
          <p:nvPr>
            <p:ph sz="half" idx="2"/>
          </p:nvPr>
        </p:nvSpPr>
        <p:spPr/>
        <p:txBody>
          <a:bodyPr anchor="t"/>
          <a:p>
            <a:pPr defTabSz="914400">
              <a:lnSpc>
                <a:spcPct val="150000"/>
              </a:lnSpc>
              <a:spcBef>
                <a:spcPct val="0"/>
              </a:spcBef>
            </a:pPr>
            <a:r>
              <a:rPr lang="en-US" altLang="en-US" sz="2400" kern="1200" baseline="0">
                <a:latin typeface="+mn-lt"/>
                <a:ea typeface="+mn-ea"/>
                <a:cs typeface="+mn-cs"/>
              </a:rPr>
              <a:t>Lobotomy：一款应用于Python的安卓渗透测试工具包，可以帮助安全研究人员评估不同Android逆向工程任务。</a:t>
            </a:r>
            <a:endParaRPr lang="en-US" altLang="en-US" sz="2400" kern="1200" baseline="0">
              <a:latin typeface="+mn-lt"/>
              <a:ea typeface="+mn-ea"/>
              <a:cs typeface="+mn-cs"/>
            </a:endParaRPr>
          </a:p>
        </p:txBody>
      </p:sp>
      <p:sp>
        <p:nvSpPr>
          <p:cNvPr id="2" name="文本占位符 1"/>
          <p:cNvSpPr>
            <a:spLocks noGrp="1"/>
          </p:cNvSpPr>
          <p:nvPr>
            <p:ph type="body" idx="1"/>
          </p:nvPr>
        </p:nvSpPr>
        <p:spPr/>
        <p:txBody>
          <a:bodyPr/>
          <a:p>
            <a:endParaRPr lang="zh-CN" altLang="en-US"/>
          </a:p>
        </p:txBody>
      </p:sp>
      <p:sp>
        <p:nvSpPr>
          <p:cNvPr id="39937" name="标题 1"/>
          <p:cNvSpPr>
            <a:spLocks noGrp="1"/>
          </p:cNvSpPr>
          <p:nvPr>
            <p:ph type="title"/>
          </p:nvPr>
        </p:nvSpPr>
        <p:spPr>
          <a:xfrm>
            <a:off x="554355" y="150495"/>
            <a:ext cx="5398770" cy="414020"/>
          </a:xfrm>
        </p:spPr>
        <p:txBody>
          <a:bodyPr anchor="ctr"/>
          <a:p>
            <a:pPr fontAlgn="base"/>
            <a:r>
              <a:rPr lang="en-US" altLang="zh-CN" strike="noStrike" noProof="1">
                <a:sym typeface="宋体" panose="02010600030101010101" pitchFamily="2" charset="-122"/>
              </a:rPr>
              <a:t>16.1.2  </a:t>
            </a:r>
            <a:r>
              <a:rPr lang="zh-CN" altLang="en-US" strike="noStrike" noProof="1">
                <a:ea typeface="宋体" panose="02010600030101010101" pitchFamily="2" charset="-122"/>
                <a:sym typeface="宋体" panose="02010600030101010101" pitchFamily="2" charset="-122"/>
              </a:rPr>
              <a:t>常用插件</a:t>
            </a:r>
            <a:endParaRPr lang="zh-CN" altLang="en-US" strike="noStrike" noProof="1">
              <a:ea typeface="宋体" panose="02010600030101010101"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lstStyle/>
          <a:p>
            <a:r>
              <a:rPr lang="en-US" altLang="zh-CN" b="1" spc="300" dirty="0">
                <a:ln w="11430"/>
                <a:solidFill>
                  <a:srgbClr val="000066"/>
                </a:solidFill>
                <a:latin typeface="微软雅黑" panose="020B0503020204020204" charset="-122"/>
                <a:ea typeface="微软雅黑" panose="020B0503020204020204" charset="-122"/>
                <a:sym typeface="+mn-ea"/>
              </a:rPr>
              <a:t>Python</a:t>
            </a:r>
            <a:r>
              <a:rPr lang="zh-CN" altLang="en-US" b="1" spc="300" dirty="0">
                <a:ln w="11430"/>
                <a:solidFill>
                  <a:srgbClr val="000066"/>
                </a:solidFill>
                <a:latin typeface="微软雅黑" panose="020B0503020204020204" charset="-122"/>
                <a:ea typeface="微软雅黑" panose="020B0503020204020204" charset="-122"/>
                <a:sym typeface="+mn-ea"/>
              </a:rPr>
              <a:t>程序设计</a:t>
            </a:r>
            <a:br>
              <a:rPr lang="zh-CN" altLang="en-US" b="1" spc="300" dirty="0">
                <a:ln w="11430"/>
                <a:solidFill>
                  <a:srgbClr val="000066"/>
                </a:solidFill>
                <a:latin typeface="微软雅黑" panose="020B0503020204020204" charset="-122"/>
                <a:ea typeface="微软雅黑" panose="020B0503020204020204" charset="-122"/>
              </a:rPr>
            </a:br>
            <a:endParaRPr lang="zh-CN" altLang="en-US"/>
          </a:p>
        </p:txBody>
      </p:sp>
      <p:sp>
        <p:nvSpPr>
          <p:cNvPr id="3" name="副标题 2"/>
          <p:cNvSpPr>
            <a:spLocks noGrp="1"/>
          </p:cNvSpPr>
          <p:nvPr>
            <p:ph type="subTitle" idx="1"/>
            <p:custDataLst>
              <p:tags r:id="rId2"/>
            </p:custDataLst>
          </p:nvPr>
        </p:nvSpPr>
        <p:spPr>
          <a:xfrm>
            <a:off x="7735570" y="3327400"/>
            <a:ext cx="4007485" cy="2573020"/>
          </a:xfrm>
        </p:spPr>
        <p:txBody>
          <a:bodyPr/>
          <a:lstStyle/>
          <a:p>
            <a:pPr marL="0" marR="0" indent="0" algn="l" defTabSz="914400" rtl="0" eaLnBrk="1" fontAlgn="auto" latinLnBrk="0" hangingPunct="1">
              <a:lnSpc>
                <a:spcPct val="100000"/>
              </a:lnSpc>
              <a:spcBef>
                <a:spcPct val="20000"/>
              </a:spcBef>
              <a:spcAft>
                <a:spcPct val="0"/>
              </a:spcAft>
              <a:buClr>
                <a:schemeClr val="hlink"/>
              </a:buClr>
              <a:buSzTx/>
              <a:buFontTx/>
              <a:buNone/>
            </a:pPr>
            <a:r>
              <a:rPr lang="zh-CN" altLang="en-US" sz="1800" b="1" dirty="0" smtClean="0">
                <a:solidFill>
                  <a:schemeClr val="accent6">
                    <a:lumMod val="50000"/>
                  </a:schemeClr>
                </a:solidFill>
                <a:latin typeface="微软雅黑" panose="020B0503020204020204" charset="-122"/>
                <a:ea typeface="微软雅黑" panose="020B0503020204020204" charset="-122"/>
                <a:sym typeface="+mn-ea"/>
              </a:rPr>
              <a:t>任课教师：佘 维</a:t>
            </a:r>
            <a:endParaRPr kumimoji="0" lang="zh-CN" altLang="en-US" sz="1800" b="1" i="0" u="none" strike="noStrike" kern="1200" cap="none" spc="0" normalizeH="0" baseline="0" noProof="1" dirty="0">
              <a:solidFill>
                <a:schemeClr val="accent6">
                  <a:lumMod val="50000"/>
                </a:schemeClr>
              </a:solidFill>
              <a:latin typeface="微软雅黑" panose="020B0503020204020204" charset="-122"/>
              <a:ea typeface="微软雅黑" panose="020B0503020204020204" charset="-122"/>
              <a:cs typeface="+mn-cs"/>
            </a:endParaRPr>
          </a:p>
          <a:p>
            <a:pPr marL="0" marR="0" indent="0" algn="l" defTabSz="914400" rtl="0" eaLnBrk="1" fontAlgn="auto" latinLnBrk="0" hangingPunct="1">
              <a:lnSpc>
                <a:spcPct val="100000"/>
              </a:lnSpc>
              <a:spcBef>
                <a:spcPct val="20000"/>
              </a:spcBef>
              <a:spcAft>
                <a:spcPct val="0"/>
              </a:spcAft>
              <a:buClr>
                <a:schemeClr val="hlink"/>
              </a:buClr>
              <a:buSzTx/>
              <a:buFontTx/>
              <a:buNone/>
            </a:pPr>
            <a:r>
              <a:rPr lang="zh-CN" altLang="en-US" sz="1800" b="1" dirty="0" smtClean="0">
                <a:solidFill>
                  <a:schemeClr val="accent6">
                    <a:lumMod val="50000"/>
                  </a:schemeClr>
                </a:solidFill>
                <a:latin typeface="微软雅黑" panose="020B0503020204020204" charset="-122"/>
                <a:ea typeface="微软雅黑" panose="020B0503020204020204" charset="-122"/>
                <a:sym typeface="+mn-ea"/>
              </a:rPr>
              <a:t>办公室：北校区</a:t>
            </a:r>
            <a:r>
              <a:rPr lang="zh-CN" altLang="en-US" sz="1800" b="1" dirty="0">
                <a:solidFill>
                  <a:schemeClr val="accent6">
                    <a:lumMod val="50000"/>
                  </a:schemeClr>
                </a:solidFill>
                <a:latin typeface="微软雅黑" panose="020B0503020204020204" charset="-122"/>
                <a:ea typeface="微软雅黑" panose="020B0503020204020204" charset="-122"/>
                <a:sym typeface="+mn-ea"/>
              </a:rPr>
              <a:t>行政楼</a:t>
            </a:r>
            <a:r>
              <a:rPr lang="en-US" altLang="zh-CN" sz="1800" b="1" dirty="0">
                <a:solidFill>
                  <a:schemeClr val="accent6">
                    <a:lumMod val="50000"/>
                  </a:schemeClr>
                </a:solidFill>
                <a:latin typeface="微软雅黑" panose="020B0503020204020204" charset="-122"/>
                <a:ea typeface="微软雅黑" panose="020B0503020204020204" charset="-122"/>
                <a:sym typeface="+mn-ea"/>
              </a:rPr>
              <a:t>306</a:t>
            </a:r>
            <a:r>
              <a:rPr lang="zh-CN" altLang="en-US" sz="1800" b="1" dirty="0">
                <a:solidFill>
                  <a:schemeClr val="accent6">
                    <a:lumMod val="50000"/>
                  </a:schemeClr>
                </a:solidFill>
                <a:latin typeface="微软雅黑" panose="020B0503020204020204" charset="-122"/>
                <a:ea typeface="微软雅黑" panose="020B0503020204020204" charset="-122"/>
                <a:sym typeface="+mn-ea"/>
              </a:rPr>
              <a:t>（</a:t>
            </a:r>
            <a:r>
              <a:rPr lang="en-US" altLang="zh-CN" sz="1800" b="1" dirty="0">
                <a:solidFill>
                  <a:schemeClr val="accent6">
                    <a:lumMod val="50000"/>
                  </a:schemeClr>
                </a:solidFill>
                <a:latin typeface="微软雅黑" panose="020B0503020204020204" charset="-122"/>
                <a:ea typeface="微软雅黑" panose="020B0503020204020204" charset="-122"/>
                <a:sym typeface="+mn-ea"/>
              </a:rPr>
              <a:t>63886652</a:t>
            </a:r>
            <a:r>
              <a:rPr lang="zh-CN" altLang="en-US" sz="1800" b="1" dirty="0">
                <a:solidFill>
                  <a:schemeClr val="accent6">
                    <a:lumMod val="50000"/>
                  </a:schemeClr>
                </a:solidFill>
                <a:latin typeface="微软雅黑" panose="020B0503020204020204" charset="-122"/>
                <a:ea typeface="微软雅黑" panose="020B0503020204020204" charset="-122"/>
                <a:sym typeface="+mn-ea"/>
              </a:rPr>
              <a:t>）</a:t>
            </a:r>
            <a:endParaRPr kumimoji="0" lang="zh-CN" altLang="en-US" sz="1800" b="1" i="0" u="none" strike="noStrike" kern="1200" cap="none" spc="0" normalizeH="0" baseline="0" noProof="1" dirty="0">
              <a:solidFill>
                <a:schemeClr val="accent6">
                  <a:lumMod val="50000"/>
                </a:schemeClr>
              </a:solidFill>
              <a:latin typeface="微软雅黑" panose="020B0503020204020204" charset="-122"/>
              <a:ea typeface="微软雅黑" panose="020B0503020204020204" charset="-122"/>
              <a:cs typeface="+mn-cs"/>
            </a:endParaRPr>
          </a:p>
          <a:p>
            <a:pPr marL="0" marR="0" indent="0" algn="l" defTabSz="914400" rtl="0" eaLnBrk="1" fontAlgn="auto" latinLnBrk="0" hangingPunct="1">
              <a:lnSpc>
                <a:spcPct val="100000"/>
              </a:lnSpc>
              <a:spcBef>
                <a:spcPct val="20000"/>
              </a:spcBef>
              <a:spcAft>
                <a:spcPct val="0"/>
              </a:spcAft>
              <a:buClr>
                <a:schemeClr val="hlink"/>
              </a:buClr>
              <a:buSzTx/>
              <a:buFontTx/>
              <a:buNone/>
            </a:pPr>
            <a:r>
              <a:rPr lang="en-US" altLang="zh-CN" sz="1800" b="1" dirty="0" smtClean="0">
                <a:solidFill>
                  <a:schemeClr val="accent6">
                    <a:lumMod val="50000"/>
                  </a:schemeClr>
                </a:solidFill>
                <a:latin typeface="微软雅黑" panose="020B0503020204020204" charset="-122"/>
                <a:ea typeface="微软雅黑" panose="020B0503020204020204" charset="-122"/>
                <a:sym typeface="+mn-ea"/>
              </a:rPr>
              <a:t>Email</a:t>
            </a:r>
            <a:r>
              <a:rPr lang="zh-CN" altLang="en-US" sz="1800" b="1" dirty="0" smtClean="0">
                <a:solidFill>
                  <a:schemeClr val="accent6">
                    <a:lumMod val="50000"/>
                  </a:schemeClr>
                </a:solidFill>
                <a:latin typeface="微软雅黑" panose="020B0503020204020204" charset="-122"/>
                <a:ea typeface="微软雅黑" panose="020B0503020204020204" charset="-122"/>
                <a:sym typeface="+mn-ea"/>
              </a:rPr>
              <a:t>： </a:t>
            </a:r>
            <a:r>
              <a:rPr lang="en-US" altLang="zh-CN" sz="1800" b="1" dirty="0" smtClean="0">
                <a:solidFill>
                  <a:schemeClr val="accent6">
                    <a:lumMod val="50000"/>
                  </a:schemeClr>
                </a:solidFill>
                <a:latin typeface="微软雅黑" panose="020B0503020204020204" charset="-122"/>
                <a:ea typeface="微软雅黑" panose="020B0503020204020204" charset="-122"/>
                <a:sym typeface="+mn-ea"/>
                <a:hlinkClick r:id="rId3"/>
              </a:rPr>
              <a:t>wshe</a:t>
            </a:r>
            <a:r>
              <a:rPr lang="en-US" altLang="zh-CN" sz="1800" b="1" u="sng" dirty="0" smtClean="0">
                <a:solidFill>
                  <a:schemeClr val="accent6">
                    <a:lumMod val="50000"/>
                  </a:schemeClr>
                </a:solidFill>
                <a:latin typeface="微软雅黑" panose="020B0503020204020204" charset="-122"/>
                <a:ea typeface="微软雅黑" panose="020B0503020204020204" charset="-122"/>
                <a:sym typeface="+mn-ea"/>
                <a:hlinkClick r:id="rId3"/>
              </a:rPr>
              <a:t>@zzu.edu.cn</a:t>
            </a:r>
            <a:endParaRPr kumimoji="0" lang="en-US" altLang="zh-CN" sz="1800" b="1" i="0" u="sng" strike="noStrike" kern="1200" cap="none" spc="0" normalizeH="0" baseline="0" noProof="1" dirty="0" smtClean="0">
              <a:solidFill>
                <a:schemeClr val="accent6">
                  <a:lumMod val="50000"/>
                </a:schemeClr>
              </a:solidFill>
              <a:latin typeface="微软雅黑" panose="020B0503020204020204" charset="-122"/>
              <a:ea typeface="微软雅黑" panose="020B0503020204020204" charset="-122"/>
              <a:cs typeface="+mn-cs"/>
            </a:endParaRPr>
          </a:p>
          <a:p>
            <a:pPr marL="0" marR="0" indent="0" algn="l" defTabSz="914400" rtl="0" eaLnBrk="1" fontAlgn="auto" latinLnBrk="0" hangingPunct="1">
              <a:lnSpc>
                <a:spcPct val="100000"/>
              </a:lnSpc>
              <a:spcBef>
                <a:spcPct val="20000"/>
              </a:spcBef>
              <a:spcAft>
                <a:spcPct val="0"/>
              </a:spcAft>
              <a:buClr>
                <a:schemeClr val="hlink"/>
              </a:buClr>
              <a:buSzTx/>
              <a:buFontTx/>
              <a:buNone/>
            </a:pPr>
            <a:r>
              <a:rPr lang="zh-CN" altLang="en-US" sz="1800" b="1" dirty="0" smtClean="0">
                <a:solidFill>
                  <a:schemeClr val="accent6">
                    <a:lumMod val="50000"/>
                  </a:schemeClr>
                </a:solidFill>
                <a:latin typeface="微软雅黑" panose="020B0503020204020204" charset="-122"/>
                <a:ea typeface="微软雅黑" panose="020B0503020204020204" charset="-122"/>
                <a:sym typeface="+mn-ea"/>
              </a:rPr>
              <a:t>郑州大学软件学院</a:t>
            </a:r>
            <a:endParaRPr kumimoji="0" lang="en-US" altLang="zh-CN" sz="1800" b="1" i="0" u="none" strike="noStrike" kern="1200" cap="none" spc="0" normalizeH="0" baseline="0" noProof="1" dirty="0" smtClean="0">
              <a:solidFill>
                <a:schemeClr val="accent6">
                  <a:lumMod val="50000"/>
                </a:schemeClr>
              </a:solidFill>
              <a:latin typeface="微软雅黑" panose="020B0503020204020204" charset="-122"/>
              <a:ea typeface="微软雅黑" panose="020B0503020204020204" charset="-122"/>
              <a:cs typeface="+mn-cs"/>
            </a:endParaRPr>
          </a:p>
          <a:p>
            <a:endParaRPr lang="zh-CN" altLang="en-US" sz="1800"/>
          </a:p>
        </p:txBody>
      </p:sp>
    </p:spTree>
    <p:custDataLst>
      <p:tags r:id="rId4"/>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7" name="Content Placeholder 2"/>
          <p:cNvSpPr>
            <a:spLocks noGrp="1"/>
          </p:cNvSpPr>
          <p:nvPr>
            <p:ph sz="half" idx="2"/>
          </p:nvPr>
        </p:nvSpPr>
        <p:spPr/>
        <p:txBody>
          <a:bodyPr anchor="t"/>
          <a:p>
            <a:pPr defTabSz="914400">
              <a:spcBef>
                <a:spcPct val="0"/>
              </a:spcBef>
            </a:pPr>
            <a:r>
              <a:rPr lang="en-US" altLang="en-US" sz="2400" kern="1200" baseline="0">
                <a:latin typeface="+mn-lt"/>
                <a:ea typeface="+mn-ea"/>
                <a:cs typeface="+mn-cs"/>
              </a:rPr>
              <a:t>安装IDAPython插件时，一定要正确选择适合已安装的Python和IDA版本，否则可能无法在IDA中加载IDAPython和运行您编写的Python程序。安装成功以后，启动IDA会看到软件界面最下端有个“Python”标志，在后面的文本框中可以直接输入并运行Python代码</a:t>
            </a:r>
            <a:r>
              <a:rPr lang="zh-CN" altLang="en-US" sz="2400" kern="1200" baseline="0">
                <a:latin typeface="+mn-lt"/>
                <a:ea typeface="+mn-ea"/>
                <a:cs typeface="+mn-cs"/>
              </a:rPr>
              <a:t>。</a:t>
            </a:r>
            <a:endParaRPr lang="zh-CN" altLang="en-US" sz="2400" kern="1200" baseline="0">
              <a:latin typeface="+mn-lt"/>
              <a:ea typeface="+mn-ea"/>
              <a:cs typeface="+mn-cs"/>
            </a:endParaRPr>
          </a:p>
        </p:txBody>
      </p:sp>
      <p:sp>
        <p:nvSpPr>
          <p:cNvPr id="2" name="文本占位符 1"/>
          <p:cNvSpPr>
            <a:spLocks noGrp="1"/>
          </p:cNvSpPr>
          <p:nvPr>
            <p:ph type="body" idx="1"/>
          </p:nvPr>
        </p:nvSpPr>
        <p:spPr/>
        <p:txBody>
          <a:bodyPr/>
          <a:p>
            <a:endParaRPr lang="zh-CN" altLang="en-US"/>
          </a:p>
        </p:txBody>
      </p:sp>
      <p:sp>
        <p:nvSpPr>
          <p:cNvPr id="40961" name="标题 30721"/>
          <p:cNvSpPr>
            <a:spLocks noGrp="1"/>
          </p:cNvSpPr>
          <p:nvPr>
            <p:ph type="title"/>
          </p:nvPr>
        </p:nvSpPr>
        <p:spPr>
          <a:xfrm>
            <a:off x="554355" y="150495"/>
            <a:ext cx="5398770" cy="414020"/>
          </a:xfrm>
        </p:spPr>
        <p:txBody>
          <a:bodyPr anchor="ctr"/>
          <a:p>
            <a:pPr fontAlgn="base"/>
            <a:r>
              <a:rPr lang="en-US" altLang="zh-CN" strike="noStrike" noProof="1"/>
              <a:t>16.2.1  IDAPython</a:t>
            </a:r>
            <a:r>
              <a:rPr lang="zh-CN" altLang="en-US" strike="noStrike" noProof="1">
                <a:ea typeface="宋体" panose="02010600030101010101" pitchFamily="2" charset="-122"/>
              </a:rPr>
              <a:t>编程</a:t>
            </a:r>
            <a:endParaRPr lang="zh-CN" altLang="en-US" strike="noStrike" noProof="1">
              <a:ea typeface="宋体" panose="02010600030101010101" pitchFamily="2" charset="-122"/>
            </a:endParaRPr>
          </a:p>
        </p:txBody>
      </p:sp>
      <p:pic>
        <p:nvPicPr>
          <p:cNvPr id="45059" name="Picture 18" descr="NBWG3%DZSY)L[XHZO`C2H_U"/>
          <p:cNvPicPr>
            <a:picLocks noChangeAspect="1"/>
          </p:cNvPicPr>
          <p:nvPr/>
        </p:nvPicPr>
        <p:blipFill>
          <a:blip r:embed="rId1"/>
          <a:stretch>
            <a:fillRect/>
          </a:stretch>
        </p:blipFill>
        <p:spPr>
          <a:xfrm>
            <a:off x="4208463" y="3468688"/>
            <a:ext cx="3760787" cy="3087687"/>
          </a:xfrm>
          <a:prstGeom prst="rect">
            <a:avLst/>
          </a:prstGeom>
          <a:noFill/>
          <a:ln w="9525">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1" name="Content Placeholder 2"/>
          <p:cNvSpPr>
            <a:spLocks noGrp="1"/>
          </p:cNvSpPr>
          <p:nvPr>
            <p:ph sz="half" idx="2"/>
          </p:nvPr>
        </p:nvSpPr>
        <p:spPr/>
        <p:txBody>
          <a:bodyPr anchor="t"/>
          <a:p>
            <a:pPr defTabSz="914400"/>
            <a:r>
              <a:rPr lang="en-US" altLang="en-US" sz="2400" kern="1200" baseline="0">
                <a:latin typeface="+mn-lt"/>
                <a:ea typeface="+mn-ea"/>
                <a:cs typeface="+mn-cs"/>
              </a:rPr>
              <a:t>使用IDLE或其他Python开发环境或者记事本等文本编辑器编写Python程序后，在IDA主界面中单击菜单“File”，然后选择“Script file”，在弹出的脚本文件选择对话框中，可以看到文件类型为“.idc”和“.py”两种</a:t>
            </a:r>
            <a:r>
              <a:rPr lang="zh-CN" altLang="en-US" sz="2400" kern="1200" baseline="0">
                <a:latin typeface="+mn-lt"/>
                <a:ea typeface="+mn-ea"/>
                <a:cs typeface="+mn-cs"/>
              </a:rPr>
              <a:t>。</a:t>
            </a:r>
            <a:endParaRPr lang="zh-CN" altLang="en-US" sz="2400" kern="1200" baseline="0">
              <a:latin typeface="+mn-lt"/>
              <a:ea typeface="+mn-ea"/>
              <a:cs typeface="+mn-cs"/>
            </a:endParaRPr>
          </a:p>
        </p:txBody>
      </p:sp>
      <p:sp>
        <p:nvSpPr>
          <p:cNvPr id="2" name="文本占位符 1"/>
          <p:cNvSpPr>
            <a:spLocks noGrp="1"/>
          </p:cNvSpPr>
          <p:nvPr>
            <p:ph type="body" idx="1"/>
          </p:nvPr>
        </p:nvSpPr>
        <p:spPr/>
        <p:txBody>
          <a:bodyPr/>
          <a:p>
            <a:endParaRPr lang="zh-CN" altLang="en-US"/>
          </a:p>
        </p:txBody>
      </p:sp>
      <p:sp>
        <p:nvSpPr>
          <p:cNvPr id="40961" name="标题 30721"/>
          <p:cNvSpPr>
            <a:spLocks noGrp="1"/>
          </p:cNvSpPr>
          <p:nvPr>
            <p:ph type="title"/>
          </p:nvPr>
        </p:nvSpPr>
        <p:spPr>
          <a:xfrm>
            <a:off x="554355" y="150495"/>
            <a:ext cx="5398770" cy="414020"/>
          </a:xfrm>
        </p:spPr>
        <p:txBody>
          <a:bodyPr anchor="ctr"/>
          <a:p>
            <a:pPr fontAlgn="base"/>
            <a:r>
              <a:rPr lang="en-US" altLang="zh-CN" strike="noStrike" noProof="1"/>
              <a:t>16.2.1  IDAPython</a:t>
            </a:r>
            <a:r>
              <a:rPr lang="zh-CN" altLang="en-US" strike="noStrike" noProof="1">
                <a:ea typeface="宋体" panose="02010600030101010101" pitchFamily="2" charset="-122"/>
              </a:rPr>
              <a:t>编程</a:t>
            </a:r>
            <a:endParaRPr lang="zh-CN" altLang="en-US" strike="noStrike" noProof="1">
              <a:ea typeface="宋体" panose="02010600030101010101" pitchFamily="2" charset="-122"/>
            </a:endParaRPr>
          </a:p>
        </p:txBody>
      </p:sp>
      <p:pic>
        <p:nvPicPr>
          <p:cNvPr id="46083" name="Picture 19" descr="%1YJ45C7$}B(E3R[RAOM8P5"/>
          <p:cNvPicPr>
            <a:picLocks noChangeAspect="1"/>
          </p:cNvPicPr>
          <p:nvPr/>
        </p:nvPicPr>
        <p:blipFill>
          <a:blip r:embed="rId1"/>
          <a:stretch>
            <a:fillRect/>
          </a:stretch>
        </p:blipFill>
        <p:spPr>
          <a:xfrm>
            <a:off x="3979863" y="3105150"/>
            <a:ext cx="4217987" cy="3108325"/>
          </a:xfrm>
          <a:prstGeom prst="rect">
            <a:avLst/>
          </a:prstGeom>
          <a:noFill/>
          <a:ln w="9525">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1" name="标题 30721"/>
          <p:cNvSpPr>
            <a:spLocks noGrp="1"/>
          </p:cNvSpPr>
          <p:nvPr>
            <p:ph type="title"/>
          </p:nvPr>
        </p:nvSpPr>
        <p:spPr>
          <a:xfrm>
            <a:off x="554355" y="150495"/>
            <a:ext cx="5398770" cy="414020"/>
          </a:xfrm>
        </p:spPr>
        <p:txBody>
          <a:bodyPr anchor="ctr"/>
          <a:p>
            <a:pPr fontAlgn="base"/>
            <a:r>
              <a:rPr lang="en-US" altLang="zh-CN" strike="noStrike" noProof="1"/>
              <a:t>16.2.1  IDAPython</a:t>
            </a:r>
            <a:r>
              <a:rPr lang="zh-CN" altLang="en-US" strike="noStrike" noProof="1">
                <a:ea typeface="宋体" panose="02010600030101010101" pitchFamily="2" charset="-122"/>
              </a:rPr>
              <a:t>编程</a:t>
            </a:r>
            <a:endParaRPr lang="zh-CN" altLang="en-US" strike="noStrike" noProof="1">
              <a:ea typeface="宋体" panose="02010600030101010101" pitchFamily="2" charset="-122"/>
            </a:endParaRPr>
          </a:p>
        </p:txBody>
      </p:sp>
      <p:sp>
        <p:nvSpPr>
          <p:cNvPr id="2" name="文本占位符 1"/>
          <p:cNvSpPr>
            <a:spLocks noGrp="1"/>
          </p:cNvSpPr>
          <p:nvPr>
            <p:ph type="body" idx="1"/>
          </p:nvPr>
        </p:nvSpPr>
        <p:spPr/>
        <p:txBody>
          <a:bodyPr/>
          <a:p>
            <a:endParaRPr lang="zh-CN" altLang="en-US"/>
          </a:p>
        </p:txBody>
      </p:sp>
      <p:sp>
        <p:nvSpPr>
          <p:cNvPr id="47106" name="文本占位符 30722"/>
          <p:cNvSpPr>
            <a:spLocks noGrp="1"/>
          </p:cNvSpPr>
          <p:nvPr>
            <p:ph sz="half" idx="2"/>
          </p:nvPr>
        </p:nvSpPr>
        <p:spPr/>
        <p:txBody>
          <a:bodyPr anchor="t"/>
          <a:p>
            <a:pPr defTabSz="914400"/>
            <a:r>
              <a:rPr lang="zh-CN" altLang="en-US" sz="2400" kern="1200" baseline="0">
                <a:latin typeface="+mn-lt"/>
                <a:ea typeface="+mn-ea"/>
                <a:cs typeface="+mn-cs"/>
              </a:rPr>
              <a:t>查看</a:t>
            </a:r>
            <a:r>
              <a:rPr lang="en-US" altLang="zh-CN" sz="2400" kern="1200" baseline="0">
                <a:latin typeface="+mn-lt"/>
                <a:ea typeface="+mn-ea"/>
                <a:cs typeface="+mn-cs"/>
              </a:rPr>
              <a:t>PE</a:t>
            </a:r>
            <a:r>
              <a:rPr lang="zh-CN" altLang="en-US" sz="2400" kern="1200" baseline="0">
                <a:latin typeface="+mn-lt"/>
                <a:ea typeface="+mn-ea"/>
                <a:cs typeface="+mn-cs"/>
              </a:rPr>
              <a:t>文件中所有段的名字、起始地址以及结束地址</a:t>
            </a:r>
            <a:endParaRPr lang="zh-CN" altLang="en-US" sz="2400" kern="1200" baseline="0">
              <a:latin typeface="+mn-lt"/>
              <a:ea typeface="+mn-ea"/>
              <a:cs typeface="+mn-cs"/>
            </a:endParaRPr>
          </a:p>
          <a:p>
            <a:pPr defTabSz="914400">
              <a:buNone/>
            </a:pPr>
            <a:endParaRPr lang="en-US" altLang="zh-CN" sz="2000" kern="1200" baseline="0">
              <a:latin typeface="+mn-lt"/>
              <a:ea typeface="+mn-ea"/>
              <a:cs typeface="+mn-cs"/>
            </a:endParaRPr>
          </a:p>
          <a:p>
            <a:pPr defTabSz="914400">
              <a:buNone/>
            </a:pPr>
            <a:r>
              <a:rPr lang="en-US" altLang="zh-CN" sz="1800" kern="1200" baseline="0">
                <a:latin typeface="Consolas" panose="020B0609020204030204" charset="0"/>
                <a:ea typeface="+mn-ea"/>
                <a:cs typeface="+mn-cs"/>
              </a:rPr>
              <a:t>for seg in Segments():</a:t>
            </a:r>
            <a:endParaRPr lang="en-US" altLang="zh-CN" sz="1800" kern="1200" baseline="0">
              <a:latin typeface="Consolas" panose="020B0609020204030204" charset="0"/>
              <a:ea typeface="+mn-ea"/>
              <a:cs typeface="+mn-cs"/>
            </a:endParaRPr>
          </a:p>
          <a:p>
            <a:pPr defTabSz="914400">
              <a:buNone/>
            </a:pPr>
            <a:r>
              <a:rPr lang="en-US" altLang="zh-CN" sz="1800" kern="1200" baseline="0">
                <a:latin typeface="Consolas" panose="020B0609020204030204" charset="0"/>
                <a:ea typeface="+mn-ea"/>
                <a:cs typeface="+mn-cs"/>
              </a:rPr>
              <a:t>    print SegName(seg),'(',hex(SegStart(seg)),',',hex(SegEnd(seg)),')'</a:t>
            </a:r>
            <a:endParaRPr lang="en-US" altLang="zh-CN" sz="1800" kern="1200" baseline="0">
              <a:latin typeface="Consolas" panose="020B0609020204030204" charset="0"/>
              <a:ea typeface="+mn-ea"/>
              <a:cs typeface="+mn-c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5" name="标题 31745"/>
          <p:cNvSpPr>
            <a:spLocks noGrp="1"/>
          </p:cNvSpPr>
          <p:nvPr>
            <p:ph type="title"/>
          </p:nvPr>
        </p:nvSpPr>
        <p:spPr>
          <a:xfrm>
            <a:off x="554355" y="150495"/>
            <a:ext cx="5398770" cy="414020"/>
          </a:xfrm>
        </p:spPr>
        <p:txBody>
          <a:bodyPr anchor="ctr"/>
          <a:p>
            <a:pPr fontAlgn="base"/>
            <a:r>
              <a:rPr lang="en-US" altLang="zh-CN" strike="noStrike" noProof="1"/>
              <a:t>16.2.1  IDAPython</a:t>
            </a:r>
            <a:r>
              <a:rPr lang="zh-CN" altLang="en-US" strike="noStrike" noProof="1">
                <a:ea typeface="宋体" panose="02010600030101010101" pitchFamily="2" charset="-122"/>
              </a:rPr>
              <a:t>编程</a:t>
            </a:r>
            <a:endParaRPr lang="zh-CN" altLang="en-US" strike="noStrike" noProof="1">
              <a:ea typeface="宋体" panose="02010600030101010101" pitchFamily="2" charset="-122"/>
            </a:endParaRPr>
          </a:p>
        </p:txBody>
      </p:sp>
      <p:sp>
        <p:nvSpPr>
          <p:cNvPr id="2" name="文本占位符 1"/>
          <p:cNvSpPr>
            <a:spLocks noGrp="1"/>
          </p:cNvSpPr>
          <p:nvPr>
            <p:ph type="body" idx="1"/>
          </p:nvPr>
        </p:nvSpPr>
        <p:spPr/>
        <p:txBody>
          <a:bodyPr/>
          <a:p>
            <a:endParaRPr lang="zh-CN" altLang="en-US"/>
          </a:p>
        </p:txBody>
      </p:sp>
      <p:sp>
        <p:nvSpPr>
          <p:cNvPr id="48130" name="文本占位符 31746"/>
          <p:cNvSpPr>
            <a:spLocks noGrp="1"/>
          </p:cNvSpPr>
          <p:nvPr>
            <p:ph sz="half" idx="2"/>
          </p:nvPr>
        </p:nvSpPr>
        <p:spPr/>
        <p:txBody>
          <a:bodyPr anchor="t"/>
          <a:p>
            <a:pPr defTabSz="914400">
              <a:lnSpc>
                <a:spcPct val="90000"/>
              </a:lnSpc>
            </a:pPr>
            <a:r>
              <a:rPr lang="zh-CN" altLang="en-US" sz="2400" kern="1200" baseline="0">
                <a:latin typeface="+mn-lt"/>
                <a:ea typeface="+mn-ea"/>
                <a:cs typeface="+mn-cs"/>
              </a:rPr>
              <a:t>查看</a:t>
            </a:r>
            <a:r>
              <a:rPr lang="en-US" altLang="zh-CN" sz="2400" kern="1200" baseline="0">
                <a:latin typeface="+mn-lt"/>
                <a:ea typeface="+mn-ea"/>
                <a:cs typeface="+mn-cs"/>
              </a:rPr>
              <a:t>PE</a:t>
            </a:r>
            <a:r>
              <a:rPr lang="zh-CN" altLang="en-US" sz="2400" kern="1200" baseline="0">
                <a:latin typeface="+mn-lt"/>
                <a:ea typeface="+mn-ea"/>
                <a:cs typeface="+mn-cs"/>
              </a:rPr>
              <a:t>文件中所有段及其长度</a:t>
            </a:r>
            <a:endParaRPr lang="zh-CN" altLang="en-US" sz="2400" kern="1200" baseline="0">
              <a:latin typeface="+mn-lt"/>
              <a:ea typeface="+mn-ea"/>
              <a:cs typeface="+mn-cs"/>
            </a:endParaRPr>
          </a:p>
          <a:p>
            <a:pPr defTabSz="914400">
              <a:spcBef>
                <a:spcPts val="600"/>
              </a:spcBef>
              <a:buNone/>
            </a:pPr>
            <a:endParaRPr lang="en-US" altLang="zh-CN" sz="1800" kern="1200" baseline="0">
              <a:latin typeface="Consolas" panose="020B0609020204030204" charset="0"/>
              <a:ea typeface="+mn-ea"/>
              <a:cs typeface="+mn-cs"/>
            </a:endParaRPr>
          </a:p>
          <a:p>
            <a:pPr defTabSz="914400">
              <a:spcBef>
                <a:spcPts val="600"/>
              </a:spcBef>
              <a:buNone/>
            </a:pPr>
            <a:r>
              <a:rPr lang="en-US" altLang="zh-CN" sz="1800" kern="1200" baseline="0">
                <a:latin typeface="Consolas" panose="020B0609020204030204" charset="0"/>
                <a:ea typeface="+mn-ea"/>
                <a:cs typeface="+mn-cs"/>
              </a:rPr>
              <a:t>segments=dict()</a:t>
            </a:r>
            <a:endParaRPr lang="en-US" altLang="zh-CN" sz="1800" kern="1200" baseline="0">
              <a:latin typeface="Consolas" panose="020B0609020204030204" charset="0"/>
              <a:ea typeface="+mn-ea"/>
              <a:cs typeface="+mn-cs"/>
            </a:endParaRPr>
          </a:p>
          <a:p>
            <a:pPr defTabSz="914400">
              <a:spcBef>
                <a:spcPts val="600"/>
              </a:spcBef>
              <a:buNone/>
            </a:pPr>
            <a:r>
              <a:rPr lang="en-US" altLang="zh-CN" sz="1800" kern="1200" baseline="0">
                <a:latin typeface="Consolas" panose="020B0609020204030204" charset="0"/>
                <a:ea typeface="+mn-ea"/>
                <a:cs typeface="+mn-cs"/>
              </a:rPr>
              <a:t>for seg_ea in Segments():</a:t>
            </a:r>
            <a:endParaRPr lang="en-US" altLang="zh-CN" sz="1800" kern="1200" baseline="0">
              <a:latin typeface="Consolas" panose="020B0609020204030204" charset="0"/>
              <a:ea typeface="+mn-ea"/>
              <a:cs typeface="+mn-cs"/>
            </a:endParaRPr>
          </a:p>
          <a:p>
            <a:pPr defTabSz="914400">
              <a:spcBef>
                <a:spcPts val="600"/>
              </a:spcBef>
              <a:buNone/>
            </a:pPr>
            <a:r>
              <a:rPr lang="en-US" altLang="zh-CN" sz="1800" kern="1200" baseline="0">
                <a:latin typeface="Consolas" panose="020B0609020204030204" charset="0"/>
                <a:ea typeface="+mn-ea"/>
                <a:cs typeface="+mn-cs"/>
              </a:rPr>
              <a:t>    segments[SegName(seg_ea)]=SegEnd(seg_ea)-seg_ea</a:t>
            </a:r>
            <a:endParaRPr lang="en-US" altLang="zh-CN" sz="1800" kern="1200" baseline="0">
              <a:latin typeface="Consolas" panose="020B0609020204030204" charset="0"/>
              <a:ea typeface="+mn-ea"/>
              <a:cs typeface="+mn-cs"/>
            </a:endParaRPr>
          </a:p>
          <a:p>
            <a:pPr defTabSz="914400">
              <a:spcBef>
                <a:spcPts val="600"/>
              </a:spcBef>
              <a:buNone/>
            </a:pPr>
            <a:r>
              <a:rPr lang="en-US" altLang="zh-CN" sz="1800" kern="1200" baseline="0">
                <a:latin typeface="Consolas" panose="020B0609020204030204" charset="0"/>
                <a:ea typeface="+mn-ea"/>
                <a:cs typeface="+mn-cs"/>
              </a:rPr>
              <a:t>for seg_name,seg_data in segments.items():</a:t>
            </a:r>
            <a:endParaRPr lang="en-US" altLang="zh-CN" sz="1800" kern="1200" baseline="0">
              <a:latin typeface="Consolas" panose="020B0609020204030204" charset="0"/>
              <a:ea typeface="+mn-ea"/>
              <a:cs typeface="+mn-cs"/>
            </a:endParaRPr>
          </a:p>
          <a:p>
            <a:pPr defTabSz="914400">
              <a:spcBef>
                <a:spcPts val="600"/>
              </a:spcBef>
              <a:buNone/>
            </a:pPr>
            <a:r>
              <a:rPr lang="en-US" altLang="zh-CN" sz="1800" kern="1200" baseline="0">
                <a:latin typeface="Consolas" panose="020B0609020204030204" charset="0"/>
                <a:ea typeface="+mn-ea"/>
                <a:cs typeface="+mn-cs"/>
              </a:rPr>
              <a:t>    print seg_name,seg_data</a:t>
            </a:r>
            <a:endParaRPr lang="en-US" altLang="zh-CN" sz="1800" kern="1200" baseline="0">
              <a:latin typeface="Consolas" panose="020B0609020204030204" charset="0"/>
              <a:ea typeface="+mn-ea"/>
              <a:cs typeface="+mn-c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09" name="标题 32769"/>
          <p:cNvSpPr>
            <a:spLocks noGrp="1"/>
          </p:cNvSpPr>
          <p:nvPr>
            <p:ph type="title"/>
          </p:nvPr>
        </p:nvSpPr>
        <p:spPr>
          <a:xfrm>
            <a:off x="554355" y="150495"/>
            <a:ext cx="5398770" cy="414020"/>
          </a:xfrm>
        </p:spPr>
        <p:txBody>
          <a:bodyPr anchor="ctr"/>
          <a:p>
            <a:pPr fontAlgn="base"/>
            <a:r>
              <a:rPr lang="en-US" altLang="zh-CN" strike="noStrike" noProof="1"/>
              <a:t>16.2.1  IDAPython</a:t>
            </a:r>
            <a:r>
              <a:rPr lang="zh-CN" altLang="en-US" strike="noStrike" noProof="1">
                <a:ea typeface="宋体" panose="02010600030101010101" pitchFamily="2" charset="-122"/>
              </a:rPr>
              <a:t>编程</a:t>
            </a:r>
            <a:endParaRPr lang="zh-CN" altLang="en-US" strike="noStrike" noProof="1">
              <a:ea typeface="宋体" panose="02010600030101010101" pitchFamily="2" charset="-122"/>
            </a:endParaRPr>
          </a:p>
        </p:txBody>
      </p:sp>
      <p:sp>
        <p:nvSpPr>
          <p:cNvPr id="2" name="文本占位符 1"/>
          <p:cNvSpPr>
            <a:spLocks noGrp="1"/>
          </p:cNvSpPr>
          <p:nvPr>
            <p:ph type="body" idx="1"/>
          </p:nvPr>
        </p:nvSpPr>
        <p:spPr/>
        <p:txBody>
          <a:bodyPr/>
          <a:p>
            <a:endParaRPr lang="zh-CN" altLang="en-US"/>
          </a:p>
        </p:txBody>
      </p:sp>
      <p:sp>
        <p:nvSpPr>
          <p:cNvPr id="49154" name="文本占位符 32770"/>
          <p:cNvSpPr>
            <a:spLocks noGrp="1"/>
          </p:cNvSpPr>
          <p:nvPr>
            <p:ph sz="half" idx="2"/>
          </p:nvPr>
        </p:nvSpPr>
        <p:spPr/>
        <p:txBody>
          <a:bodyPr anchor="t"/>
          <a:p>
            <a:pPr defTabSz="914400">
              <a:lnSpc>
                <a:spcPct val="80000"/>
              </a:lnSpc>
            </a:pPr>
            <a:r>
              <a:rPr lang="zh-CN" altLang="en-US" sz="2400" kern="1200" baseline="0">
                <a:latin typeface="+mn-lt"/>
                <a:ea typeface="+mn-ea"/>
                <a:cs typeface="+mn-cs"/>
              </a:rPr>
              <a:t>查看</a:t>
            </a:r>
            <a:r>
              <a:rPr lang="en-US" altLang="zh-CN" sz="2400" kern="1200" baseline="0">
                <a:latin typeface="+mn-lt"/>
                <a:ea typeface="+mn-ea"/>
                <a:cs typeface="+mn-cs"/>
              </a:rPr>
              <a:t>PE</a:t>
            </a:r>
            <a:r>
              <a:rPr lang="zh-CN" altLang="en-US" sz="2400" kern="1200" baseline="0">
                <a:latin typeface="+mn-lt"/>
                <a:ea typeface="+mn-ea"/>
                <a:cs typeface="+mn-cs"/>
              </a:rPr>
              <a:t>文件中所有函数信息</a:t>
            </a:r>
            <a:endParaRPr lang="zh-CN" altLang="en-US" sz="2400" kern="1200" baseline="0">
              <a:latin typeface="+mn-lt"/>
              <a:ea typeface="+mn-ea"/>
              <a:cs typeface="+mn-cs"/>
            </a:endParaRPr>
          </a:p>
          <a:p>
            <a:pPr defTabSz="914400">
              <a:spcBef>
                <a:spcPts val="600"/>
              </a:spcBef>
              <a:buNone/>
            </a:pPr>
            <a:endParaRPr lang="en-US" altLang="zh-CN" sz="1600" kern="1200" baseline="0">
              <a:latin typeface="Consolas" panose="020B0609020204030204" charset="0"/>
              <a:ea typeface="+mn-ea"/>
              <a:cs typeface="+mn-cs"/>
            </a:endParaRPr>
          </a:p>
          <a:p>
            <a:pPr defTabSz="914400">
              <a:spcBef>
                <a:spcPts val="600"/>
              </a:spcBef>
              <a:buNone/>
            </a:pPr>
            <a:r>
              <a:rPr lang="en-US" altLang="zh-CN" sz="1600" kern="1200" baseline="0">
                <a:latin typeface="Consolas" panose="020B0609020204030204" charset="0"/>
                <a:ea typeface="+mn-ea"/>
                <a:cs typeface="+mn-cs"/>
              </a:rPr>
              <a:t>for segment in Segments():</a:t>
            </a:r>
            <a:endParaRPr lang="en-US" altLang="zh-CN" sz="1600" kern="1200" baseline="0">
              <a:latin typeface="Consolas" panose="020B0609020204030204" charset="0"/>
              <a:ea typeface="+mn-ea"/>
              <a:cs typeface="+mn-cs"/>
            </a:endParaRPr>
          </a:p>
          <a:p>
            <a:pPr defTabSz="914400">
              <a:spcBef>
                <a:spcPts val="600"/>
              </a:spcBef>
              <a:buNone/>
            </a:pPr>
            <a:r>
              <a:rPr lang="en-US" altLang="zh-CN" sz="1600" kern="1200" baseline="0">
                <a:latin typeface="Consolas" panose="020B0609020204030204" charset="0"/>
                <a:ea typeface="+mn-ea"/>
                <a:cs typeface="+mn-cs"/>
              </a:rPr>
              <a:t>    for function_ea in Functions(SegStart(segment),SegEnd(segment)):</a:t>
            </a:r>
            <a:endParaRPr lang="en-US" altLang="zh-CN" sz="1600" kern="1200" baseline="0">
              <a:latin typeface="Consolas" panose="020B0609020204030204" charset="0"/>
              <a:ea typeface="+mn-ea"/>
              <a:cs typeface="+mn-cs"/>
            </a:endParaRPr>
          </a:p>
          <a:p>
            <a:pPr defTabSz="914400">
              <a:spcBef>
                <a:spcPts val="600"/>
              </a:spcBef>
              <a:buNone/>
            </a:pPr>
            <a:r>
              <a:rPr lang="en-US" altLang="zh-CN" sz="1600" kern="1200" baseline="0">
                <a:latin typeface="Consolas" panose="020B0609020204030204" charset="0"/>
                <a:ea typeface="+mn-ea"/>
                <a:cs typeface="+mn-cs"/>
              </a:rPr>
              <a:t>        print hex(function_ea),GetFunctionName(function_ea)</a:t>
            </a:r>
            <a:endParaRPr lang="en-US" altLang="zh-CN" sz="1600" kern="1200" baseline="0">
              <a:latin typeface="Consolas" panose="020B0609020204030204" charset="0"/>
              <a:ea typeface="+mn-ea"/>
              <a:cs typeface="+mn-cs"/>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3" name="标题 33793"/>
          <p:cNvSpPr>
            <a:spLocks noGrp="1"/>
          </p:cNvSpPr>
          <p:nvPr>
            <p:ph type="title"/>
          </p:nvPr>
        </p:nvSpPr>
        <p:spPr>
          <a:xfrm>
            <a:off x="554355" y="150495"/>
            <a:ext cx="5398770" cy="414020"/>
          </a:xfrm>
        </p:spPr>
        <p:txBody>
          <a:bodyPr anchor="ctr"/>
          <a:p>
            <a:pPr fontAlgn="base"/>
            <a:r>
              <a:rPr lang="en-US" altLang="zh-CN" strike="noStrike" noProof="1"/>
              <a:t>16.2.1  IDAPython</a:t>
            </a:r>
            <a:r>
              <a:rPr lang="zh-CN" altLang="en-US" strike="noStrike" noProof="1">
                <a:ea typeface="宋体" panose="02010600030101010101" pitchFamily="2" charset="-122"/>
              </a:rPr>
              <a:t>编程</a:t>
            </a:r>
            <a:endParaRPr lang="zh-CN" altLang="en-US" strike="noStrike" noProof="1">
              <a:ea typeface="宋体" panose="02010600030101010101" pitchFamily="2" charset="-122"/>
            </a:endParaRPr>
          </a:p>
        </p:txBody>
      </p:sp>
      <p:sp>
        <p:nvSpPr>
          <p:cNvPr id="2" name="文本占位符 1"/>
          <p:cNvSpPr>
            <a:spLocks noGrp="1"/>
          </p:cNvSpPr>
          <p:nvPr>
            <p:ph type="body" idx="1"/>
          </p:nvPr>
        </p:nvSpPr>
        <p:spPr/>
        <p:txBody>
          <a:bodyPr/>
          <a:p>
            <a:endParaRPr lang="zh-CN" altLang="en-US"/>
          </a:p>
        </p:txBody>
      </p:sp>
      <p:sp>
        <p:nvSpPr>
          <p:cNvPr id="50178" name="文本占位符 33794"/>
          <p:cNvSpPr>
            <a:spLocks noGrp="1"/>
          </p:cNvSpPr>
          <p:nvPr>
            <p:ph sz="half" idx="2"/>
          </p:nvPr>
        </p:nvSpPr>
        <p:spPr/>
        <p:txBody>
          <a:bodyPr anchor="t"/>
          <a:p>
            <a:pPr defTabSz="914400">
              <a:lnSpc>
                <a:spcPct val="80000"/>
              </a:lnSpc>
            </a:pPr>
            <a:r>
              <a:rPr lang="zh-CN" altLang="en-US" sz="2400" kern="1200" baseline="0">
                <a:latin typeface="+mn-lt"/>
                <a:ea typeface="+mn-ea"/>
                <a:cs typeface="+mn-cs"/>
              </a:rPr>
              <a:t>查找</a:t>
            </a:r>
            <a:r>
              <a:rPr lang="en-US" altLang="zh-CN" sz="2400" kern="1200" baseline="0">
                <a:latin typeface="+mn-lt"/>
                <a:ea typeface="+mn-ea"/>
                <a:cs typeface="+mn-cs"/>
              </a:rPr>
              <a:t>PE</a:t>
            </a:r>
            <a:r>
              <a:rPr lang="zh-CN" altLang="en-US" sz="2400" kern="1200" baseline="0">
                <a:latin typeface="+mn-lt"/>
                <a:ea typeface="+mn-ea"/>
                <a:cs typeface="+mn-cs"/>
              </a:rPr>
              <a:t>文件中指定函数调用，并将该行进行着色</a:t>
            </a:r>
            <a:endParaRPr lang="zh-CN" altLang="en-US" sz="2400" kern="1200" baseline="0">
              <a:latin typeface="+mn-lt"/>
              <a:ea typeface="+mn-ea"/>
              <a:cs typeface="+mn-cs"/>
            </a:endParaRPr>
          </a:p>
          <a:p>
            <a:pPr defTabSz="914400">
              <a:spcBef>
                <a:spcPts val="600"/>
              </a:spcBef>
              <a:buNone/>
            </a:pPr>
            <a:endParaRPr lang="en-US" altLang="zh-CN" sz="1800" kern="1200" baseline="0">
              <a:latin typeface="Consolas" panose="020B0609020204030204" charset="0"/>
              <a:ea typeface="+mn-ea"/>
              <a:cs typeface="+mn-cs"/>
            </a:endParaRPr>
          </a:p>
          <a:p>
            <a:pPr defTabSz="914400">
              <a:spcBef>
                <a:spcPts val="600"/>
              </a:spcBef>
              <a:buNone/>
            </a:pPr>
            <a:r>
              <a:rPr lang="en-US" altLang="zh-CN" sz="1800" kern="1200" baseline="0">
                <a:latin typeface="Consolas" panose="020B0609020204030204" charset="0"/>
                <a:ea typeface="+mn-ea"/>
                <a:cs typeface="+mn-cs"/>
              </a:rPr>
              <a:t>from idaapi import *</a:t>
            </a:r>
            <a:endParaRPr lang="en-US" altLang="zh-CN" sz="1800" kern="1200" baseline="0">
              <a:latin typeface="Consolas" panose="020B0609020204030204" charset="0"/>
              <a:ea typeface="+mn-ea"/>
              <a:cs typeface="+mn-cs"/>
            </a:endParaRPr>
          </a:p>
          <a:p>
            <a:pPr defTabSz="914400">
              <a:spcBef>
                <a:spcPts val="600"/>
              </a:spcBef>
              <a:buNone/>
            </a:pPr>
            <a:r>
              <a:rPr lang="en-US" altLang="zh-CN" sz="1800" kern="1200" baseline="0">
                <a:latin typeface="Consolas" panose="020B0609020204030204" charset="0"/>
                <a:ea typeface="+mn-ea"/>
                <a:cs typeface="+mn-cs"/>
              </a:rPr>
              <a:t>danger_functions=['strcpy','sprintf','strncpy','memcpy']</a:t>
            </a:r>
            <a:endParaRPr lang="en-US" altLang="zh-CN" sz="1800" kern="1200" baseline="0">
              <a:latin typeface="Consolas" panose="020B0609020204030204" charset="0"/>
              <a:ea typeface="+mn-ea"/>
              <a:cs typeface="+mn-cs"/>
            </a:endParaRPr>
          </a:p>
          <a:p>
            <a:pPr defTabSz="914400">
              <a:spcBef>
                <a:spcPts val="600"/>
              </a:spcBef>
              <a:buNone/>
            </a:pPr>
            <a:r>
              <a:rPr lang="en-US" altLang="zh-CN" sz="1800" kern="1200" baseline="0">
                <a:latin typeface="Consolas" panose="020B0609020204030204" charset="0"/>
                <a:ea typeface="+mn-ea"/>
                <a:cs typeface="+mn-cs"/>
              </a:rPr>
              <a:t>for func in danger_functions:</a:t>
            </a:r>
            <a:endParaRPr lang="en-US" altLang="zh-CN" sz="1800" kern="1200" baseline="0">
              <a:latin typeface="Consolas" panose="020B0609020204030204" charset="0"/>
              <a:ea typeface="+mn-ea"/>
              <a:cs typeface="+mn-cs"/>
            </a:endParaRPr>
          </a:p>
          <a:p>
            <a:pPr defTabSz="914400">
              <a:spcBef>
                <a:spcPts val="600"/>
              </a:spcBef>
              <a:buNone/>
            </a:pPr>
            <a:r>
              <a:rPr lang="en-US" altLang="zh-CN" sz="1800" kern="1200" baseline="0">
                <a:latin typeface="Consolas" panose="020B0609020204030204" charset="0"/>
                <a:ea typeface="+mn-ea"/>
                <a:cs typeface="+mn-cs"/>
              </a:rPr>
              <a:t>    addr=LocByName(func)</a:t>
            </a:r>
            <a:endParaRPr lang="en-US" altLang="zh-CN" sz="1800" kern="1200" baseline="0">
              <a:latin typeface="Consolas" panose="020B0609020204030204" charset="0"/>
              <a:ea typeface="+mn-ea"/>
              <a:cs typeface="+mn-cs"/>
            </a:endParaRPr>
          </a:p>
          <a:p>
            <a:pPr defTabSz="914400">
              <a:spcBef>
                <a:spcPts val="600"/>
              </a:spcBef>
              <a:buNone/>
            </a:pPr>
            <a:r>
              <a:rPr lang="en-US" altLang="zh-CN" sz="1800" kern="1200" baseline="0">
                <a:latin typeface="Consolas" panose="020B0609020204030204" charset="0"/>
                <a:ea typeface="+mn-ea"/>
                <a:cs typeface="+mn-cs"/>
              </a:rPr>
              <a:t>    if addr!=BADADDR:</a:t>
            </a:r>
            <a:endParaRPr lang="en-US" altLang="zh-CN" sz="1800" kern="1200" baseline="0">
              <a:latin typeface="Consolas" panose="020B0609020204030204" charset="0"/>
              <a:ea typeface="+mn-ea"/>
              <a:cs typeface="+mn-cs"/>
            </a:endParaRPr>
          </a:p>
          <a:p>
            <a:pPr defTabSz="914400">
              <a:spcBef>
                <a:spcPts val="600"/>
              </a:spcBef>
              <a:buNone/>
            </a:pPr>
            <a:r>
              <a:rPr lang="en-US" altLang="zh-CN" sz="1800" kern="1200" baseline="0">
                <a:latin typeface="Consolas" panose="020B0609020204030204" charset="0"/>
                <a:ea typeface="+mn-ea"/>
                <a:cs typeface="+mn-cs"/>
              </a:rPr>
              <a:t>        cross_refs=CodeRefsTo(addr,0)</a:t>
            </a:r>
            <a:endParaRPr lang="en-US" altLang="zh-CN" sz="1800" kern="1200" baseline="0">
              <a:latin typeface="Consolas" panose="020B0609020204030204" charset="0"/>
              <a:ea typeface="+mn-ea"/>
              <a:cs typeface="+mn-cs"/>
            </a:endParaRPr>
          </a:p>
          <a:p>
            <a:pPr defTabSz="914400">
              <a:spcBef>
                <a:spcPts val="600"/>
              </a:spcBef>
              <a:buNone/>
            </a:pPr>
            <a:r>
              <a:rPr lang="en-US" altLang="zh-CN" sz="1800" kern="1200" baseline="0">
                <a:latin typeface="Consolas" panose="020B0609020204030204" charset="0"/>
                <a:ea typeface="+mn-ea"/>
                <a:cs typeface="+mn-cs"/>
              </a:rPr>
              <a:t>        print 'Cross References to %s'%func</a:t>
            </a:r>
            <a:endParaRPr lang="en-US" altLang="zh-CN" sz="1800" kern="1200" baseline="0">
              <a:latin typeface="Consolas" panose="020B0609020204030204" charset="0"/>
              <a:ea typeface="+mn-ea"/>
              <a:cs typeface="+mn-cs"/>
            </a:endParaRPr>
          </a:p>
          <a:p>
            <a:pPr defTabSz="914400">
              <a:spcBef>
                <a:spcPts val="600"/>
              </a:spcBef>
              <a:buNone/>
            </a:pPr>
            <a:r>
              <a:rPr lang="en-US" altLang="zh-CN" sz="1800" kern="1200" baseline="0">
                <a:latin typeface="Consolas" panose="020B0609020204030204" charset="0"/>
                <a:ea typeface="+mn-ea"/>
                <a:cs typeface="+mn-cs"/>
              </a:rPr>
              <a:t>        print '---------------------------'</a:t>
            </a:r>
            <a:endParaRPr lang="en-US" altLang="zh-CN" sz="1800" kern="1200" baseline="0">
              <a:latin typeface="Consolas" panose="020B0609020204030204" charset="0"/>
              <a:ea typeface="+mn-ea"/>
              <a:cs typeface="+mn-cs"/>
            </a:endParaRPr>
          </a:p>
          <a:p>
            <a:pPr defTabSz="914400">
              <a:spcBef>
                <a:spcPts val="600"/>
              </a:spcBef>
              <a:buNone/>
            </a:pPr>
            <a:r>
              <a:rPr lang="en-US" altLang="zh-CN" sz="1800" kern="1200" baseline="0">
                <a:latin typeface="Consolas" panose="020B0609020204030204" charset="0"/>
                <a:ea typeface="+mn-ea"/>
                <a:cs typeface="+mn-cs"/>
              </a:rPr>
              <a:t>        for ref in cross_refs:</a:t>
            </a:r>
            <a:endParaRPr lang="en-US" altLang="zh-CN" sz="1800" kern="1200" baseline="0">
              <a:latin typeface="Consolas" panose="020B0609020204030204" charset="0"/>
              <a:ea typeface="+mn-ea"/>
              <a:cs typeface="+mn-cs"/>
            </a:endParaRPr>
          </a:p>
          <a:p>
            <a:pPr defTabSz="914400">
              <a:spcBef>
                <a:spcPts val="600"/>
              </a:spcBef>
              <a:buNone/>
            </a:pPr>
            <a:r>
              <a:rPr lang="en-US" altLang="zh-CN" sz="1800" kern="1200" baseline="0">
                <a:latin typeface="Consolas" panose="020B0609020204030204" charset="0"/>
                <a:ea typeface="+mn-ea"/>
                <a:cs typeface="+mn-cs"/>
              </a:rPr>
              <a:t>            print '%08x'%ref</a:t>
            </a:r>
            <a:endParaRPr lang="en-US" altLang="zh-CN" sz="1800" kern="1200" baseline="0">
              <a:latin typeface="Consolas" panose="020B0609020204030204" charset="0"/>
              <a:ea typeface="+mn-ea"/>
              <a:cs typeface="+mn-cs"/>
            </a:endParaRPr>
          </a:p>
          <a:p>
            <a:pPr defTabSz="914400">
              <a:spcBef>
                <a:spcPts val="600"/>
              </a:spcBef>
              <a:buNone/>
            </a:pPr>
            <a:r>
              <a:rPr lang="en-US" altLang="zh-CN" sz="1800" kern="1200" baseline="0">
                <a:latin typeface="Consolas" panose="020B0609020204030204" charset="0"/>
                <a:ea typeface="+mn-ea"/>
                <a:cs typeface="+mn-cs"/>
              </a:rPr>
              <a:t>            SetColor(ref,CIC_ITEM,0x0000ff)</a:t>
            </a:r>
            <a:endParaRPr lang="en-US" altLang="zh-CN" sz="1800" kern="1200" baseline="0">
              <a:latin typeface="Consolas" panose="020B0609020204030204" charset="0"/>
              <a:ea typeface="+mn-ea"/>
              <a:cs typeface="+mn-cs"/>
            </a:endParaRPr>
          </a:p>
          <a:p>
            <a:pPr defTabSz="914400">
              <a:spcBef>
                <a:spcPts val="600"/>
              </a:spcBef>
              <a:buNone/>
            </a:pPr>
            <a:r>
              <a:rPr lang="en-US" altLang="zh-CN" sz="1800" kern="1200" baseline="0">
                <a:latin typeface="Consolas" panose="020B0609020204030204" charset="0"/>
                <a:ea typeface="+mn-ea"/>
                <a:cs typeface="+mn-cs"/>
              </a:rPr>
              <a:t>        print '---------------------------'</a:t>
            </a:r>
            <a:endParaRPr lang="en-US" altLang="zh-CN" sz="1800" kern="1200" baseline="0">
              <a:latin typeface="Consolas" panose="020B0609020204030204" charset="0"/>
              <a:ea typeface="+mn-ea"/>
              <a:cs typeface="+mn-c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7" name="标题 34817"/>
          <p:cNvSpPr>
            <a:spLocks noGrp="1"/>
          </p:cNvSpPr>
          <p:nvPr>
            <p:ph type="title"/>
          </p:nvPr>
        </p:nvSpPr>
        <p:spPr>
          <a:xfrm>
            <a:off x="554355" y="150495"/>
            <a:ext cx="5398770" cy="414020"/>
          </a:xfrm>
        </p:spPr>
        <p:txBody>
          <a:bodyPr anchor="ctr"/>
          <a:p>
            <a:pPr fontAlgn="base"/>
            <a:r>
              <a:rPr lang="en-US" altLang="zh-CN" strike="noStrike" noProof="1"/>
              <a:t>16.2.1  IDAPython</a:t>
            </a:r>
            <a:r>
              <a:rPr lang="zh-CN" altLang="en-US" strike="noStrike" noProof="1">
                <a:ea typeface="宋体" panose="02010600030101010101" pitchFamily="2" charset="-122"/>
              </a:rPr>
              <a:t>编程</a:t>
            </a:r>
            <a:endParaRPr lang="zh-CN" altLang="en-US" strike="noStrike" noProof="1">
              <a:ea typeface="宋体" panose="02010600030101010101" pitchFamily="2" charset="-122"/>
            </a:endParaRPr>
          </a:p>
        </p:txBody>
      </p:sp>
      <p:sp>
        <p:nvSpPr>
          <p:cNvPr id="2" name="文本占位符 1"/>
          <p:cNvSpPr>
            <a:spLocks noGrp="1"/>
          </p:cNvSpPr>
          <p:nvPr>
            <p:ph type="body" idx="1"/>
          </p:nvPr>
        </p:nvSpPr>
        <p:spPr/>
        <p:txBody>
          <a:bodyPr/>
          <a:p>
            <a:endParaRPr lang="zh-CN" altLang="en-US"/>
          </a:p>
        </p:txBody>
      </p:sp>
      <p:sp>
        <p:nvSpPr>
          <p:cNvPr id="51202" name="文本占位符 34818"/>
          <p:cNvSpPr>
            <a:spLocks noGrp="1"/>
          </p:cNvSpPr>
          <p:nvPr>
            <p:ph sz="half" idx="2"/>
          </p:nvPr>
        </p:nvSpPr>
        <p:spPr/>
        <p:txBody>
          <a:bodyPr anchor="t"/>
          <a:p>
            <a:pPr defTabSz="914400">
              <a:spcBef>
                <a:spcPts val="600"/>
              </a:spcBef>
            </a:pPr>
            <a:r>
              <a:rPr lang="zh-CN" altLang="en-US" sz="2400" kern="1200" baseline="0">
                <a:latin typeface="+mn-lt"/>
                <a:ea typeface="+mn-ea"/>
                <a:cs typeface="+mn-cs"/>
              </a:rPr>
              <a:t>遍历函数</a:t>
            </a:r>
            <a:r>
              <a:rPr lang="en-US" altLang="zh-CN" sz="2400" kern="1200" baseline="0">
                <a:latin typeface="+mn-lt"/>
                <a:ea typeface="+mn-ea"/>
                <a:cs typeface="+mn-cs"/>
              </a:rPr>
              <a:t>chunk</a:t>
            </a:r>
            <a:endParaRPr lang="en-US" altLang="zh-CN" sz="2400" kern="1200" baseline="0">
              <a:latin typeface="+mn-lt"/>
              <a:ea typeface="+mn-ea"/>
              <a:cs typeface="+mn-cs"/>
            </a:endParaRPr>
          </a:p>
          <a:p>
            <a:pPr defTabSz="914400">
              <a:spcBef>
                <a:spcPts val="600"/>
              </a:spcBef>
              <a:buNone/>
            </a:pPr>
            <a:endParaRPr lang="en-US" altLang="zh-CN" sz="1600" kern="1200" baseline="0">
              <a:latin typeface="+mn-lt"/>
              <a:ea typeface="+mn-ea"/>
              <a:cs typeface="+mn-cs"/>
            </a:endParaRPr>
          </a:p>
          <a:p>
            <a:pPr defTabSz="914400">
              <a:spcBef>
                <a:spcPts val="600"/>
              </a:spcBef>
              <a:buNone/>
            </a:pPr>
            <a:r>
              <a:rPr lang="en-US" altLang="zh-CN" sz="1600" kern="1200" baseline="0">
                <a:latin typeface="+mn-lt"/>
                <a:ea typeface="+mn-ea"/>
                <a:cs typeface="+mn-cs"/>
              </a:rPr>
              <a:t>function_chunks = []</a:t>
            </a:r>
            <a:endParaRPr lang="en-US" altLang="zh-CN" sz="1600" kern="1200" baseline="0">
              <a:latin typeface="+mn-lt"/>
              <a:ea typeface="+mn-ea"/>
              <a:cs typeface="+mn-cs"/>
            </a:endParaRPr>
          </a:p>
          <a:p>
            <a:pPr defTabSz="914400">
              <a:spcBef>
                <a:spcPts val="600"/>
              </a:spcBef>
              <a:buNone/>
            </a:pPr>
            <a:r>
              <a:rPr lang="en-US" altLang="zh-CN" sz="1600" kern="1200" baseline="0">
                <a:latin typeface="+mn-lt"/>
                <a:ea typeface="+mn-ea"/>
                <a:cs typeface="+mn-cs"/>
              </a:rPr>
              <a:t>for ea in Functions():</a:t>
            </a:r>
            <a:endParaRPr lang="en-US" altLang="zh-CN" sz="1600" kern="1200" baseline="0">
              <a:latin typeface="+mn-lt"/>
              <a:ea typeface="+mn-ea"/>
              <a:cs typeface="+mn-cs"/>
            </a:endParaRPr>
          </a:p>
          <a:p>
            <a:pPr defTabSz="914400">
              <a:spcBef>
                <a:spcPts val="600"/>
              </a:spcBef>
              <a:buNone/>
            </a:pPr>
            <a:r>
              <a:rPr lang="en-US" altLang="zh-CN" sz="1600" kern="1200" baseline="0">
                <a:latin typeface="+mn-lt"/>
                <a:ea typeface="+mn-ea"/>
                <a:cs typeface="+mn-cs"/>
              </a:rPr>
              <a:t>    func_iter = idaapi.func_tail_iterator_t(idaapi.get_func(ea))</a:t>
            </a:r>
            <a:endParaRPr lang="en-US" altLang="zh-CN" sz="1600" kern="1200" baseline="0">
              <a:latin typeface="+mn-lt"/>
              <a:ea typeface="+mn-ea"/>
              <a:cs typeface="+mn-cs"/>
            </a:endParaRPr>
          </a:p>
          <a:p>
            <a:pPr defTabSz="914400">
              <a:spcBef>
                <a:spcPts val="600"/>
              </a:spcBef>
              <a:buNone/>
            </a:pPr>
            <a:r>
              <a:rPr lang="en-US" altLang="zh-CN" sz="1600" kern="1200" baseline="0">
                <a:latin typeface="+mn-lt"/>
                <a:ea typeface="+mn-ea"/>
                <a:cs typeface="+mn-cs"/>
              </a:rPr>
              <a:t>    status = func_iter.main()</a:t>
            </a:r>
            <a:endParaRPr lang="en-US" altLang="zh-CN" sz="1600" kern="1200" baseline="0">
              <a:latin typeface="+mn-lt"/>
              <a:ea typeface="+mn-ea"/>
              <a:cs typeface="+mn-cs"/>
            </a:endParaRPr>
          </a:p>
          <a:p>
            <a:pPr defTabSz="914400">
              <a:spcBef>
                <a:spcPts val="600"/>
              </a:spcBef>
              <a:buNone/>
            </a:pPr>
            <a:r>
              <a:rPr lang="en-US" altLang="zh-CN" sz="1600" kern="1200" baseline="0">
                <a:latin typeface="+mn-lt"/>
                <a:ea typeface="+mn-ea"/>
                <a:cs typeface="+mn-cs"/>
              </a:rPr>
              <a:t>    while status:</a:t>
            </a:r>
            <a:endParaRPr lang="en-US" altLang="zh-CN" sz="1600" kern="1200" baseline="0">
              <a:latin typeface="+mn-lt"/>
              <a:ea typeface="+mn-ea"/>
              <a:cs typeface="+mn-cs"/>
            </a:endParaRPr>
          </a:p>
          <a:p>
            <a:pPr defTabSz="914400">
              <a:spcBef>
                <a:spcPts val="600"/>
              </a:spcBef>
              <a:buNone/>
            </a:pPr>
            <a:r>
              <a:rPr lang="en-US" altLang="zh-CN" sz="1600" kern="1200" baseline="0">
                <a:latin typeface="+mn-lt"/>
                <a:ea typeface="+mn-ea"/>
                <a:cs typeface="+mn-cs"/>
              </a:rPr>
              <a:t>        chunk = func_iter.chunk()</a:t>
            </a:r>
            <a:endParaRPr lang="en-US" altLang="zh-CN" sz="1600" kern="1200" baseline="0">
              <a:latin typeface="+mn-lt"/>
              <a:ea typeface="+mn-ea"/>
              <a:cs typeface="+mn-cs"/>
            </a:endParaRPr>
          </a:p>
          <a:p>
            <a:pPr defTabSz="914400">
              <a:spcBef>
                <a:spcPts val="600"/>
              </a:spcBef>
              <a:buNone/>
            </a:pPr>
            <a:r>
              <a:rPr lang="en-US" altLang="zh-CN" sz="1600" kern="1200" baseline="0">
                <a:latin typeface="+mn-lt"/>
                <a:ea typeface="+mn-ea"/>
                <a:cs typeface="+mn-cs"/>
              </a:rPr>
              <a:t>        function_chunks.append((chunk.startEA,chunk.endEA))</a:t>
            </a:r>
            <a:endParaRPr lang="en-US" altLang="zh-CN" sz="1600" kern="1200" baseline="0">
              <a:latin typeface="+mn-lt"/>
              <a:ea typeface="+mn-ea"/>
              <a:cs typeface="+mn-cs"/>
            </a:endParaRPr>
          </a:p>
          <a:p>
            <a:pPr defTabSz="914400">
              <a:spcBef>
                <a:spcPts val="600"/>
              </a:spcBef>
              <a:buNone/>
            </a:pPr>
            <a:r>
              <a:rPr lang="en-US" altLang="zh-CN" sz="1600" kern="1200" baseline="0">
                <a:latin typeface="+mn-lt"/>
                <a:ea typeface="+mn-ea"/>
                <a:cs typeface="+mn-cs"/>
              </a:rPr>
              <a:t>        status = func_iter.next()</a:t>
            </a:r>
            <a:endParaRPr lang="en-US" altLang="zh-CN" sz="1600" kern="1200" baseline="0">
              <a:latin typeface="+mn-lt"/>
              <a:ea typeface="+mn-ea"/>
              <a:cs typeface="+mn-cs"/>
            </a:endParaRPr>
          </a:p>
          <a:p>
            <a:pPr defTabSz="914400">
              <a:spcBef>
                <a:spcPts val="600"/>
              </a:spcBef>
              <a:buNone/>
            </a:pPr>
            <a:r>
              <a:rPr lang="en-US" altLang="zh-CN" sz="1600" kern="1200" baseline="0">
                <a:latin typeface="+mn-lt"/>
                <a:ea typeface="+mn-ea"/>
                <a:cs typeface="+mn-cs"/>
              </a:rPr>
              <a:t>for chunk in function_chunks:</a:t>
            </a:r>
            <a:endParaRPr lang="en-US" altLang="zh-CN" sz="1600" kern="1200" baseline="0">
              <a:latin typeface="+mn-lt"/>
              <a:ea typeface="+mn-ea"/>
              <a:cs typeface="+mn-cs"/>
            </a:endParaRPr>
          </a:p>
          <a:p>
            <a:pPr defTabSz="914400">
              <a:spcBef>
                <a:spcPts val="600"/>
              </a:spcBef>
              <a:buNone/>
            </a:pPr>
            <a:r>
              <a:rPr lang="en-US" altLang="zh-CN" sz="1600" kern="1200" baseline="0">
                <a:latin typeface="+mn-lt"/>
                <a:ea typeface="+mn-ea"/>
                <a:cs typeface="+mn-cs"/>
              </a:rPr>
              <a:t>    print (hex(chunk[0]),hex(chunk[1])),'belongs to function:',GetFunctionName(chunk[0])</a:t>
            </a:r>
            <a:endParaRPr lang="en-US" altLang="zh-CN" sz="1600" kern="1200" baseline="0">
              <a:latin typeface="+mn-lt"/>
              <a:ea typeface="+mn-ea"/>
              <a:cs typeface="+mn-cs"/>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1" name="标题 35841"/>
          <p:cNvSpPr>
            <a:spLocks noGrp="1"/>
          </p:cNvSpPr>
          <p:nvPr>
            <p:ph type="title"/>
          </p:nvPr>
        </p:nvSpPr>
        <p:spPr>
          <a:xfrm>
            <a:off x="554355" y="150495"/>
            <a:ext cx="5398770" cy="414020"/>
          </a:xfrm>
        </p:spPr>
        <p:txBody>
          <a:bodyPr anchor="ctr"/>
          <a:p>
            <a:pPr fontAlgn="base"/>
            <a:r>
              <a:rPr lang="en-US" altLang="zh-CN" strike="noStrike" noProof="1"/>
              <a:t>16.2.1  IDAPython</a:t>
            </a:r>
            <a:r>
              <a:rPr lang="zh-CN" altLang="en-US" strike="noStrike" noProof="1">
                <a:ea typeface="宋体" panose="02010600030101010101" pitchFamily="2" charset="-122"/>
              </a:rPr>
              <a:t>编程</a:t>
            </a:r>
            <a:endParaRPr lang="zh-CN" altLang="en-US" strike="noStrike" noProof="1">
              <a:ea typeface="宋体" panose="02010600030101010101" pitchFamily="2" charset="-122"/>
            </a:endParaRPr>
          </a:p>
        </p:txBody>
      </p:sp>
      <p:sp>
        <p:nvSpPr>
          <p:cNvPr id="2" name="文本占位符 1"/>
          <p:cNvSpPr>
            <a:spLocks noGrp="1"/>
          </p:cNvSpPr>
          <p:nvPr>
            <p:ph type="body" idx="1"/>
          </p:nvPr>
        </p:nvSpPr>
        <p:spPr/>
        <p:txBody>
          <a:bodyPr/>
          <a:p>
            <a:endParaRPr lang="zh-CN" altLang="en-US"/>
          </a:p>
        </p:txBody>
      </p:sp>
      <p:sp>
        <p:nvSpPr>
          <p:cNvPr id="52226" name="文本占位符 35842"/>
          <p:cNvSpPr>
            <a:spLocks noGrp="1"/>
          </p:cNvSpPr>
          <p:nvPr>
            <p:ph sz="half" idx="2"/>
          </p:nvPr>
        </p:nvSpPr>
        <p:spPr/>
        <p:txBody>
          <a:bodyPr anchor="t"/>
          <a:p>
            <a:pPr defTabSz="914400">
              <a:spcBef>
                <a:spcPts val="600"/>
              </a:spcBef>
            </a:pPr>
            <a:r>
              <a:rPr lang="zh-CN" altLang="en-US" sz="2400" kern="1200" baseline="0">
                <a:latin typeface="+mn-lt"/>
                <a:ea typeface="+mn-ea"/>
                <a:cs typeface="+mn-cs"/>
              </a:rPr>
              <a:t>统计函数入度与出度</a:t>
            </a:r>
            <a:endParaRPr lang="zh-CN" altLang="en-US" sz="2400" kern="1200" baseline="0">
              <a:latin typeface="+mn-lt"/>
              <a:ea typeface="+mn-ea"/>
              <a:cs typeface="+mn-cs"/>
            </a:endParaRPr>
          </a:p>
          <a:p>
            <a:pPr defTabSz="914400">
              <a:spcBef>
                <a:spcPts val="600"/>
              </a:spcBef>
              <a:buNone/>
            </a:pPr>
            <a:endParaRPr lang="en-US" altLang="zh-CN" sz="1800" kern="1200" baseline="0">
              <a:latin typeface="+mn-lt"/>
              <a:ea typeface="+mn-ea"/>
              <a:cs typeface="+mn-cs"/>
            </a:endParaRPr>
          </a:p>
          <a:p>
            <a:pPr defTabSz="914400">
              <a:spcBef>
                <a:spcPts val="600"/>
              </a:spcBef>
              <a:buNone/>
            </a:pPr>
            <a:r>
              <a:rPr lang="en-US" altLang="zh-CN" sz="1800" kern="1200" baseline="0">
                <a:latin typeface="+mn-lt"/>
                <a:ea typeface="+mn-ea"/>
                <a:cs typeface="+mn-cs"/>
              </a:rPr>
              <a:t>from sets import Set</a:t>
            </a:r>
            <a:endParaRPr lang="en-US" altLang="zh-CN" sz="1800" kern="1200" baseline="0">
              <a:latin typeface="+mn-lt"/>
              <a:ea typeface="+mn-ea"/>
              <a:cs typeface="+mn-cs"/>
            </a:endParaRPr>
          </a:p>
          <a:p>
            <a:pPr defTabSz="914400">
              <a:spcBef>
                <a:spcPts val="600"/>
              </a:spcBef>
              <a:buNone/>
            </a:pPr>
            <a:r>
              <a:rPr lang="en-US" altLang="zh-CN" sz="1800" kern="1200" baseline="0">
                <a:latin typeface="+mn-lt"/>
                <a:ea typeface="+mn-ea"/>
                <a:cs typeface="+mn-cs"/>
              </a:rPr>
              <a:t>ea=ScreenEA()</a:t>
            </a:r>
            <a:endParaRPr lang="en-US" altLang="zh-CN" sz="1800" kern="1200" baseline="0">
              <a:latin typeface="+mn-lt"/>
              <a:ea typeface="+mn-ea"/>
              <a:cs typeface="+mn-cs"/>
            </a:endParaRPr>
          </a:p>
          <a:p>
            <a:pPr defTabSz="914400">
              <a:spcBef>
                <a:spcPts val="600"/>
              </a:spcBef>
              <a:buNone/>
            </a:pPr>
            <a:r>
              <a:rPr lang="en-US" altLang="zh-CN" sz="1800" kern="1200" baseline="0">
                <a:latin typeface="+mn-lt"/>
                <a:ea typeface="+mn-ea"/>
                <a:cs typeface="+mn-cs"/>
              </a:rPr>
              <a:t>callers=dict()</a:t>
            </a:r>
            <a:endParaRPr lang="en-US" altLang="zh-CN" sz="1800" kern="1200" baseline="0">
              <a:latin typeface="+mn-lt"/>
              <a:ea typeface="+mn-ea"/>
              <a:cs typeface="+mn-cs"/>
            </a:endParaRPr>
          </a:p>
          <a:p>
            <a:pPr defTabSz="914400">
              <a:spcBef>
                <a:spcPts val="600"/>
              </a:spcBef>
              <a:buNone/>
            </a:pPr>
            <a:r>
              <a:rPr lang="en-US" altLang="zh-CN" sz="1800" kern="1200" baseline="0">
                <a:latin typeface="+mn-lt"/>
                <a:ea typeface="+mn-ea"/>
                <a:cs typeface="+mn-cs"/>
              </a:rPr>
              <a:t>callees=dict()</a:t>
            </a:r>
            <a:endParaRPr lang="en-US" altLang="zh-CN" sz="1800" kern="1200" baseline="0">
              <a:latin typeface="+mn-lt"/>
              <a:ea typeface="+mn-ea"/>
              <a:cs typeface="+mn-cs"/>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5" name="标题 1"/>
          <p:cNvSpPr>
            <a:spLocks noGrp="1"/>
          </p:cNvSpPr>
          <p:nvPr>
            <p:ph type="title"/>
          </p:nvPr>
        </p:nvSpPr>
        <p:spPr>
          <a:xfrm>
            <a:off x="554355" y="150495"/>
            <a:ext cx="5398770" cy="414020"/>
          </a:xfrm>
        </p:spPr>
        <p:txBody>
          <a:bodyPr anchor="ctr"/>
          <a:p>
            <a:pPr fontAlgn="base"/>
            <a:r>
              <a:rPr lang="en-US" altLang="zh-CN" strike="noStrike" noProof="1"/>
              <a:t>16.2.1  IDAPython</a:t>
            </a:r>
            <a:r>
              <a:rPr lang="zh-CN" altLang="en-US" strike="noStrike" noProof="1">
                <a:ea typeface="宋体" panose="02010600030101010101" pitchFamily="2" charset="-122"/>
              </a:rPr>
              <a:t>编程</a:t>
            </a:r>
            <a:endParaRPr lang="zh-CN" altLang="en-US" strike="noStrike" noProof="1">
              <a:ea typeface="宋体" panose="02010600030101010101" pitchFamily="2" charset="-122"/>
            </a:endParaRPr>
          </a:p>
        </p:txBody>
      </p:sp>
      <p:sp>
        <p:nvSpPr>
          <p:cNvPr id="2" name="文本占位符 1"/>
          <p:cNvSpPr>
            <a:spLocks noGrp="1"/>
          </p:cNvSpPr>
          <p:nvPr>
            <p:ph type="body" idx="1"/>
          </p:nvPr>
        </p:nvSpPr>
        <p:spPr/>
        <p:txBody>
          <a:bodyPr/>
          <a:p>
            <a:endParaRPr lang="zh-CN" altLang="en-US"/>
          </a:p>
        </p:txBody>
      </p:sp>
      <p:sp>
        <p:nvSpPr>
          <p:cNvPr id="53250" name="内容占位符 2"/>
          <p:cNvSpPr>
            <a:spLocks noGrp="1"/>
          </p:cNvSpPr>
          <p:nvPr>
            <p:ph sz="half" idx="2"/>
          </p:nvPr>
        </p:nvSpPr>
        <p:spPr/>
        <p:txBody>
          <a:bodyPr anchor="t"/>
          <a:p>
            <a:pPr defTabSz="914400">
              <a:spcBef>
                <a:spcPts val="600"/>
              </a:spcBef>
              <a:buNone/>
            </a:pPr>
            <a:r>
              <a:rPr lang="en-US" altLang="zh-CN" sz="1600" kern="1200" baseline="0">
                <a:latin typeface="Consolas" panose="020B0609020204030204" charset="0"/>
                <a:ea typeface="+mn-ea"/>
                <a:cs typeface="+mn-cs"/>
              </a:rPr>
              <a:t>for function_ea in Functions(SegStart(ea),SegEnd(ea)):#</a:t>
            </a:r>
            <a:r>
              <a:rPr lang="zh-CN" altLang="en-US" sz="1600" kern="1200" baseline="0">
                <a:latin typeface="Consolas" panose="020B0609020204030204" charset="0"/>
                <a:ea typeface="+mn-ea"/>
                <a:cs typeface="+mn-cs"/>
              </a:rPr>
              <a:t>遍历当前段中的函数</a:t>
            </a:r>
            <a:endParaRPr lang="zh-CN" altLang="en-US" sz="1600" kern="1200" baseline="0">
              <a:latin typeface="Consolas" panose="020B0609020204030204" charset="0"/>
              <a:ea typeface="+mn-ea"/>
              <a:cs typeface="+mn-cs"/>
            </a:endParaRPr>
          </a:p>
          <a:p>
            <a:pPr defTabSz="914400">
              <a:spcBef>
                <a:spcPts val="600"/>
              </a:spcBef>
              <a:buNone/>
            </a:pPr>
            <a:r>
              <a:rPr lang="zh-CN" altLang="en-US" sz="1600" kern="1200" baseline="0">
                <a:latin typeface="Consolas" panose="020B0609020204030204" charset="0"/>
                <a:ea typeface="+mn-ea"/>
                <a:cs typeface="+mn-cs"/>
              </a:rPr>
              <a:t>    </a:t>
            </a:r>
            <a:r>
              <a:rPr lang="en-US" altLang="zh-CN" sz="1600" kern="1200" baseline="0">
                <a:latin typeface="Consolas" panose="020B0609020204030204" charset="0"/>
                <a:ea typeface="+mn-ea"/>
                <a:cs typeface="+mn-cs"/>
              </a:rPr>
              <a:t>f_name=GetFunctionName(function_ea)               #</a:t>
            </a:r>
            <a:r>
              <a:rPr lang="zh-CN" altLang="en-US" sz="1600" kern="1200" baseline="0">
                <a:latin typeface="Consolas" panose="020B0609020204030204" charset="0"/>
                <a:ea typeface="+mn-ea"/>
                <a:cs typeface="+mn-cs"/>
              </a:rPr>
              <a:t>获取函数名字</a:t>
            </a:r>
            <a:endParaRPr lang="zh-CN" altLang="en-US" sz="1600" kern="1200" baseline="0">
              <a:latin typeface="Consolas" panose="020B0609020204030204" charset="0"/>
              <a:ea typeface="+mn-ea"/>
              <a:cs typeface="+mn-cs"/>
            </a:endParaRPr>
          </a:p>
          <a:p>
            <a:pPr defTabSz="914400">
              <a:spcBef>
                <a:spcPts val="600"/>
              </a:spcBef>
              <a:buNone/>
            </a:pPr>
            <a:r>
              <a:rPr lang="zh-CN" altLang="en-US" sz="1600" kern="1200" baseline="0">
                <a:latin typeface="Consolas" panose="020B0609020204030204" charset="0"/>
                <a:ea typeface="+mn-ea"/>
                <a:cs typeface="+mn-cs"/>
              </a:rPr>
              <a:t>    </a:t>
            </a:r>
            <a:r>
              <a:rPr lang="en-US" altLang="zh-CN" sz="1600" kern="1200" baseline="0">
                <a:latin typeface="Consolas" panose="020B0609020204030204" charset="0"/>
                <a:ea typeface="+mn-ea"/>
                <a:cs typeface="+mn-cs"/>
              </a:rPr>
              <a:t>callers[f_name]=Set(map(GetFunctionName,CodeRefsTo(function_ea,0)))</a:t>
            </a:r>
            <a:endParaRPr lang="en-US" altLang="zh-CN" sz="1600" kern="1200" baseline="0">
              <a:latin typeface="Consolas" panose="020B0609020204030204" charset="0"/>
              <a:ea typeface="+mn-ea"/>
              <a:cs typeface="+mn-cs"/>
            </a:endParaRPr>
          </a:p>
          <a:p>
            <a:pPr defTabSz="914400">
              <a:spcBef>
                <a:spcPts val="600"/>
              </a:spcBef>
              <a:buNone/>
            </a:pPr>
            <a:r>
              <a:rPr lang="en-US" altLang="zh-CN" sz="1600" kern="1200" baseline="0">
                <a:latin typeface="Consolas" panose="020B0609020204030204" charset="0"/>
                <a:ea typeface="+mn-ea"/>
                <a:cs typeface="+mn-cs"/>
              </a:rPr>
              <a:t>                                                #</a:t>
            </a:r>
            <a:r>
              <a:rPr lang="zh-CN" altLang="en-US" sz="1600" kern="1200" baseline="0">
                <a:latin typeface="Consolas" panose="020B0609020204030204" charset="0"/>
                <a:ea typeface="+mn-ea"/>
                <a:cs typeface="+mn-cs"/>
              </a:rPr>
              <a:t>调用该函数的所有函数</a:t>
            </a:r>
            <a:endParaRPr lang="zh-CN" altLang="en-US" sz="1600" kern="1200" baseline="0">
              <a:latin typeface="Consolas" panose="020B0609020204030204" charset="0"/>
              <a:ea typeface="+mn-ea"/>
              <a:cs typeface="+mn-cs"/>
            </a:endParaRPr>
          </a:p>
          <a:p>
            <a:pPr defTabSz="914400">
              <a:spcBef>
                <a:spcPts val="600"/>
              </a:spcBef>
              <a:buNone/>
            </a:pPr>
            <a:r>
              <a:rPr lang="zh-CN" altLang="en-US" sz="1600" kern="1200" baseline="0">
                <a:latin typeface="Consolas" panose="020B0609020204030204" charset="0"/>
                <a:ea typeface="+mn-ea"/>
                <a:cs typeface="+mn-cs"/>
              </a:rPr>
              <a:t>    </a:t>
            </a:r>
            <a:r>
              <a:rPr lang="en-US" altLang="zh-CN" sz="1600" kern="1200" baseline="0">
                <a:latin typeface="Consolas" panose="020B0609020204030204" charset="0"/>
                <a:ea typeface="+mn-ea"/>
                <a:cs typeface="+mn-cs"/>
              </a:rPr>
              <a:t>for ref_ea in CodeRefsTo(function_ea,0):    #</a:t>
            </a:r>
            <a:r>
              <a:rPr lang="zh-CN" altLang="en-US" sz="1600" kern="1200" baseline="0">
                <a:latin typeface="Consolas" panose="020B0609020204030204" charset="0"/>
                <a:ea typeface="+mn-ea"/>
                <a:cs typeface="+mn-cs"/>
              </a:rPr>
              <a:t>遍历调用该函数的所有函数</a:t>
            </a:r>
            <a:endParaRPr lang="zh-CN" altLang="en-US" sz="1600" kern="1200" baseline="0">
              <a:latin typeface="Consolas" panose="020B0609020204030204" charset="0"/>
              <a:ea typeface="+mn-ea"/>
              <a:cs typeface="+mn-cs"/>
            </a:endParaRPr>
          </a:p>
          <a:p>
            <a:pPr defTabSz="914400">
              <a:spcBef>
                <a:spcPts val="600"/>
              </a:spcBef>
              <a:buNone/>
            </a:pPr>
            <a:r>
              <a:rPr lang="zh-CN" altLang="en-US" sz="1600" kern="1200" baseline="0">
                <a:latin typeface="Consolas" panose="020B0609020204030204" charset="0"/>
                <a:ea typeface="+mn-ea"/>
                <a:cs typeface="+mn-cs"/>
              </a:rPr>
              <a:t>        </a:t>
            </a:r>
            <a:r>
              <a:rPr lang="en-US" altLang="zh-CN" sz="1600" kern="1200" baseline="0">
                <a:latin typeface="Consolas" panose="020B0609020204030204" charset="0"/>
                <a:ea typeface="+mn-ea"/>
                <a:cs typeface="+mn-cs"/>
              </a:rPr>
              <a:t>caller_name=GetFunctionName(ref_ea);</a:t>
            </a:r>
            <a:endParaRPr lang="en-US" altLang="zh-CN" sz="1600" kern="1200" baseline="0">
              <a:latin typeface="Consolas" panose="020B0609020204030204" charset="0"/>
              <a:ea typeface="+mn-ea"/>
              <a:cs typeface="+mn-cs"/>
            </a:endParaRPr>
          </a:p>
          <a:p>
            <a:pPr defTabSz="914400">
              <a:spcBef>
                <a:spcPts val="600"/>
              </a:spcBef>
              <a:buNone/>
            </a:pPr>
            <a:r>
              <a:rPr lang="en-US" altLang="zh-CN" sz="1600" kern="1200" baseline="0">
                <a:latin typeface="Consolas" panose="020B0609020204030204" charset="0"/>
                <a:ea typeface="+mn-ea"/>
                <a:cs typeface="+mn-cs"/>
              </a:rPr>
              <a:t>        callees[caller_name]=callees.get(caller_name,Set())</a:t>
            </a:r>
            <a:endParaRPr lang="en-US" altLang="zh-CN" sz="1600" kern="1200" baseline="0">
              <a:latin typeface="Consolas" panose="020B0609020204030204" charset="0"/>
              <a:ea typeface="+mn-ea"/>
              <a:cs typeface="+mn-cs"/>
            </a:endParaRPr>
          </a:p>
          <a:p>
            <a:pPr defTabSz="914400">
              <a:spcBef>
                <a:spcPts val="600"/>
              </a:spcBef>
              <a:buNone/>
            </a:pPr>
            <a:r>
              <a:rPr lang="en-US" altLang="zh-CN" sz="1600" kern="1200" baseline="0">
                <a:latin typeface="Consolas" panose="020B0609020204030204" charset="0"/>
                <a:ea typeface="+mn-ea"/>
                <a:cs typeface="+mn-cs"/>
              </a:rPr>
              <a:t>        callees[caller_name].add(f_name)#</a:t>
            </a:r>
            <a:endParaRPr lang="en-US" altLang="zh-CN" sz="1600" kern="1200" baseline="0">
              <a:latin typeface="Consolas" panose="020B0609020204030204" charset="0"/>
              <a:ea typeface="+mn-ea"/>
              <a:cs typeface="+mn-cs"/>
            </a:endParaRPr>
          </a:p>
          <a:p>
            <a:pPr defTabSz="914400">
              <a:spcBef>
                <a:spcPts val="600"/>
              </a:spcBef>
              <a:buNone/>
            </a:pPr>
            <a:r>
              <a:rPr lang="en-US" altLang="zh-CN" sz="1600" kern="1200" baseline="0">
                <a:latin typeface="Consolas" panose="020B0609020204030204" charset="0"/>
                <a:ea typeface="+mn-ea"/>
                <a:cs typeface="+mn-cs"/>
              </a:rPr>
              <a:t>functions=Set(callees.keys()+callers.keys())</a:t>
            </a:r>
            <a:endParaRPr lang="en-US" altLang="zh-CN" sz="1600" kern="1200" baseline="0">
              <a:latin typeface="Consolas" panose="020B0609020204030204" charset="0"/>
              <a:ea typeface="+mn-ea"/>
              <a:cs typeface="+mn-cs"/>
            </a:endParaRPr>
          </a:p>
          <a:p>
            <a:pPr defTabSz="914400">
              <a:spcBef>
                <a:spcPts val="600"/>
              </a:spcBef>
              <a:buNone/>
            </a:pPr>
            <a:r>
              <a:rPr lang="en-US" altLang="zh-CN" sz="1600" kern="1200" baseline="0">
                <a:latin typeface="Consolas" panose="020B0609020204030204" charset="0"/>
                <a:ea typeface="+mn-ea"/>
                <a:cs typeface="+mn-cs"/>
              </a:rPr>
              <a:t>for f in functions:</a:t>
            </a:r>
            <a:endParaRPr lang="en-US" altLang="zh-CN" sz="1600" kern="1200" baseline="0">
              <a:latin typeface="Consolas" panose="020B0609020204030204" charset="0"/>
              <a:ea typeface="+mn-ea"/>
              <a:cs typeface="+mn-cs"/>
            </a:endParaRPr>
          </a:p>
          <a:p>
            <a:pPr defTabSz="914400">
              <a:spcBef>
                <a:spcPts val="600"/>
              </a:spcBef>
              <a:buNone/>
            </a:pPr>
            <a:r>
              <a:rPr lang="en-US" altLang="zh-CN" sz="1600" kern="1200" baseline="0">
                <a:latin typeface="Consolas" panose="020B0609020204030204" charset="0"/>
                <a:ea typeface="+mn-ea"/>
                <a:cs typeface="+mn-cs"/>
              </a:rPr>
              <a:t>    print '%-4d::%s::%4d'%(len(callers.get(f,[])),f,len(callees.get(f,[])))</a:t>
            </a:r>
            <a:endParaRPr lang="zh-CN" altLang="en-US" sz="1600" kern="1200" baseline="0">
              <a:latin typeface="Consolas" panose="020B0609020204030204" charset="0"/>
              <a:ea typeface="+mn-ea"/>
              <a:cs typeface="+mn-cs"/>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29" name="标题 36865"/>
          <p:cNvSpPr>
            <a:spLocks noGrp="1"/>
          </p:cNvSpPr>
          <p:nvPr>
            <p:ph type="title"/>
          </p:nvPr>
        </p:nvSpPr>
        <p:spPr>
          <a:xfrm>
            <a:off x="554355" y="150495"/>
            <a:ext cx="5398770" cy="414020"/>
          </a:xfrm>
        </p:spPr>
        <p:txBody>
          <a:bodyPr anchor="ctr"/>
          <a:p>
            <a:pPr fontAlgn="base"/>
            <a:r>
              <a:rPr lang="en-US" altLang="zh-CN" strike="noStrike" noProof="1"/>
              <a:t>16.2.1  IDAPython</a:t>
            </a:r>
            <a:r>
              <a:rPr lang="zh-CN" altLang="en-US" strike="noStrike" noProof="1">
                <a:ea typeface="宋体" panose="02010600030101010101" pitchFamily="2" charset="-122"/>
              </a:rPr>
              <a:t>编程</a:t>
            </a:r>
            <a:endParaRPr lang="zh-CN" altLang="en-US" strike="noStrike" noProof="1">
              <a:ea typeface="宋体" panose="02010600030101010101" pitchFamily="2" charset="-122"/>
            </a:endParaRPr>
          </a:p>
        </p:txBody>
      </p:sp>
      <p:sp>
        <p:nvSpPr>
          <p:cNvPr id="2" name="文本占位符 1"/>
          <p:cNvSpPr>
            <a:spLocks noGrp="1"/>
          </p:cNvSpPr>
          <p:nvPr>
            <p:ph type="body" idx="1"/>
          </p:nvPr>
        </p:nvSpPr>
        <p:spPr/>
        <p:txBody>
          <a:bodyPr/>
          <a:p>
            <a:endParaRPr lang="zh-CN" altLang="en-US"/>
          </a:p>
        </p:txBody>
      </p:sp>
      <p:sp>
        <p:nvSpPr>
          <p:cNvPr id="54274" name="文本占位符 36866"/>
          <p:cNvSpPr>
            <a:spLocks noGrp="1"/>
          </p:cNvSpPr>
          <p:nvPr>
            <p:ph sz="half" idx="2"/>
          </p:nvPr>
        </p:nvSpPr>
        <p:spPr/>
        <p:txBody>
          <a:bodyPr anchor="t"/>
          <a:p>
            <a:pPr defTabSz="914400">
              <a:lnSpc>
                <a:spcPct val="80000"/>
              </a:lnSpc>
            </a:pPr>
            <a:r>
              <a:rPr lang="zh-CN" altLang="en-US" sz="2400" kern="1200" baseline="0">
                <a:latin typeface="+mn-lt"/>
                <a:ea typeface="+mn-ea"/>
                <a:cs typeface="+mn-cs"/>
              </a:rPr>
              <a:t>统计</a:t>
            </a:r>
            <a:r>
              <a:rPr lang="en-US" altLang="zh-CN" sz="2400" kern="1200" baseline="0">
                <a:latin typeface="+mn-lt"/>
                <a:ea typeface="+mn-ea"/>
                <a:cs typeface="+mn-cs"/>
              </a:rPr>
              <a:t>PE</a:t>
            </a:r>
            <a:r>
              <a:rPr lang="zh-CN" altLang="en-US" sz="2400" kern="1200" baseline="0">
                <a:latin typeface="+mn-lt"/>
                <a:ea typeface="+mn-ea"/>
                <a:cs typeface="+mn-cs"/>
              </a:rPr>
              <a:t>文件中指令频度</a:t>
            </a:r>
            <a:endParaRPr lang="zh-CN" altLang="en-US" sz="2400" kern="1200" baseline="0">
              <a:latin typeface="+mn-lt"/>
              <a:ea typeface="+mn-ea"/>
              <a:cs typeface="+mn-cs"/>
            </a:endParaRPr>
          </a:p>
          <a:p>
            <a:pPr defTabSz="914400">
              <a:spcBef>
                <a:spcPts val="600"/>
              </a:spcBef>
              <a:buNone/>
            </a:pPr>
            <a:endParaRPr lang="en-US" altLang="zh-CN" sz="1800" kern="1200" baseline="0">
              <a:latin typeface="Consolas" panose="020B0609020204030204" charset="0"/>
              <a:ea typeface="+mn-ea"/>
              <a:cs typeface="+mn-cs"/>
            </a:endParaRPr>
          </a:p>
          <a:p>
            <a:pPr defTabSz="914400">
              <a:spcBef>
                <a:spcPts val="600"/>
              </a:spcBef>
              <a:buNone/>
            </a:pPr>
            <a:r>
              <a:rPr lang="en-US" altLang="zh-CN" sz="1800" kern="1200" baseline="0">
                <a:latin typeface="Consolas" panose="020B0609020204030204" charset="0"/>
                <a:ea typeface="+mn-ea"/>
                <a:cs typeface="+mn-cs"/>
              </a:rPr>
              <a:t>mnemonics = dict()</a:t>
            </a:r>
            <a:endParaRPr lang="en-US" altLang="zh-CN" sz="1800" kern="1200" baseline="0">
              <a:latin typeface="Consolas" panose="020B0609020204030204" charset="0"/>
              <a:ea typeface="+mn-ea"/>
              <a:cs typeface="+mn-cs"/>
            </a:endParaRPr>
          </a:p>
          <a:p>
            <a:pPr defTabSz="914400">
              <a:spcBef>
                <a:spcPts val="600"/>
              </a:spcBef>
              <a:buNone/>
            </a:pPr>
            <a:r>
              <a:rPr lang="en-US" altLang="zh-CN" sz="1800" kern="1200" baseline="0">
                <a:latin typeface="Consolas" panose="020B0609020204030204" charset="0"/>
                <a:ea typeface="+mn-ea"/>
                <a:cs typeface="+mn-cs"/>
              </a:rPr>
              <a:t>ea = ScreenEA()</a:t>
            </a:r>
            <a:endParaRPr lang="en-US" altLang="zh-CN" sz="1800" kern="1200" baseline="0">
              <a:latin typeface="Consolas" panose="020B0609020204030204" charset="0"/>
              <a:ea typeface="+mn-ea"/>
              <a:cs typeface="+mn-cs"/>
            </a:endParaRPr>
          </a:p>
          <a:p>
            <a:pPr defTabSz="914400">
              <a:spcBef>
                <a:spcPts val="600"/>
              </a:spcBef>
              <a:buNone/>
            </a:pPr>
            <a:r>
              <a:rPr lang="en-US" altLang="zh-CN" sz="1800" kern="1200" baseline="0">
                <a:latin typeface="Consolas" panose="020B0609020204030204" charset="0"/>
                <a:ea typeface="+mn-ea"/>
                <a:cs typeface="+mn-cs"/>
              </a:rPr>
              <a:t>for head in Heads(SegStart(ea), SegEnd(ea)):</a:t>
            </a:r>
            <a:endParaRPr lang="en-US" altLang="zh-CN" sz="1800" kern="1200" baseline="0">
              <a:latin typeface="Consolas" panose="020B0609020204030204" charset="0"/>
              <a:ea typeface="+mn-ea"/>
              <a:cs typeface="+mn-cs"/>
            </a:endParaRPr>
          </a:p>
          <a:p>
            <a:pPr defTabSz="914400">
              <a:spcBef>
                <a:spcPts val="600"/>
              </a:spcBef>
              <a:buNone/>
            </a:pPr>
            <a:r>
              <a:rPr lang="en-US" altLang="zh-CN" sz="1800" kern="1200" baseline="0">
                <a:latin typeface="Consolas" panose="020B0609020204030204" charset="0"/>
                <a:ea typeface="+mn-ea"/>
                <a:cs typeface="+mn-cs"/>
              </a:rPr>
              <a:t>    if isCode(GetFlags(head)):</a:t>
            </a:r>
            <a:endParaRPr lang="en-US" altLang="zh-CN" sz="1800" kern="1200" baseline="0">
              <a:latin typeface="Consolas" panose="020B0609020204030204" charset="0"/>
              <a:ea typeface="+mn-ea"/>
              <a:cs typeface="+mn-cs"/>
            </a:endParaRPr>
          </a:p>
          <a:p>
            <a:pPr defTabSz="914400">
              <a:spcBef>
                <a:spcPts val="600"/>
              </a:spcBef>
              <a:buNone/>
            </a:pPr>
            <a:r>
              <a:rPr lang="en-US" altLang="zh-CN" sz="1800" kern="1200" baseline="0">
                <a:latin typeface="Consolas" panose="020B0609020204030204" charset="0"/>
                <a:ea typeface="+mn-ea"/>
                <a:cs typeface="+mn-cs"/>
              </a:rPr>
              <a:t>        mnem = GetMnem(head)</a:t>
            </a:r>
            <a:endParaRPr lang="en-US" altLang="zh-CN" sz="1800" kern="1200" baseline="0">
              <a:latin typeface="Consolas" panose="020B0609020204030204" charset="0"/>
              <a:ea typeface="+mn-ea"/>
              <a:cs typeface="+mn-cs"/>
            </a:endParaRPr>
          </a:p>
          <a:p>
            <a:pPr defTabSz="914400">
              <a:spcBef>
                <a:spcPts val="600"/>
              </a:spcBef>
              <a:buNone/>
            </a:pPr>
            <a:r>
              <a:rPr lang="en-US" altLang="zh-CN" sz="1800" kern="1200" baseline="0">
                <a:latin typeface="Consolas" panose="020B0609020204030204" charset="0"/>
                <a:ea typeface="+mn-ea"/>
                <a:cs typeface="+mn-cs"/>
              </a:rPr>
              <a:t>        mnemonics[mnem] = mnemonics.get(mnem, 0)+1</a:t>
            </a:r>
            <a:endParaRPr lang="en-US" altLang="zh-CN" sz="1800" kern="1200" baseline="0">
              <a:latin typeface="Consolas" panose="020B0609020204030204" charset="0"/>
              <a:ea typeface="+mn-ea"/>
              <a:cs typeface="+mn-cs"/>
            </a:endParaRPr>
          </a:p>
          <a:p>
            <a:pPr defTabSz="914400">
              <a:spcBef>
                <a:spcPts val="600"/>
              </a:spcBef>
              <a:buNone/>
            </a:pPr>
            <a:r>
              <a:rPr lang="en-US" altLang="zh-CN" sz="1800" kern="1200" baseline="0">
                <a:latin typeface="Consolas" panose="020B0609020204030204" charset="0"/>
                <a:ea typeface="+mn-ea"/>
                <a:cs typeface="+mn-cs"/>
              </a:rPr>
              <a:t>mnem_list = map(lambda x:(x[1],x[0]), mnemonics.items())</a:t>
            </a:r>
            <a:endParaRPr lang="en-US" altLang="zh-CN" sz="1800" kern="1200" baseline="0">
              <a:latin typeface="Consolas" panose="020B0609020204030204" charset="0"/>
              <a:ea typeface="+mn-ea"/>
              <a:cs typeface="+mn-cs"/>
            </a:endParaRPr>
          </a:p>
          <a:p>
            <a:pPr defTabSz="914400">
              <a:spcBef>
                <a:spcPts val="600"/>
              </a:spcBef>
              <a:buNone/>
            </a:pPr>
            <a:r>
              <a:rPr lang="en-US" altLang="zh-CN" sz="1800" kern="1200" baseline="0">
                <a:latin typeface="Consolas" panose="020B0609020204030204" charset="0"/>
                <a:ea typeface="+mn-ea"/>
                <a:cs typeface="+mn-cs"/>
              </a:rPr>
              <a:t>mnem_list.sort()</a:t>
            </a:r>
            <a:endParaRPr lang="en-US" altLang="zh-CN" sz="1800" kern="1200" baseline="0">
              <a:latin typeface="Consolas" panose="020B0609020204030204" charset="0"/>
              <a:ea typeface="+mn-ea"/>
              <a:cs typeface="+mn-cs"/>
            </a:endParaRPr>
          </a:p>
          <a:p>
            <a:pPr defTabSz="914400">
              <a:spcBef>
                <a:spcPts val="600"/>
              </a:spcBef>
              <a:buNone/>
            </a:pPr>
            <a:r>
              <a:rPr lang="en-US" altLang="zh-CN" sz="1800" kern="1200" baseline="0">
                <a:latin typeface="Consolas" panose="020B0609020204030204" charset="0"/>
                <a:ea typeface="+mn-ea"/>
                <a:cs typeface="+mn-cs"/>
              </a:rPr>
              <a:t>for cnt, mnem in mnem_list:</a:t>
            </a:r>
            <a:endParaRPr lang="en-US" altLang="zh-CN" sz="1800" kern="1200" baseline="0">
              <a:latin typeface="Consolas" panose="020B0609020204030204" charset="0"/>
              <a:ea typeface="+mn-ea"/>
              <a:cs typeface="+mn-cs"/>
            </a:endParaRPr>
          </a:p>
          <a:p>
            <a:pPr defTabSz="914400">
              <a:spcBef>
                <a:spcPts val="600"/>
              </a:spcBef>
              <a:buNone/>
            </a:pPr>
            <a:r>
              <a:rPr lang="en-US" altLang="zh-CN" sz="1800" kern="1200" baseline="0">
                <a:latin typeface="Consolas" panose="020B0609020204030204" charset="0"/>
                <a:ea typeface="+mn-ea"/>
                <a:cs typeface="+mn-cs"/>
              </a:rPr>
              <a:t>    print mnem, cnt</a:t>
            </a:r>
            <a:endParaRPr lang="en-US" altLang="zh-CN" sz="1800" kern="1200" baseline="0">
              <a:latin typeface="Consolas" panose="020B0609020204030204" charset="0"/>
              <a:ea typeface="+mn-ea"/>
              <a:cs typeface="+mn-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2021205" y="854075"/>
            <a:ext cx="8231505" cy="521970"/>
          </a:xfrm>
        </p:spPr>
        <p:txBody>
          <a:bodyPr/>
          <a:p>
            <a:r>
              <a:rPr lang="zh-CN" altLang="en-US"/>
              <a:t>第16章 逆向工程与软件分析</a:t>
            </a:r>
            <a:endParaRPr lang="zh-CN" altLang="en-US"/>
          </a:p>
        </p:txBody>
      </p:sp>
      <p:sp>
        <p:nvSpPr>
          <p:cNvPr id="3" name="文本占位符 2"/>
          <p:cNvSpPr>
            <a:spLocks noGrp="1"/>
          </p:cNvSpPr>
          <p:nvPr>
            <p:ph type="body" idx="1"/>
          </p:nvPr>
        </p:nvSpPr>
        <p:spPr>
          <a:xfrm>
            <a:off x="669925" y="1831340"/>
            <a:ext cx="5013960" cy="3758565"/>
          </a:xfrm>
        </p:spPr>
        <p:txBody>
          <a:bodyPr/>
          <a:p>
            <a:pPr algn="l"/>
            <a:r>
              <a:rPr lang="en-US" altLang="zh-CN" sz="2400" b="1" dirty="0">
                <a:solidFill>
                  <a:srgbClr val="FF0000"/>
                </a:solidFill>
                <a:latin typeface="微软雅黑" panose="020B0503020204020204" charset="-122"/>
                <a:ea typeface="微软雅黑" panose="020B0503020204020204" charset="-122"/>
                <a:cs typeface="微软雅黑" panose="020B0503020204020204" charset="-122"/>
                <a:sym typeface="+mn-ea"/>
              </a:rPr>
              <a:t>1.0 Python</a:t>
            </a:r>
            <a:r>
              <a:rPr sz="2400" b="1" dirty="0">
                <a:solidFill>
                  <a:srgbClr val="FF0000"/>
                </a:solidFill>
                <a:latin typeface="微软雅黑" panose="020B0503020204020204" charset="-122"/>
                <a:ea typeface="微软雅黑" panose="020B0503020204020204" charset="-122"/>
                <a:cs typeface="微软雅黑" panose="020B0503020204020204" charset="-122"/>
                <a:sym typeface="+mn-ea"/>
              </a:rPr>
              <a:t>是一种怎样的语言</a:t>
            </a:r>
            <a:endParaRPr lang="zh-CN" altLang="en-US" sz="2400" b="1">
              <a:solidFill>
                <a:srgbClr val="FF0000"/>
              </a:solidFill>
              <a:latin typeface="微软雅黑" panose="020B0503020204020204" charset="-122"/>
              <a:ea typeface="微软雅黑" panose="020B0503020204020204" charset="-122"/>
              <a:cs typeface="微软雅黑" panose="020B0503020204020204" charset="-122"/>
            </a:endParaRPr>
          </a:p>
          <a:p>
            <a:pPr algn="l"/>
            <a:r>
              <a:rPr lang="en-US"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1.1 </a:t>
            </a:r>
            <a:r>
              <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如何选择Python版本</a:t>
            </a:r>
            <a:endPar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a:p>
            <a:endParaRPr lang="zh-CN" altLang="en-US" sz="2400" b="1" kern="1200" baseline="0">
              <a:solidFill>
                <a:schemeClr val="accent5">
                  <a:lumMod val="75000"/>
                </a:schemeClr>
              </a:solidFill>
              <a:latin typeface="微软雅黑" panose="020B0503020204020204" charset="-122"/>
              <a:ea typeface="微软雅黑" panose="020B0503020204020204" charset="-122"/>
              <a:cs typeface="微软雅黑" panose="020B0503020204020204" charset="-122"/>
            </a:endParaRPr>
          </a:p>
        </p:txBody>
      </p:sp>
    </p:spTree>
    <p:custDataLst>
      <p:tags r:id="rId1"/>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3" name="标题 37889"/>
          <p:cNvSpPr>
            <a:spLocks noGrp="1"/>
          </p:cNvSpPr>
          <p:nvPr>
            <p:ph type="title"/>
          </p:nvPr>
        </p:nvSpPr>
        <p:spPr>
          <a:xfrm>
            <a:off x="554355" y="150495"/>
            <a:ext cx="5398770" cy="414020"/>
          </a:xfrm>
        </p:spPr>
        <p:txBody>
          <a:bodyPr anchor="ctr"/>
          <a:p>
            <a:pPr fontAlgn="base"/>
            <a:r>
              <a:rPr lang="en-US" altLang="zh-CN" strike="noStrike" noProof="1"/>
              <a:t>16.2.1  IDAPython</a:t>
            </a:r>
            <a:r>
              <a:rPr lang="zh-CN" altLang="en-US" strike="noStrike" noProof="1">
                <a:ea typeface="宋体" panose="02010600030101010101" pitchFamily="2" charset="-122"/>
              </a:rPr>
              <a:t>编程</a:t>
            </a:r>
            <a:endParaRPr lang="zh-CN" altLang="en-US" strike="noStrike" noProof="1">
              <a:ea typeface="宋体" panose="02010600030101010101" pitchFamily="2" charset="-122"/>
            </a:endParaRPr>
          </a:p>
        </p:txBody>
      </p:sp>
      <p:sp>
        <p:nvSpPr>
          <p:cNvPr id="2" name="文本占位符 1"/>
          <p:cNvSpPr>
            <a:spLocks noGrp="1"/>
          </p:cNvSpPr>
          <p:nvPr>
            <p:ph type="body" idx="1"/>
          </p:nvPr>
        </p:nvSpPr>
        <p:spPr/>
        <p:txBody>
          <a:bodyPr/>
          <a:p>
            <a:endParaRPr lang="zh-CN" altLang="en-US"/>
          </a:p>
        </p:txBody>
      </p:sp>
      <p:sp>
        <p:nvSpPr>
          <p:cNvPr id="49154" name="文本占位符 37890"/>
          <p:cNvSpPr>
            <a:spLocks noGrp="1"/>
          </p:cNvSpPr>
          <p:nvPr>
            <p:ph sz="half" idx="2"/>
          </p:nvPr>
        </p:nvSpPr>
        <p:spPr/>
        <p:txBody>
          <a:bodyPr anchor="t"/>
          <a:p>
            <a:pPr marL="342900" marR="0" indent="-342900" algn="l" defTabSz="914400" rtl="0" eaLnBrk="1" fontAlgn="base" latinLnBrk="0" hangingPunct="1">
              <a:lnSpc>
                <a:spcPct val="100000"/>
              </a:lnSpc>
              <a:spcBef>
                <a:spcPct val="20000"/>
              </a:spcBef>
              <a:spcAft>
                <a:spcPct val="0"/>
              </a:spcAft>
              <a:buClrTx/>
              <a:buSzTx/>
              <a:buFont typeface="Wingdings" panose="05000000000000000000" charset="0"/>
              <a:buChar char="§"/>
            </a:pPr>
            <a:r>
              <a:rPr kumimoji="0" lang="zh-CN" altLang="en-US" sz="2400" b="0" i="0" u="none" strike="noStrike" kern="1200" cap="none" spc="0" normalizeH="0" baseline="0" noProof="1">
                <a:solidFill>
                  <a:schemeClr val="tx1"/>
                </a:solidFill>
                <a:latin typeface="+mn-lt"/>
                <a:ea typeface="宋体" panose="02010600030101010101" pitchFamily="2" charset="-122"/>
                <a:cs typeface="+mn-cs"/>
              </a:rPr>
              <a:t>查找潜在的</a:t>
            </a:r>
            <a:r>
              <a:rPr kumimoji="0" lang="en-US" altLang="zh-CN" sz="2400" b="0" i="0" u="none" strike="noStrike" kern="1200" cap="none" spc="0" normalizeH="0" baseline="0" noProof="1">
                <a:solidFill>
                  <a:schemeClr val="tx1"/>
                </a:solidFill>
                <a:latin typeface="+mn-lt"/>
                <a:ea typeface="+mn-ea"/>
                <a:cs typeface="+mn-cs"/>
              </a:rPr>
              <a:t>ROP Gadgets</a:t>
            </a:r>
            <a:endParaRPr kumimoji="0" lang="en-US" altLang="zh-CN" sz="2400" b="0" i="0" u="none" strike="noStrike" kern="1200" cap="none" spc="0" normalizeH="0" baseline="0" noProof="1">
              <a:solidFill>
                <a:schemeClr val="tx1"/>
              </a:solidFill>
              <a:latin typeface="+mn-lt"/>
              <a:ea typeface="+mn-ea"/>
              <a:cs typeface="+mn-cs"/>
            </a:endParaRPr>
          </a:p>
          <a:p>
            <a:pPr marL="657225" marR="0" indent="-342265" algn="l" defTabSz="914400" rtl="0" eaLnBrk="1" fontAlgn="base" latinLnBrk="0" hangingPunct="1">
              <a:lnSpc>
                <a:spcPct val="150000"/>
              </a:lnSpc>
              <a:spcBef>
                <a:spcPct val="0"/>
              </a:spcBef>
              <a:spcAft>
                <a:spcPct val="0"/>
              </a:spcAft>
              <a:buClrTx/>
              <a:buSzTx/>
              <a:buFont typeface="Wingdings" panose="05000000000000000000" charset="0"/>
              <a:buChar char="ü"/>
            </a:pPr>
            <a:r>
              <a:rPr kumimoji="0" lang="en-US" altLang="zh-CN" sz="1800" b="0" i="0" u="none" strike="noStrike" kern="1200" cap="none" spc="0" normalizeH="0" baseline="0" noProof="1">
                <a:solidFill>
                  <a:schemeClr val="tx1"/>
                </a:solidFill>
                <a:latin typeface="Times New Roman" panose="02020603050405020304" pitchFamily="2" charset="0"/>
                <a:ea typeface="Times New Roman" panose="02020603050405020304" pitchFamily="2" charset="0"/>
                <a:cs typeface="+mn-cs"/>
              </a:rPr>
              <a:t>ROP</a:t>
            </a:r>
            <a:r>
              <a:rPr kumimoji="0" lang="zh-CN" altLang="en-US" sz="1800" b="0" i="0" u="none" strike="noStrike" kern="1200" cap="none" spc="0" normalizeH="0" baseline="0" noProof="1">
                <a:solidFill>
                  <a:schemeClr val="tx1"/>
                </a:solidFill>
                <a:latin typeface="Times New Roman" panose="02020603050405020304" pitchFamily="2" charset="0"/>
                <a:ea typeface="Times New Roman" panose="02020603050405020304" pitchFamily="2" charset="0"/>
                <a:cs typeface="+mn-cs"/>
              </a:rPr>
              <a:t>是近几年来流行的一种攻击方式。在早些年，黑客通过各种溢出漏洞来实现任意代码注入和执行，后来由于</a:t>
            </a:r>
            <a:r>
              <a:rPr kumimoji="0" lang="en-US" altLang="zh-CN" sz="1800" b="0" i="0" u="none" strike="noStrike" kern="1200" cap="none" spc="0" normalizeH="0" baseline="0" noProof="1">
                <a:solidFill>
                  <a:schemeClr val="tx1"/>
                </a:solidFill>
                <a:latin typeface="Times New Roman" panose="02020603050405020304" pitchFamily="2" charset="0"/>
                <a:ea typeface="Times New Roman" panose="02020603050405020304" pitchFamily="2" charset="0"/>
                <a:cs typeface="+mn-cs"/>
              </a:rPr>
              <a:t>DEP</a:t>
            </a:r>
            <a:r>
              <a:rPr kumimoji="0" lang="zh-CN" altLang="en-US" sz="1800" b="0" i="0" u="none" strike="noStrike" kern="1200" cap="none" spc="0" normalizeH="0" baseline="0" noProof="1">
                <a:solidFill>
                  <a:schemeClr val="tx1"/>
                </a:solidFill>
                <a:latin typeface="Times New Roman" panose="02020603050405020304" pitchFamily="2" charset="0"/>
                <a:ea typeface="Times New Roman" panose="02020603050405020304" pitchFamily="2" charset="0"/>
                <a:cs typeface="+mn-cs"/>
              </a:rPr>
              <a:t>（数据执行保护）和</a:t>
            </a:r>
            <a:r>
              <a:rPr kumimoji="0" lang="en-US" altLang="zh-CN" sz="1800" b="0" i="0" u="none" strike="noStrike" kern="1200" cap="none" spc="0" normalizeH="0" baseline="0" noProof="1">
                <a:solidFill>
                  <a:schemeClr val="tx1"/>
                </a:solidFill>
                <a:latin typeface="Times New Roman" panose="02020603050405020304" pitchFamily="2" charset="0"/>
                <a:ea typeface="Times New Roman" panose="02020603050405020304" pitchFamily="2" charset="0"/>
                <a:cs typeface="+mn-cs"/>
              </a:rPr>
              <a:t>ASLR</a:t>
            </a:r>
            <a:r>
              <a:rPr kumimoji="0" lang="zh-CN" altLang="en-US" sz="1800" b="0" i="0" u="none" strike="noStrike" kern="1200" cap="none" spc="0" normalizeH="0" baseline="0" noProof="1">
                <a:solidFill>
                  <a:schemeClr val="tx1"/>
                </a:solidFill>
                <a:latin typeface="Times New Roman" panose="02020603050405020304" pitchFamily="2" charset="0"/>
                <a:ea typeface="Times New Roman" panose="02020603050405020304" pitchFamily="2" charset="0"/>
                <a:cs typeface="+mn-cs"/>
              </a:rPr>
              <a:t>（地址空间布局随机化）等保护技术的部署，实现代码注入并执行难度越来越大，于是又流行其了</a:t>
            </a:r>
            <a:r>
              <a:rPr kumimoji="0" lang="en-US" altLang="zh-CN" sz="1800" b="0" i="0" u="none" strike="noStrike" kern="1200" cap="none" spc="0" normalizeH="0" baseline="0" noProof="1">
                <a:solidFill>
                  <a:schemeClr val="tx1"/>
                </a:solidFill>
                <a:latin typeface="Times New Roman" panose="02020603050405020304" pitchFamily="2" charset="0"/>
                <a:ea typeface="Times New Roman" panose="02020603050405020304" pitchFamily="2" charset="0"/>
                <a:cs typeface="+mn-cs"/>
              </a:rPr>
              <a:t>ROP</a:t>
            </a:r>
            <a:r>
              <a:rPr kumimoji="0" lang="zh-CN" altLang="en-US" sz="1800" b="0" i="0" u="none" strike="noStrike" kern="1200" cap="none" spc="0" normalizeH="0" baseline="0" noProof="1">
                <a:solidFill>
                  <a:schemeClr val="tx1"/>
                </a:solidFill>
                <a:latin typeface="Times New Roman" panose="02020603050405020304" pitchFamily="2" charset="0"/>
                <a:ea typeface="Times New Roman" panose="02020603050405020304" pitchFamily="2" charset="0"/>
                <a:cs typeface="+mn-cs"/>
              </a:rPr>
              <a:t>及其各种变种攻击，主要思想是通过控制可执行文件的执行流程，复用可执行文件中已经存在的代码，实现恶意目的并绕过特定的防护技术和系统。目前针对</a:t>
            </a:r>
            <a:r>
              <a:rPr kumimoji="0" lang="en-US" altLang="zh-CN" sz="1800" b="0" i="0" u="none" strike="noStrike" kern="1200" cap="none" spc="0" normalizeH="0" baseline="0" noProof="1">
                <a:solidFill>
                  <a:schemeClr val="tx1"/>
                </a:solidFill>
                <a:latin typeface="Times New Roman" panose="02020603050405020304" pitchFamily="2" charset="0"/>
                <a:ea typeface="Times New Roman" panose="02020603050405020304" pitchFamily="2" charset="0"/>
                <a:cs typeface="+mn-cs"/>
              </a:rPr>
              <a:t>ROP</a:t>
            </a:r>
            <a:r>
              <a:rPr kumimoji="0" lang="zh-CN" altLang="en-US" sz="1800" b="0" i="0" u="none" strike="noStrike" kern="1200" cap="none" spc="0" normalizeH="0" baseline="0" noProof="1">
                <a:solidFill>
                  <a:schemeClr val="tx1"/>
                </a:solidFill>
                <a:latin typeface="Times New Roman" panose="02020603050405020304" pitchFamily="2" charset="0"/>
                <a:ea typeface="Times New Roman" panose="02020603050405020304" pitchFamily="2" charset="0"/>
                <a:cs typeface="+mn-cs"/>
              </a:rPr>
              <a:t>攻击较为有效的防护技术有细粒度</a:t>
            </a:r>
            <a:r>
              <a:rPr kumimoji="0" lang="en-US" altLang="zh-CN" sz="1800" b="0" i="0" u="none" strike="noStrike" kern="1200" cap="none" spc="0" normalizeH="0" baseline="0" noProof="1">
                <a:solidFill>
                  <a:schemeClr val="tx1"/>
                </a:solidFill>
                <a:latin typeface="Times New Roman" panose="02020603050405020304" pitchFamily="2" charset="0"/>
                <a:ea typeface="Times New Roman" panose="02020603050405020304" pitchFamily="2" charset="0"/>
                <a:cs typeface="+mn-cs"/>
              </a:rPr>
              <a:t>/</a:t>
            </a:r>
            <a:r>
              <a:rPr kumimoji="0" lang="zh-CN" altLang="en-US" sz="1800" b="0" i="0" u="none" strike="noStrike" kern="1200" cap="none" spc="0" normalizeH="0" baseline="0" noProof="1">
                <a:solidFill>
                  <a:schemeClr val="tx1"/>
                </a:solidFill>
                <a:latin typeface="Times New Roman" panose="02020603050405020304" pitchFamily="2" charset="0"/>
                <a:ea typeface="Times New Roman" panose="02020603050405020304" pitchFamily="2" charset="0"/>
                <a:cs typeface="+mn-cs"/>
              </a:rPr>
              <a:t>不定期</a:t>
            </a:r>
            <a:r>
              <a:rPr kumimoji="0" lang="en-US" altLang="zh-CN" sz="1800" b="0" i="0" u="none" strike="noStrike" kern="1200" cap="none" spc="0" normalizeH="0" baseline="0" noProof="1">
                <a:solidFill>
                  <a:schemeClr val="tx1"/>
                </a:solidFill>
                <a:latin typeface="Times New Roman" panose="02020603050405020304" pitchFamily="2" charset="0"/>
                <a:ea typeface="Times New Roman" panose="02020603050405020304" pitchFamily="2" charset="0"/>
                <a:cs typeface="+mn-cs"/>
              </a:rPr>
              <a:t>ASLR</a:t>
            </a:r>
            <a:r>
              <a:rPr kumimoji="0" lang="zh-CN" altLang="en-US" sz="1800" b="0" i="0" u="none" strike="noStrike" kern="1200" cap="none" spc="0" normalizeH="0" baseline="0" noProof="1">
                <a:solidFill>
                  <a:schemeClr val="tx1"/>
                </a:solidFill>
                <a:latin typeface="Times New Roman" panose="02020603050405020304" pitchFamily="2" charset="0"/>
                <a:ea typeface="Times New Roman" panose="02020603050405020304" pitchFamily="2" charset="0"/>
                <a:cs typeface="+mn-cs"/>
              </a:rPr>
              <a:t>与</a:t>
            </a:r>
            <a:r>
              <a:rPr kumimoji="0" lang="en-US" altLang="zh-CN" sz="1800" b="0" i="0" u="none" strike="noStrike" kern="1200" cap="none" spc="0" normalizeH="0" baseline="0" noProof="1">
                <a:solidFill>
                  <a:schemeClr val="tx1"/>
                </a:solidFill>
                <a:latin typeface="Times New Roman" panose="02020603050405020304" pitchFamily="2" charset="0"/>
                <a:ea typeface="Times New Roman" panose="02020603050405020304" pitchFamily="2" charset="0"/>
                <a:cs typeface="+mn-cs"/>
              </a:rPr>
              <a:t>CFI</a:t>
            </a:r>
            <a:r>
              <a:rPr kumimoji="0" lang="zh-CN" altLang="en-US" sz="1800" b="0" i="0" u="none" strike="noStrike" kern="1200" cap="none" spc="0" normalizeH="0" baseline="0" noProof="1">
                <a:solidFill>
                  <a:schemeClr val="tx1"/>
                </a:solidFill>
                <a:latin typeface="Times New Roman" panose="02020603050405020304" pitchFamily="2" charset="0"/>
                <a:ea typeface="Times New Roman" panose="02020603050405020304" pitchFamily="2" charset="0"/>
                <a:cs typeface="+mn-cs"/>
              </a:rPr>
              <a:t>（控制流完整性约束）。</a:t>
            </a:r>
            <a:endParaRPr kumimoji="0" lang="en-US" altLang="zh-CN" sz="1800" b="0" i="0" u="none" strike="noStrike" kern="1200" cap="none" spc="0" normalizeH="0" baseline="0" noProof="1">
              <a:solidFill>
                <a:schemeClr val="tx1"/>
              </a:solidFill>
              <a:latin typeface="Times New Roman" panose="02020603050405020304" pitchFamily="2" charset="0"/>
              <a:ea typeface="Times New Roman" panose="02020603050405020304" pitchFamily="2" charset="0"/>
              <a:cs typeface="+mn-cs"/>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7" name="标题 1"/>
          <p:cNvSpPr>
            <a:spLocks noGrp="1"/>
          </p:cNvSpPr>
          <p:nvPr>
            <p:ph type="title"/>
          </p:nvPr>
        </p:nvSpPr>
        <p:spPr>
          <a:xfrm>
            <a:off x="554355" y="150495"/>
            <a:ext cx="5398770" cy="414020"/>
          </a:xfrm>
        </p:spPr>
        <p:txBody>
          <a:bodyPr anchor="ctr"/>
          <a:p>
            <a:pPr fontAlgn="base"/>
            <a:r>
              <a:rPr lang="en-US" altLang="zh-CN" strike="noStrike" noProof="1"/>
              <a:t>16.2.1  IDAPython</a:t>
            </a:r>
            <a:r>
              <a:rPr lang="zh-CN" altLang="en-US" strike="noStrike" noProof="1">
                <a:ea typeface="宋体" panose="02010600030101010101" pitchFamily="2" charset="-122"/>
              </a:rPr>
              <a:t>编程</a:t>
            </a:r>
            <a:endParaRPr lang="zh-CN" altLang="en-US" strike="noStrike" noProof="1">
              <a:ea typeface="宋体" panose="02010600030101010101" pitchFamily="2" charset="-122"/>
            </a:endParaRPr>
          </a:p>
        </p:txBody>
      </p:sp>
      <p:sp>
        <p:nvSpPr>
          <p:cNvPr id="2" name="文本占位符 1"/>
          <p:cNvSpPr>
            <a:spLocks noGrp="1"/>
          </p:cNvSpPr>
          <p:nvPr>
            <p:ph type="body" idx="1"/>
          </p:nvPr>
        </p:nvSpPr>
        <p:spPr/>
        <p:txBody>
          <a:bodyPr/>
          <a:p>
            <a:endParaRPr lang="zh-CN" altLang="en-US"/>
          </a:p>
        </p:txBody>
      </p:sp>
      <p:sp>
        <p:nvSpPr>
          <p:cNvPr id="50178" name="内容占位符 2"/>
          <p:cNvSpPr>
            <a:spLocks noGrp="1"/>
          </p:cNvSpPr>
          <p:nvPr>
            <p:ph sz="half" idx="2"/>
          </p:nvPr>
        </p:nvSpPr>
        <p:spPr/>
        <p:txBody>
          <a:bodyPr anchor="t"/>
          <a:p>
            <a:pPr marL="657225" marR="0" indent="-342265" algn="l" defTabSz="914400" rtl="0" eaLnBrk="1" fontAlgn="base" latinLnBrk="0" hangingPunct="1">
              <a:lnSpc>
                <a:spcPct val="150000"/>
              </a:lnSpc>
              <a:spcBef>
                <a:spcPts val="600"/>
              </a:spcBef>
              <a:spcAft>
                <a:spcPts val="600"/>
              </a:spcAft>
              <a:buClrTx/>
              <a:buSzTx/>
              <a:buFont typeface="Wingdings" panose="05000000000000000000" charset="0"/>
              <a:buChar char="ü"/>
            </a:pPr>
            <a:r>
              <a:rPr kumimoji="0" lang="en-US" altLang="zh-CN" sz="2000" b="0" i="0" u="none" strike="noStrike" kern="1200" cap="none" spc="0" normalizeH="0" baseline="0" noProof="1">
                <a:solidFill>
                  <a:schemeClr val="tx1"/>
                </a:solidFill>
                <a:latin typeface="Times New Roman" panose="02020603050405020304" pitchFamily="2" charset="0"/>
                <a:ea typeface="Times New Roman" panose="02020603050405020304" pitchFamily="2" charset="0"/>
                <a:cs typeface="+mn-cs"/>
              </a:rPr>
              <a:t>ROP</a:t>
            </a:r>
            <a:r>
              <a:rPr kumimoji="0" lang="zh-CN" altLang="en-US" sz="2000" b="0" i="0" u="none" strike="noStrike" kern="1200" cap="none" spc="0" normalizeH="0" baseline="0" noProof="1">
                <a:solidFill>
                  <a:schemeClr val="tx1"/>
                </a:solidFill>
                <a:latin typeface="Times New Roman" panose="02020603050405020304" pitchFamily="2" charset="0"/>
                <a:ea typeface="Times New Roman" panose="02020603050405020304" pitchFamily="2" charset="0"/>
                <a:cs typeface="+mn-cs"/>
              </a:rPr>
              <a:t>攻击首先要利用特定漏洞来实现栈的覆盖，通过覆盖返回地址来实现控制流的修改，重新组合已有的代码来实现恶意目的。</a:t>
            </a:r>
            <a:endParaRPr kumimoji="0" lang="zh-CN" altLang="en-US" sz="2000" b="0" i="0" u="none" strike="noStrike" kern="1200" cap="none" spc="0" normalizeH="0" baseline="0" noProof="1">
              <a:solidFill>
                <a:schemeClr val="tx1"/>
              </a:solidFill>
              <a:latin typeface="Times New Roman" panose="02020603050405020304" pitchFamily="2" charset="0"/>
              <a:ea typeface="Times New Roman" panose="02020603050405020304" pitchFamily="2" charset="0"/>
              <a:cs typeface="+mn-cs"/>
            </a:endParaRPr>
          </a:p>
          <a:p>
            <a:pPr marL="657225" marR="0" indent="-342265" algn="l" defTabSz="914400" rtl="0" eaLnBrk="1" fontAlgn="base" latinLnBrk="0" hangingPunct="1">
              <a:lnSpc>
                <a:spcPct val="150000"/>
              </a:lnSpc>
              <a:spcBef>
                <a:spcPts val="600"/>
              </a:spcBef>
              <a:spcAft>
                <a:spcPts val="600"/>
              </a:spcAft>
              <a:buClrTx/>
              <a:buSzTx/>
              <a:buFont typeface="Wingdings" panose="05000000000000000000" charset="0"/>
              <a:buChar char="ü"/>
            </a:pPr>
            <a:r>
              <a:rPr kumimoji="0" lang="en-US" altLang="zh-CN" sz="2000" b="0" i="0" u="none" strike="noStrike" kern="1200" cap="none" spc="0" normalizeH="0" baseline="0" noProof="1">
                <a:solidFill>
                  <a:schemeClr val="tx1"/>
                </a:solidFill>
                <a:latin typeface="Times New Roman" panose="02020603050405020304" pitchFamily="2" charset="0"/>
                <a:ea typeface="Times New Roman" panose="02020603050405020304" pitchFamily="2" charset="0"/>
                <a:cs typeface="+mn-cs"/>
              </a:rPr>
              <a:t>ROP Gadgets</a:t>
            </a:r>
            <a:r>
              <a:rPr kumimoji="0" lang="zh-CN" altLang="en-US" sz="2000" b="0" i="0" u="none" strike="noStrike" kern="1200" cap="none" spc="0" normalizeH="0" baseline="0" noProof="1">
                <a:solidFill>
                  <a:schemeClr val="tx1"/>
                </a:solidFill>
                <a:latin typeface="Times New Roman" panose="02020603050405020304" pitchFamily="2" charset="0"/>
                <a:ea typeface="Times New Roman" panose="02020603050405020304" pitchFamily="2" charset="0"/>
                <a:cs typeface="+mn-cs"/>
              </a:rPr>
              <a:t>是指较短的汇编指令块，一般以</a:t>
            </a:r>
            <a:r>
              <a:rPr kumimoji="0" lang="en-US" altLang="zh-CN" sz="2000" b="0" i="0" u="none" strike="noStrike" kern="1200" cap="none" spc="0" normalizeH="0" baseline="0" noProof="1">
                <a:solidFill>
                  <a:schemeClr val="tx1"/>
                </a:solidFill>
                <a:latin typeface="Times New Roman" panose="02020603050405020304" pitchFamily="2" charset="0"/>
                <a:ea typeface="Times New Roman" panose="02020603050405020304" pitchFamily="2" charset="0"/>
                <a:cs typeface="+mn-cs"/>
              </a:rPr>
              <a:t>ret</a:t>
            </a:r>
            <a:r>
              <a:rPr kumimoji="0" lang="zh-CN" altLang="en-US" sz="2000" b="0" i="0" u="none" strike="noStrike" kern="1200" cap="none" spc="0" normalizeH="0" baseline="0" noProof="1">
                <a:solidFill>
                  <a:schemeClr val="tx1"/>
                </a:solidFill>
                <a:latin typeface="Times New Roman" panose="02020603050405020304" pitchFamily="2" charset="0"/>
                <a:ea typeface="Times New Roman" panose="02020603050405020304" pitchFamily="2" charset="0"/>
                <a:cs typeface="+mn-cs"/>
              </a:rPr>
              <a:t>或其他间接跳转指令（如</a:t>
            </a:r>
            <a:r>
              <a:rPr kumimoji="0" lang="en-US" altLang="zh-CN" sz="2000" b="0" i="0" u="none" strike="noStrike" kern="1200" cap="none" spc="0" normalizeH="0" baseline="0" noProof="1">
                <a:solidFill>
                  <a:schemeClr val="tx1"/>
                </a:solidFill>
                <a:latin typeface="Times New Roman" panose="02020603050405020304" pitchFamily="2" charset="0"/>
                <a:ea typeface="Times New Roman" panose="02020603050405020304" pitchFamily="2" charset="0"/>
                <a:cs typeface="+mn-cs"/>
              </a:rPr>
              <a:t>jmp eax, call eax</a:t>
            </a:r>
            <a:r>
              <a:rPr kumimoji="0" lang="zh-CN" altLang="en-US" sz="2000" b="0" i="0" u="none" strike="noStrike" kern="1200" cap="none" spc="0" normalizeH="0" baseline="0" noProof="1">
                <a:solidFill>
                  <a:schemeClr val="tx1"/>
                </a:solidFill>
                <a:latin typeface="Times New Roman" panose="02020603050405020304" pitchFamily="2" charset="0"/>
                <a:ea typeface="Times New Roman" panose="02020603050405020304" pitchFamily="2" charset="0"/>
                <a:cs typeface="+mn-cs"/>
              </a:rPr>
              <a:t>等等）结束，每个</a:t>
            </a:r>
            <a:r>
              <a:rPr kumimoji="0" lang="en-US" altLang="zh-CN" sz="2000" b="0" i="0" u="none" strike="noStrike" kern="1200" cap="none" spc="0" normalizeH="0" baseline="0" noProof="1">
                <a:solidFill>
                  <a:schemeClr val="tx1"/>
                </a:solidFill>
                <a:latin typeface="Times New Roman" panose="02020603050405020304" pitchFamily="2" charset="0"/>
                <a:ea typeface="Times New Roman" panose="02020603050405020304" pitchFamily="2" charset="0"/>
                <a:cs typeface="+mn-cs"/>
              </a:rPr>
              <a:t>Gadget</a:t>
            </a:r>
            <a:r>
              <a:rPr kumimoji="0" lang="zh-CN" altLang="en-US" sz="2000" b="0" i="0" u="none" strike="noStrike" kern="1200" cap="none" spc="0" normalizeH="0" baseline="0" noProof="1">
                <a:solidFill>
                  <a:schemeClr val="tx1"/>
                </a:solidFill>
                <a:latin typeface="Times New Roman" panose="02020603050405020304" pitchFamily="2" charset="0"/>
                <a:ea typeface="Times New Roman" panose="02020603050405020304" pitchFamily="2" charset="0"/>
                <a:cs typeface="+mn-cs"/>
              </a:rPr>
              <a:t>仅仅实现功能非常有限的运算，但大量的</a:t>
            </a:r>
            <a:r>
              <a:rPr kumimoji="0" lang="en-US" altLang="zh-CN" sz="2000" b="0" i="0" u="none" strike="noStrike" kern="1200" cap="none" spc="0" normalizeH="0" baseline="0" noProof="1">
                <a:solidFill>
                  <a:schemeClr val="tx1"/>
                </a:solidFill>
                <a:latin typeface="Times New Roman" panose="02020603050405020304" pitchFamily="2" charset="0"/>
                <a:ea typeface="Times New Roman" panose="02020603050405020304" pitchFamily="2" charset="0"/>
                <a:cs typeface="+mn-cs"/>
              </a:rPr>
              <a:t>Gadgets</a:t>
            </a:r>
            <a:r>
              <a:rPr kumimoji="0" lang="zh-CN" altLang="en-US" sz="2000" b="0" i="0" u="none" strike="noStrike" kern="1200" cap="none" spc="0" normalizeH="0" baseline="0" noProof="1">
                <a:solidFill>
                  <a:schemeClr val="tx1"/>
                </a:solidFill>
                <a:latin typeface="Times New Roman" panose="02020603050405020304" pitchFamily="2" charset="0"/>
                <a:ea typeface="Times New Roman" panose="02020603050405020304" pitchFamily="2" charset="0"/>
                <a:cs typeface="+mn-cs"/>
              </a:rPr>
              <a:t>链接起来可以实现任意功能。</a:t>
            </a:r>
            <a:endParaRPr kumimoji="0" lang="zh-CN" altLang="en-US" sz="2000" b="0" i="0" u="none" strike="noStrike" kern="1200" cap="none" spc="0" normalizeH="0" baseline="0" noProof="1">
              <a:solidFill>
                <a:schemeClr val="tx1"/>
              </a:solidFill>
              <a:latin typeface="Times New Roman" panose="02020603050405020304" pitchFamily="2" charset="0"/>
              <a:ea typeface="Times New Roman" panose="02020603050405020304" pitchFamily="2" charset="0"/>
              <a:cs typeface="+mn-cs"/>
            </a:endParaRPr>
          </a:p>
          <a:p>
            <a:pPr marL="342900" marR="0" indent="-342900" algn="l" defTabSz="914400" rtl="0" eaLnBrk="1" fontAlgn="base" latinLnBrk="0" hangingPunct="1">
              <a:lnSpc>
                <a:spcPct val="100000"/>
              </a:lnSpc>
              <a:spcBef>
                <a:spcPct val="20000"/>
              </a:spcBef>
              <a:spcAft>
                <a:spcPct val="0"/>
              </a:spcAft>
              <a:buClrTx/>
              <a:buSzTx/>
              <a:buFont typeface="Wingdings" panose="05000000000000000000" charset="0"/>
              <a:buNone/>
            </a:pPr>
            <a:endParaRPr kumimoji="0" lang="en-US" altLang="zh-CN" sz="2000" b="0" i="0" u="none" strike="noStrike" kern="1200" cap="none" spc="0" normalizeH="0" baseline="0" noProof="1">
              <a:solidFill>
                <a:schemeClr val="tx1"/>
              </a:solidFill>
              <a:latin typeface="Times New Roman" panose="02020603050405020304" pitchFamily="2" charset="0"/>
              <a:ea typeface="Times New Roman" panose="02020603050405020304" pitchFamily="2" charset="0"/>
              <a:cs typeface="+mn-cs"/>
              <a:hlinkClick r:id="rId1" action="ppaction://hlinkfile"/>
            </a:endParaRPr>
          </a:p>
          <a:p>
            <a:pPr marL="342900" marR="0" indent="-342900" algn="l" defTabSz="914400" rtl="0" eaLnBrk="1" fontAlgn="base" latinLnBrk="0" hangingPunct="1">
              <a:lnSpc>
                <a:spcPct val="100000"/>
              </a:lnSpc>
              <a:spcBef>
                <a:spcPct val="20000"/>
              </a:spcBef>
              <a:spcAft>
                <a:spcPct val="0"/>
              </a:spcAft>
              <a:buClrTx/>
              <a:buSzTx/>
              <a:buFont typeface="Wingdings" panose="05000000000000000000" charset="0"/>
              <a:buNone/>
            </a:pPr>
            <a:r>
              <a:rPr kumimoji="0" lang="en-US" altLang="zh-CN" sz="2000" b="0" i="0" u="none" strike="noStrike" kern="1200" cap="none" spc="0" normalizeH="0" baseline="0" noProof="1">
                <a:solidFill>
                  <a:schemeClr val="tx1"/>
                </a:solidFill>
                <a:latin typeface="Times New Roman" panose="02020603050405020304" pitchFamily="2" charset="0"/>
                <a:ea typeface="Times New Roman" panose="02020603050405020304" pitchFamily="2" charset="0"/>
                <a:cs typeface="+mn-cs"/>
                <a:hlinkClick r:id="rId1" action="ppaction://hlinkfile"/>
              </a:rPr>
              <a:t>FindPotentialGadgets.py</a:t>
            </a:r>
            <a:endParaRPr kumimoji="0" lang="zh-CN" altLang="en-US" sz="2000" b="0" i="0" u="none" strike="noStrike" kern="1200" cap="none" spc="0" normalizeH="0" baseline="0" noProof="1">
              <a:solidFill>
                <a:schemeClr val="tx1"/>
              </a:solidFill>
              <a:latin typeface="+mn-lt"/>
              <a:ea typeface="宋体" panose="02010600030101010101" pitchFamily="2" charset="-122"/>
              <a:cs typeface="+mn-cs"/>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1" name="标题 1"/>
          <p:cNvSpPr>
            <a:spLocks noGrp="1"/>
          </p:cNvSpPr>
          <p:nvPr>
            <p:ph type="title"/>
          </p:nvPr>
        </p:nvSpPr>
        <p:spPr>
          <a:xfrm>
            <a:off x="554355" y="150495"/>
            <a:ext cx="5398770" cy="414020"/>
          </a:xfrm>
        </p:spPr>
        <p:txBody>
          <a:bodyPr anchor="ctr"/>
          <a:p>
            <a:pPr fontAlgn="base"/>
            <a:r>
              <a:rPr lang="en-US" altLang="zh-CN" strike="noStrike" noProof="1"/>
              <a:t>16.2.2  Immunity Debugger</a:t>
            </a:r>
            <a:r>
              <a:rPr lang="zh-CN" altLang="en-US" strike="noStrike" noProof="1">
                <a:ea typeface="宋体" panose="02010600030101010101" pitchFamily="2" charset="-122"/>
              </a:rPr>
              <a:t>编程</a:t>
            </a:r>
            <a:endParaRPr lang="zh-CN" altLang="en-US" strike="noStrike" noProof="1">
              <a:ea typeface="宋体" panose="02010600030101010101" pitchFamily="2" charset="-122"/>
            </a:endParaRPr>
          </a:p>
        </p:txBody>
      </p:sp>
      <p:sp>
        <p:nvSpPr>
          <p:cNvPr id="3" name="文本占位符 2"/>
          <p:cNvSpPr>
            <a:spLocks noGrp="1"/>
          </p:cNvSpPr>
          <p:nvPr>
            <p:ph type="body" idx="1"/>
          </p:nvPr>
        </p:nvSpPr>
        <p:spPr/>
        <p:txBody>
          <a:bodyPr/>
          <a:p>
            <a:endParaRPr lang="zh-CN" altLang="en-US"/>
          </a:p>
        </p:txBody>
      </p:sp>
      <p:sp>
        <p:nvSpPr>
          <p:cNvPr id="4" name="内容占位符 3"/>
          <p:cNvSpPr>
            <a:spLocks noGrp="1"/>
          </p:cNvSpPr>
          <p:nvPr>
            <p:ph sz="half" idx="2"/>
          </p:nvPr>
        </p:nvSpPr>
        <p:spPr/>
        <p:txBody>
          <a:bodyPr/>
          <a:p>
            <a:endParaRPr lang="zh-CN" altLang="en-US"/>
          </a:p>
        </p:txBody>
      </p:sp>
      <p:pic>
        <p:nvPicPr>
          <p:cNvPr id="57346" name="Picture 21" descr="JBY1})7MRA3QSB_NOPA$M[H"/>
          <p:cNvPicPr>
            <a:picLocks noChangeAspect="1"/>
          </p:cNvPicPr>
          <p:nvPr/>
        </p:nvPicPr>
        <p:blipFill>
          <a:blip r:embed="rId1"/>
          <a:stretch>
            <a:fillRect/>
          </a:stretch>
        </p:blipFill>
        <p:spPr>
          <a:xfrm>
            <a:off x="2333625" y="1671638"/>
            <a:ext cx="7042150" cy="4789487"/>
          </a:xfrm>
          <a:prstGeom prst="rect">
            <a:avLst/>
          </a:prstGeom>
          <a:noFill/>
          <a:ln w="9525">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5" name="标题 1"/>
          <p:cNvSpPr>
            <a:spLocks noGrp="1"/>
          </p:cNvSpPr>
          <p:nvPr>
            <p:ph type="title"/>
          </p:nvPr>
        </p:nvSpPr>
        <p:spPr>
          <a:xfrm>
            <a:off x="554355" y="150495"/>
            <a:ext cx="5398770" cy="414020"/>
          </a:xfrm>
        </p:spPr>
        <p:txBody>
          <a:bodyPr anchor="ctr"/>
          <a:p>
            <a:pPr fontAlgn="base"/>
            <a:r>
              <a:rPr lang="en-US" altLang="zh-CN" strike="noStrike" noProof="1"/>
              <a:t>16.2.2  Immunity Debugger</a:t>
            </a:r>
            <a:r>
              <a:rPr lang="zh-CN" altLang="en-US" strike="noStrike" noProof="1">
                <a:ea typeface="宋体" panose="02010600030101010101" pitchFamily="2" charset="-122"/>
              </a:rPr>
              <a:t>编程</a:t>
            </a:r>
            <a:endParaRPr lang="zh-CN" altLang="en-US" strike="noStrike" noProof="1">
              <a:ea typeface="宋体" panose="02010600030101010101" pitchFamily="2" charset="-122"/>
            </a:endParaRPr>
          </a:p>
        </p:txBody>
      </p:sp>
      <p:sp>
        <p:nvSpPr>
          <p:cNvPr id="2" name="文本占位符 1"/>
          <p:cNvSpPr>
            <a:spLocks noGrp="1"/>
          </p:cNvSpPr>
          <p:nvPr>
            <p:ph type="body" idx="1"/>
          </p:nvPr>
        </p:nvSpPr>
        <p:spPr/>
        <p:txBody>
          <a:bodyPr/>
          <a:p>
            <a:endParaRPr lang="zh-CN" altLang="en-US"/>
          </a:p>
        </p:txBody>
      </p:sp>
      <p:sp>
        <p:nvSpPr>
          <p:cNvPr id="58370" name="内容占位符 2"/>
          <p:cNvSpPr>
            <a:spLocks noGrp="1"/>
          </p:cNvSpPr>
          <p:nvPr>
            <p:ph sz="half" idx="2"/>
          </p:nvPr>
        </p:nvSpPr>
        <p:spPr/>
        <p:txBody>
          <a:bodyPr anchor="t"/>
          <a:p>
            <a:pPr defTabSz="914400">
              <a:lnSpc>
                <a:spcPct val="150000"/>
              </a:lnSpc>
              <a:spcBef>
                <a:spcPts val="1200"/>
              </a:spcBef>
            </a:pPr>
            <a:r>
              <a:rPr lang="zh-CN" altLang="en-US" sz="2400" kern="1200" baseline="0">
                <a:latin typeface="+mn-lt"/>
                <a:ea typeface="+mn-ea"/>
                <a:cs typeface="+mn-cs"/>
              </a:rPr>
              <a:t>在Immunity Debugger界面中工具栏上单击左边第二个带有符号“&gt;&gt;&gt;”的工具按钮，打开“Immunity Debugger Python Shell”窗口，在该窗口中可以直接执行Python语句，并通过对象“imm”来访问Immlib库的所有成员。</a:t>
            </a:r>
            <a:endParaRPr lang="zh-CN" altLang="en-US" sz="2400" kern="1200" baseline="0">
              <a:latin typeface="+mn-lt"/>
              <a:ea typeface="+mn-ea"/>
              <a:cs typeface="+mn-cs"/>
            </a:endParaRPr>
          </a:p>
          <a:p>
            <a:pPr defTabSz="914400">
              <a:lnSpc>
                <a:spcPct val="150000"/>
              </a:lnSpc>
              <a:spcBef>
                <a:spcPts val="1200"/>
              </a:spcBef>
            </a:pPr>
            <a:r>
              <a:rPr lang="zh-CN" altLang="en-US" sz="2400" kern="1200" baseline="0">
                <a:latin typeface="+mn-lt"/>
                <a:ea typeface="+mn-ea"/>
                <a:cs typeface="+mn-cs"/>
              </a:rPr>
              <a:t>也可以通过在Immunity Debugger主界面下面的命令框中输入“!”符号来执行编写好的Python程序完成分析任务。</a:t>
            </a:r>
            <a:endParaRPr lang="zh-CN" altLang="en-US" sz="2400" kern="1200" baseline="0">
              <a:latin typeface="+mn-lt"/>
              <a:ea typeface="+mn-ea"/>
              <a:cs typeface="+mn-cs"/>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49" name="标题 1"/>
          <p:cNvSpPr>
            <a:spLocks noGrp="1"/>
          </p:cNvSpPr>
          <p:nvPr>
            <p:ph type="title"/>
          </p:nvPr>
        </p:nvSpPr>
        <p:spPr>
          <a:xfrm>
            <a:off x="554355" y="150495"/>
            <a:ext cx="5398770" cy="414020"/>
          </a:xfrm>
        </p:spPr>
        <p:txBody>
          <a:bodyPr anchor="ctr"/>
          <a:p>
            <a:pPr fontAlgn="base"/>
            <a:r>
              <a:rPr lang="en-US" altLang="zh-CN" strike="noStrike" noProof="1"/>
              <a:t>16.2.2  Immunity Debugger</a:t>
            </a:r>
            <a:r>
              <a:rPr lang="zh-CN" altLang="en-US" strike="noStrike" noProof="1">
                <a:ea typeface="宋体" panose="02010600030101010101" pitchFamily="2" charset="-122"/>
              </a:rPr>
              <a:t>编程</a:t>
            </a:r>
            <a:endParaRPr lang="zh-CN" altLang="en-US" strike="noStrike" noProof="1">
              <a:ea typeface="宋体" panose="02010600030101010101" pitchFamily="2" charset="-122"/>
            </a:endParaRPr>
          </a:p>
        </p:txBody>
      </p:sp>
      <p:sp>
        <p:nvSpPr>
          <p:cNvPr id="2" name="文本占位符 1"/>
          <p:cNvSpPr>
            <a:spLocks noGrp="1"/>
          </p:cNvSpPr>
          <p:nvPr>
            <p:ph type="body" idx="1"/>
          </p:nvPr>
        </p:nvSpPr>
        <p:spPr/>
        <p:txBody>
          <a:bodyPr/>
          <a:p>
            <a:endParaRPr lang="zh-CN" altLang="en-US"/>
          </a:p>
        </p:txBody>
      </p:sp>
      <p:sp>
        <p:nvSpPr>
          <p:cNvPr id="3" name="内容占位符 2"/>
          <p:cNvSpPr>
            <a:spLocks noGrp="1"/>
          </p:cNvSpPr>
          <p:nvPr>
            <p:ph sz="half" idx="2"/>
          </p:nvPr>
        </p:nvSpPr>
        <p:spPr/>
        <p:txBody>
          <a:bodyPr/>
          <a:p>
            <a:pPr marL="342900" marR="0" indent="-342900" algn="l" defTabSz="914400" rtl="0" eaLnBrk="1" fontAlgn="base" latinLnBrk="0" hangingPunct="1">
              <a:lnSpc>
                <a:spcPct val="100000"/>
              </a:lnSpc>
              <a:spcBef>
                <a:spcPct val="20000"/>
              </a:spcBef>
              <a:spcAft>
                <a:spcPct val="0"/>
              </a:spcAft>
              <a:buClrTx/>
              <a:buSzTx/>
              <a:buFont typeface="Wingdings" panose="05000000000000000000" charset="0"/>
              <a:buChar char="§"/>
            </a:pPr>
            <a:r>
              <a:rPr kumimoji="0" lang="zh-CN" altLang="en-US" sz="2400" b="0" i="0" u="none" strike="noStrike" kern="1200" cap="none" spc="0" normalizeH="0" baseline="0" noProof="1">
                <a:solidFill>
                  <a:schemeClr val="tx1"/>
                </a:solidFill>
                <a:latin typeface="+mn-lt"/>
                <a:ea typeface="+mn-ea"/>
                <a:cs typeface="+mn-cs"/>
              </a:rPr>
              <a:t>寻找可执行文件中的循环语句</a:t>
            </a:r>
            <a:endParaRPr kumimoji="0" lang="zh-CN" altLang="en-US" sz="2400" b="0" i="0" u="none" strike="noStrike" kern="1200" cap="none" spc="0" normalizeH="0" baseline="0" noProof="1">
              <a:solidFill>
                <a:schemeClr val="tx1"/>
              </a:solidFill>
              <a:latin typeface="+mn-lt"/>
              <a:ea typeface="+mn-ea"/>
              <a:cs typeface="+mn-cs"/>
            </a:endParaRPr>
          </a:p>
          <a:p>
            <a:pPr marL="0" marR="0" indent="0" algn="l" defTabSz="914400" rtl="0" eaLnBrk="1" fontAlgn="base" latinLnBrk="0" hangingPunct="1">
              <a:lnSpc>
                <a:spcPct val="100000"/>
              </a:lnSpc>
              <a:spcBef>
                <a:spcPct val="20000"/>
              </a:spcBef>
              <a:spcAft>
                <a:spcPct val="0"/>
              </a:spcAft>
              <a:buClrTx/>
              <a:buSzTx/>
              <a:buFont typeface="Wingdings" panose="05000000000000000000" charset="0"/>
              <a:buNone/>
            </a:pPr>
            <a:endParaRPr kumimoji="0" lang="zh-CN" altLang="en-US" sz="2400" b="0" i="0" u="none" strike="noStrike" kern="1200" cap="none" spc="0" normalizeH="0" baseline="0" noProof="1">
              <a:solidFill>
                <a:schemeClr val="tx1"/>
              </a:solidFill>
              <a:latin typeface="+mn-lt"/>
              <a:ea typeface="+mn-ea"/>
              <a:cs typeface="+mn-cs"/>
              <a:hlinkClick r:id="rId1" action="ppaction://hlinkfile"/>
            </a:endParaRPr>
          </a:p>
          <a:p>
            <a:pPr marL="0" marR="0" indent="0" algn="l" defTabSz="914400" rtl="0" eaLnBrk="1" fontAlgn="base" latinLnBrk="0" hangingPunct="1">
              <a:lnSpc>
                <a:spcPct val="100000"/>
              </a:lnSpc>
              <a:spcBef>
                <a:spcPct val="20000"/>
              </a:spcBef>
              <a:spcAft>
                <a:spcPct val="0"/>
              </a:spcAft>
              <a:buClrTx/>
              <a:buSzTx/>
              <a:buFont typeface="Wingdings" panose="05000000000000000000" charset="0"/>
              <a:buNone/>
            </a:pPr>
            <a:r>
              <a:rPr kumimoji="0" lang="zh-CN" altLang="en-US" sz="2400" b="0" i="0" u="none" strike="noStrike" kern="1200" cap="none" spc="0" normalizeH="0" baseline="0" noProof="1">
                <a:solidFill>
                  <a:schemeClr val="tx1"/>
                </a:solidFill>
                <a:latin typeface="+mn-lt"/>
                <a:ea typeface="+mn-ea"/>
                <a:cs typeface="+mn-cs"/>
                <a:hlinkClick r:id="rId1" action="ppaction://hlinkfile"/>
              </a:rPr>
              <a:t>code\FindLoop.py</a:t>
            </a:r>
            <a:endParaRPr kumimoji="0" lang="zh-CN" altLang="en-US" sz="2400" b="0" i="0" u="none" strike="noStrike" kern="1200" cap="none" spc="0" normalizeH="0" baseline="0" noProof="1">
              <a:solidFill>
                <a:schemeClr val="tx1"/>
              </a:solidFill>
              <a:latin typeface="+mn-lt"/>
              <a:ea typeface="+mn-ea"/>
              <a:cs typeface="+mn-cs"/>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3" name="标题 1"/>
          <p:cNvSpPr>
            <a:spLocks noGrp="1"/>
          </p:cNvSpPr>
          <p:nvPr>
            <p:ph type="title"/>
          </p:nvPr>
        </p:nvSpPr>
        <p:spPr>
          <a:xfrm>
            <a:off x="554355" y="150495"/>
            <a:ext cx="5398770" cy="414020"/>
          </a:xfrm>
        </p:spPr>
        <p:txBody>
          <a:bodyPr anchor="ctr"/>
          <a:p>
            <a:pPr fontAlgn="base"/>
            <a:r>
              <a:rPr lang="en-US" altLang="zh-CN" strike="noStrike" noProof="1">
                <a:sym typeface="宋体" panose="02010600030101010101" pitchFamily="2" charset="-122"/>
              </a:rPr>
              <a:t>16.2.2  Immunity Debugger</a:t>
            </a:r>
            <a:r>
              <a:rPr lang="zh-CN" altLang="en-US" strike="noStrike" noProof="1">
                <a:ea typeface="宋体" panose="02010600030101010101" pitchFamily="2" charset="-122"/>
                <a:sym typeface="宋体" panose="02010600030101010101" pitchFamily="2" charset="-122"/>
              </a:rPr>
              <a:t>编程</a:t>
            </a:r>
            <a:endParaRPr lang="zh-CN" altLang="en-US" strike="noStrike" noProof="1">
              <a:ea typeface="宋体" panose="02010600030101010101" pitchFamily="2" charset="-122"/>
            </a:endParaRPr>
          </a:p>
        </p:txBody>
      </p:sp>
      <p:sp>
        <p:nvSpPr>
          <p:cNvPr id="2" name="文本占位符 1"/>
          <p:cNvSpPr>
            <a:spLocks noGrp="1"/>
          </p:cNvSpPr>
          <p:nvPr>
            <p:ph type="body" idx="1"/>
          </p:nvPr>
        </p:nvSpPr>
        <p:spPr/>
        <p:txBody>
          <a:bodyPr/>
          <a:p>
            <a:endParaRPr lang="zh-CN" altLang="en-US"/>
          </a:p>
        </p:txBody>
      </p:sp>
      <p:sp>
        <p:nvSpPr>
          <p:cNvPr id="3" name="内容占位符 2"/>
          <p:cNvSpPr>
            <a:spLocks noGrp="1"/>
          </p:cNvSpPr>
          <p:nvPr>
            <p:ph sz="half" idx="2"/>
          </p:nvPr>
        </p:nvSpPr>
        <p:spPr/>
        <p:txBody>
          <a:bodyPr/>
          <a:p>
            <a:pPr marL="342900" marR="0" indent="-342900" algn="l" defTabSz="914400" rtl="0" eaLnBrk="1" fontAlgn="base" latinLnBrk="0" hangingPunct="1">
              <a:lnSpc>
                <a:spcPct val="100000"/>
              </a:lnSpc>
              <a:spcBef>
                <a:spcPct val="20000"/>
              </a:spcBef>
              <a:spcAft>
                <a:spcPct val="0"/>
              </a:spcAft>
              <a:buClrTx/>
              <a:buSzTx/>
              <a:buFont typeface="Wingdings" panose="05000000000000000000" charset="0"/>
              <a:buChar char="§"/>
            </a:pPr>
            <a:r>
              <a:rPr kumimoji="0" lang="zh-CN" altLang="en-US" sz="2400" b="0" i="0" u="none" strike="noStrike" kern="1200" cap="none" spc="0" normalizeH="0" baseline="0" noProof="1">
                <a:solidFill>
                  <a:schemeClr val="tx1"/>
                </a:solidFill>
                <a:latin typeface="+mn-lt"/>
                <a:ea typeface="+mn-ea"/>
                <a:cs typeface="+mn-cs"/>
              </a:rPr>
              <a:t>寻找可执行文件中的打包器</a:t>
            </a:r>
            <a:endParaRPr kumimoji="0" lang="zh-CN" altLang="en-US" sz="2400" b="0" i="0" u="none" strike="noStrike" kern="1200" cap="none" spc="0" normalizeH="0" baseline="0" noProof="1">
              <a:solidFill>
                <a:schemeClr val="tx1"/>
              </a:solidFill>
              <a:latin typeface="+mn-lt"/>
              <a:ea typeface="+mn-ea"/>
              <a:cs typeface="+mn-cs"/>
            </a:endParaRPr>
          </a:p>
          <a:p>
            <a:pPr marL="0" marR="0" indent="0" algn="l" defTabSz="914400" rtl="0" eaLnBrk="1" fontAlgn="base" latinLnBrk="0" hangingPunct="1">
              <a:lnSpc>
                <a:spcPct val="100000"/>
              </a:lnSpc>
              <a:spcBef>
                <a:spcPct val="20000"/>
              </a:spcBef>
              <a:spcAft>
                <a:spcPct val="0"/>
              </a:spcAft>
              <a:buClrTx/>
              <a:buSzTx/>
              <a:buFont typeface="Wingdings" panose="05000000000000000000" charset="0"/>
              <a:buNone/>
            </a:pPr>
            <a:endParaRPr kumimoji="0" lang="zh-CN" altLang="en-US" sz="2400" b="0" i="0" u="none" strike="noStrike" kern="1200" cap="none" spc="0" normalizeH="0" baseline="0" noProof="1">
              <a:solidFill>
                <a:schemeClr val="tx1"/>
              </a:solidFill>
              <a:latin typeface="+mn-lt"/>
              <a:ea typeface="+mn-ea"/>
              <a:cs typeface="+mn-cs"/>
              <a:hlinkClick r:id="rId1" action="ppaction://hlinkfile"/>
            </a:endParaRPr>
          </a:p>
          <a:p>
            <a:pPr marL="0" marR="0" indent="0" algn="l" defTabSz="914400" rtl="0" eaLnBrk="1" fontAlgn="base" latinLnBrk="0" hangingPunct="1">
              <a:lnSpc>
                <a:spcPct val="100000"/>
              </a:lnSpc>
              <a:spcBef>
                <a:spcPct val="20000"/>
              </a:spcBef>
              <a:spcAft>
                <a:spcPct val="0"/>
              </a:spcAft>
              <a:buClrTx/>
              <a:buSzTx/>
              <a:buFont typeface="Wingdings" panose="05000000000000000000" charset="0"/>
              <a:buNone/>
            </a:pPr>
            <a:r>
              <a:rPr kumimoji="0" lang="zh-CN" altLang="en-US" sz="2400" b="0" i="0" u="none" strike="noStrike" kern="1200" cap="none" spc="0" normalizeH="0" baseline="0" noProof="1">
                <a:solidFill>
                  <a:schemeClr val="tx1"/>
                </a:solidFill>
                <a:latin typeface="+mn-lt"/>
                <a:ea typeface="+mn-ea"/>
                <a:cs typeface="+mn-cs"/>
                <a:hlinkClick r:id="rId1" action="ppaction://hlinkfile"/>
              </a:rPr>
              <a:t>code\FindPacker.py</a:t>
            </a:r>
            <a:endParaRPr kumimoji="0" lang="zh-CN" altLang="en-US" sz="2400" b="0" i="0" u="none" strike="noStrike" kern="1200" cap="none" spc="0" normalizeH="0" baseline="0" noProof="1">
              <a:solidFill>
                <a:schemeClr val="tx1"/>
              </a:solidFill>
              <a:latin typeface="+mn-lt"/>
              <a:ea typeface="+mn-ea"/>
              <a:cs typeface="+mn-cs"/>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7" name="标题 1"/>
          <p:cNvSpPr>
            <a:spLocks noGrp="1"/>
          </p:cNvSpPr>
          <p:nvPr>
            <p:ph type="title"/>
          </p:nvPr>
        </p:nvSpPr>
        <p:spPr>
          <a:xfrm>
            <a:off x="554355" y="150495"/>
            <a:ext cx="5398770" cy="414020"/>
          </a:xfrm>
        </p:spPr>
        <p:txBody>
          <a:bodyPr anchor="ctr"/>
          <a:p>
            <a:pPr fontAlgn="base"/>
            <a:r>
              <a:rPr lang="en-US" altLang="zh-CN" strike="noStrike" noProof="1">
                <a:sym typeface="宋体" panose="02010600030101010101" pitchFamily="2" charset="-122"/>
              </a:rPr>
              <a:t>16.2.2  Immunity Debugger</a:t>
            </a:r>
            <a:r>
              <a:rPr lang="zh-CN" altLang="en-US" strike="noStrike" noProof="1">
                <a:ea typeface="宋体" panose="02010600030101010101" pitchFamily="2" charset="-122"/>
                <a:sym typeface="宋体" panose="02010600030101010101" pitchFamily="2" charset="-122"/>
              </a:rPr>
              <a:t>编程</a:t>
            </a:r>
            <a:endParaRPr lang="zh-CN" altLang="en-US" strike="noStrike" noProof="1">
              <a:ea typeface="宋体" panose="02010600030101010101" pitchFamily="2" charset="-122"/>
            </a:endParaRPr>
          </a:p>
        </p:txBody>
      </p:sp>
      <p:sp>
        <p:nvSpPr>
          <p:cNvPr id="2" name="文本占位符 1"/>
          <p:cNvSpPr>
            <a:spLocks noGrp="1"/>
          </p:cNvSpPr>
          <p:nvPr>
            <p:ph type="body" idx="1"/>
          </p:nvPr>
        </p:nvSpPr>
        <p:spPr/>
        <p:txBody>
          <a:bodyPr/>
          <a:p>
            <a:endParaRPr lang="zh-CN" altLang="en-US"/>
          </a:p>
        </p:txBody>
      </p:sp>
      <p:sp>
        <p:nvSpPr>
          <p:cNvPr id="3" name="内容占位符 2"/>
          <p:cNvSpPr>
            <a:spLocks noGrp="1"/>
          </p:cNvSpPr>
          <p:nvPr>
            <p:ph sz="half" idx="2"/>
          </p:nvPr>
        </p:nvSpPr>
        <p:spPr/>
        <p:txBody>
          <a:bodyPr/>
          <a:p>
            <a:pPr marL="342900" marR="0" indent="-342900" algn="l" defTabSz="914400" rtl="0" eaLnBrk="1" fontAlgn="base" latinLnBrk="0" hangingPunct="1">
              <a:lnSpc>
                <a:spcPct val="100000"/>
              </a:lnSpc>
              <a:spcBef>
                <a:spcPct val="20000"/>
              </a:spcBef>
              <a:spcAft>
                <a:spcPct val="0"/>
              </a:spcAft>
              <a:buClrTx/>
              <a:buSzTx/>
              <a:buFont typeface="Wingdings" panose="05000000000000000000" charset="0"/>
              <a:buChar char="§"/>
            </a:pPr>
            <a:r>
              <a:rPr kumimoji="0" lang="zh-CN" altLang="en-US" sz="2400" b="0" i="0" u="none" strike="noStrike" kern="1200" cap="none" spc="0" normalizeH="0" baseline="0" noProof="1">
                <a:solidFill>
                  <a:schemeClr val="tx1"/>
                </a:solidFill>
                <a:latin typeface="+mn-lt"/>
                <a:ea typeface="+mn-ea"/>
                <a:cs typeface="+mn-cs"/>
              </a:rPr>
              <a:t>寻找可执行文件中的指令</a:t>
            </a:r>
            <a:endParaRPr kumimoji="0" lang="zh-CN" altLang="en-US" sz="2400" b="0" i="0" u="none" strike="noStrike" kern="1200" cap="none" spc="0" normalizeH="0" baseline="0" noProof="1">
              <a:solidFill>
                <a:schemeClr val="tx1"/>
              </a:solidFill>
              <a:latin typeface="+mn-lt"/>
              <a:ea typeface="+mn-ea"/>
              <a:cs typeface="+mn-cs"/>
            </a:endParaRPr>
          </a:p>
          <a:p>
            <a:pPr marL="0" marR="0" indent="0" algn="l" defTabSz="914400" rtl="0" eaLnBrk="1" fontAlgn="base" latinLnBrk="0" hangingPunct="1">
              <a:lnSpc>
                <a:spcPct val="100000"/>
              </a:lnSpc>
              <a:spcBef>
                <a:spcPct val="20000"/>
              </a:spcBef>
              <a:spcAft>
                <a:spcPct val="0"/>
              </a:spcAft>
              <a:buClrTx/>
              <a:buSzTx/>
              <a:buFont typeface="Wingdings" panose="05000000000000000000" charset="0"/>
              <a:buNone/>
            </a:pPr>
            <a:endParaRPr kumimoji="0" lang="zh-CN" altLang="en-US" sz="2400" b="0" i="0" u="none" strike="noStrike" kern="1200" cap="none" spc="0" normalizeH="0" baseline="0" noProof="1">
              <a:solidFill>
                <a:schemeClr val="tx1"/>
              </a:solidFill>
              <a:latin typeface="+mn-lt"/>
              <a:ea typeface="+mn-ea"/>
              <a:cs typeface="+mn-cs"/>
              <a:hlinkClick r:id="rId1" action="ppaction://hlinkfile"/>
            </a:endParaRPr>
          </a:p>
          <a:p>
            <a:pPr marL="0" marR="0" indent="0" algn="l" defTabSz="914400" rtl="0" eaLnBrk="1" fontAlgn="base" latinLnBrk="0" hangingPunct="1">
              <a:lnSpc>
                <a:spcPct val="100000"/>
              </a:lnSpc>
              <a:spcBef>
                <a:spcPct val="20000"/>
              </a:spcBef>
              <a:spcAft>
                <a:spcPct val="0"/>
              </a:spcAft>
              <a:buClrTx/>
              <a:buSzTx/>
              <a:buFont typeface="Wingdings" panose="05000000000000000000" charset="0"/>
              <a:buNone/>
            </a:pPr>
            <a:r>
              <a:rPr kumimoji="0" lang="zh-CN" altLang="en-US" sz="2400" b="0" i="0" u="none" strike="noStrike" kern="1200" cap="none" spc="0" normalizeH="0" baseline="0" noProof="1">
                <a:solidFill>
                  <a:schemeClr val="tx1"/>
                </a:solidFill>
                <a:latin typeface="+mn-lt"/>
                <a:ea typeface="+mn-ea"/>
                <a:cs typeface="+mn-cs"/>
                <a:hlinkClick r:id="rId1" action="ppaction://hlinkfile"/>
              </a:rPr>
              <a:t>code\FindInstructions.py</a:t>
            </a:r>
            <a:endParaRPr kumimoji="0" lang="zh-CN" altLang="en-US" sz="2400" b="0" i="0" u="none" strike="noStrike" kern="1200" cap="none" spc="0" normalizeH="0" baseline="0" noProof="1">
              <a:solidFill>
                <a:schemeClr val="tx1"/>
              </a:solidFill>
              <a:latin typeface="+mn-lt"/>
              <a:ea typeface="+mn-ea"/>
              <a:cs typeface="+mn-cs"/>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1" name="标题 38913"/>
          <p:cNvSpPr>
            <a:spLocks noGrp="1"/>
          </p:cNvSpPr>
          <p:nvPr>
            <p:ph type="title"/>
          </p:nvPr>
        </p:nvSpPr>
        <p:spPr>
          <a:xfrm>
            <a:off x="554355" y="150495"/>
            <a:ext cx="5398770" cy="414020"/>
          </a:xfrm>
        </p:spPr>
        <p:txBody>
          <a:bodyPr anchor="ctr"/>
          <a:p>
            <a:pPr fontAlgn="base"/>
            <a:r>
              <a:rPr lang="en-US" altLang="zh-CN" strike="noStrike" noProof="1"/>
              <a:t>16.3 Windows</a:t>
            </a:r>
            <a:r>
              <a:rPr lang="zh-CN" altLang="en-US" strike="noStrike" noProof="1">
                <a:ea typeface="宋体" panose="02010600030101010101" pitchFamily="2" charset="-122"/>
              </a:rPr>
              <a:t>平台软件调试</a:t>
            </a:r>
            <a:endParaRPr lang="zh-CN" altLang="en-US" strike="noStrike" noProof="1">
              <a:ea typeface="宋体" panose="02010600030101010101" pitchFamily="2" charset="-122"/>
            </a:endParaRPr>
          </a:p>
        </p:txBody>
      </p:sp>
      <p:sp>
        <p:nvSpPr>
          <p:cNvPr id="2" name="文本占位符 1"/>
          <p:cNvSpPr>
            <a:spLocks noGrp="1"/>
          </p:cNvSpPr>
          <p:nvPr>
            <p:ph type="body" idx="1"/>
          </p:nvPr>
        </p:nvSpPr>
        <p:spPr/>
        <p:txBody>
          <a:bodyPr/>
          <a:p>
            <a:endParaRPr lang="zh-CN" altLang="en-US"/>
          </a:p>
        </p:txBody>
      </p:sp>
      <p:sp>
        <p:nvSpPr>
          <p:cNvPr id="62466" name="文本占位符 38914"/>
          <p:cNvSpPr>
            <a:spLocks noGrp="1"/>
          </p:cNvSpPr>
          <p:nvPr>
            <p:ph sz="half" idx="2"/>
          </p:nvPr>
        </p:nvSpPr>
        <p:spPr/>
        <p:txBody>
          <a:bodyPr anchor="t"/>
          <a:p>
            <a:pPr defTabSz="914400">
              <a:lnSpc>
                <a:spcPct val="150000"/>
              </a:lnSpc>
              <a:spcBef>
                <a:spcPct val="0"/>
              </a:spcBef>
            </a:pPr>
            <a:r>
              <a:rPr lang="zh-CN" altLang="en-US" sz="2400" kern="1200" baseline="0">
                <a:latin typeface="+mn-lt"/>
                <a:ea typeface="+mn-ea"/>
                <a:cs typeface="+mn-cs"/>
              </a:rPr>
              <a:t>在</a:t>
            </a:r>
            <a:r>
              <a:rPr lang="en-US" altLang="zh-CN" sz="2400" kern="1200" baseline="0">
                <a:latin typeface="+mn-lt"/>
                <a:ea typeface="+mn-ea"/>
                <a:cs typeface="+mn-cs"/>
              </a:rPr>
              <a:t>Win32</a:t>
            </a:r>
            <a:r>
              <a:rPr lang="zh-CN" altLang="en-US" sz="2400" kern="1200" baseline="0">
                <a:latin typeface="+mn-lt"/>
                <a:ea typeface="+mn-ea"/>
                <a:cs typeface="+mn-cs"/>
              </a:rPr>
              <a:t>中自带了大量</a:t>
            </a:r>
            <a:r>
              <a:rPr lang="en-US" altLang="zh-CN" sz="2400" kern="1200" baseline="0">
                <a:latin typeface="+mn-lt"/>
                <a:ea typeface="+mn-ea"/>
                <a:cs typeface="+mn-cs"/>
              </a:rPr>
              <a:t>API</a:t>
            </a:r>
            <a:r>
              <a:rPr lang="zh-CN" altLang="en-US" sz="2400" kern="1200" baseline="0">
                <a:latin typeface="+mn-lt"/>
                <a:ea typeface="+mn-ea"/>
                <a:cs typeface="+mn-cs"/>
              </a:rPr>
              <a:t>函数，其中一部分被称为</a:t>
            </a:r>
            <a:r>
              <a:rPr lang="en-US" altLang="zh-CN" sz="2400" kern="1200" baseline="0">
                <a:latin typeface="+mn-lt"/>
                <a:ea typeface="+mn-ea"/>
                <a:cs typeface="+mn-cs"/>
              </a:rPr>
              <a:t>Win32</a:t>
            </a:r>
            <a:r>
              <a:rPr lang="zh-CN" altLang="en-US" sz="2400" kern="1200" baseline="0">
                <a:latin typeface="+mn-lt"/>
                <a:ea typeface="+mn-ea"/>
                <a:cs typeface="+mn-cs"/>
              </a:rPr>
              <a:t>调试</a:t>
            </a:r>
            <a:r>
              <a:rPr lang="en-US" altLang="zh-CN" sz="2400" kern="1200" baseline="0">
                <a:latin typeface="+mn-lt"/>
                <a:ea typeface="+mn-ea"/>
                <a:cs typeface="+mn-cs"/>
              </a:rPr>
              <a:t>API</a:t>
            </a:r>
            <a:r>
              <a:rPr lang="zh-CN" altLang="en-US" sz="2400" kern="1200" baseline="0">
                <a:latin typeface="+mn-lt"/>
                <a:ea typeface="+mn-ea"/>
                <a:cs typeface="+mn-cs"/>
              </a:rPr>
              <a:t>（</a:t>
            </a:r>
            <a:r>
              <a:rPr lang="en-US" altLang="zh-CN" sz="2400" kern="1200" baseline="0">
                <a:latin typeface="+mn-lt"/>
                <a:ea typeface="+mn-ea"/>
                <a:cs typeface="+mn-cs"/>
              </a:rPr>
              <a:t>Win32 Debug API</a:t>
            </a:r>
            <a:r>
              <a:rPr lang="zh-CN" altLang="en-US" sz="2400" kern="1200" baseline="0">
                <a:latin typeface="+mn-lt"/>
                <a:ea typeface="+mn-ea"/>
                <a:cs typeface="+mn-cs"/>
              </a:rPr>
              <a:t>），提供了编写调试器所需要的大部分功能。利用这些</a:t>
            </a:r>
            <a:r>
              <a:rPr lang="en-US" altLang="zh-CN" sz="2400" kern="1200" baseline="0">
                <a:latin typeface="+mn-lt"/>
                <a:ea typeface="+mn-ea"/>
                <a:cs typeface="+mn-cs"/>
              </a:rPr>
              <a:t>API</a:t>
            </a:r>
            <a:r>
              <a:rPr lang="zh-CN" altLang="en-US" sz="2400" kern="1200" baseline="0">
                <a:latin typeface="+mn-lt"/>
                <a:ea typeface="+mn-ea"/>
                <a:cs typeface="+mn-cs"/>
              </a:rPr>
              <a:t>可以加载一个程序或捆绑到一个正在运行的程序上以供调试；可以获得被调试的程序的底层信息，例如进程</a:t>
            </a:r>
            <a:r>
              <a:rPr lang="en-US" altLang="zh-CN" sz="2400" kern="1200" baseline="0">
                <a:latin typeface="+mn-lt"/>
                <a:ea typeface="+mn-ea"/>
                <a:cs typeface="+mn-cs"/>
              </a:rPr>
              <a:t>ID</a:t>
            </a:r>
            <a:r>
              <a:rPr lang="zh-CN" altLang="en-US" sz="2400" kern="1200" baseline="0">
                <a:latin typeface="+mn-lt"/>
                <a:ea typeface="+mn-ea"/>
                <a:cs typeface="+mn-cs"/>
              </a:rPr>
              <a:t>、进入地址、映像基址等；甚至可以对被调试的程序进行任意的修改，包括进程的内存、线程的运行环境等。</a:t>
            </a:r>
            <a:endParaRPr lang="zh-CN" altLang="en-US" sz="2400" kern="1200" baseline="0">
              <a:latin typeface="+mn-lt"/>
              <a:ea typeface="+mn-ea"/>
              <a:cs typeface="+mn-cs"/>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54355" y="150495"/>
            <a:ext cx="5398770" cy="414020"/>
          </a:xfrm>
        </p:spPr>
        <p:txBody>
          <a:bodyPr/>
          <a:p>
            <a:pPr fontAlgn="base"/>
            <a:r>
              <a:rPr lang="en-US" strike="noStrike" noProof="1"/>
              <a:t>16.3.1  Windows</a:t>
            </a:r>
            <a:r>
              <a:rPr lang="zh-CN" altLang="en-US" strike="noStrike" noProof="1"/>
              <a:t>调试接口</a:t>
            </a:r>
            <a:endParaRPr lang="zh-CN" altLang="en-US" strike="noStrike" noProof="1"/>
          </a:p>
        </p:txBody>
      </p:sp>
      <p:sp>
        <p:nvSpPr>
          <p:cNvPr id="3" name="文本占位符 2"/>
          <p:cNvSpPr>
            <a:spLocks noGrp="1"/>
          </p:cNvSpPr>
          <p:nvPr>
            <p:ph type="body" idx="1"/>
          </p:nvPr>
        </p:nvSpPr>
        <p:spPr/>
        <p:txBody>
          <a:bodyPr/>
          <a:p>
            <a:endParaRPr lang="zh-CN" altLang="en-US"/>
          </a:p>
        </p:txBody>
      </p:sp>
      <p:graphicFrame>
        <p:nvGraphicFramePr>
          <p:cNvPr id="39938" name="内容占位符 39937"/>
          <p:cNvGraphicFramePr/>
          <p:nvPr>
            <p:ph sz="half" idx="2"/>
          </p:nvPr>
        </p:nvGraphicFramePr>
        <p:xfrm>
          <a:off x="554355" y="892810"/>
          <a:ext cx="11155680" cy="3769360"/>
        </p:xfrm>
        <a:graphic>
          <a:graphicData uri="http://schemas.openxmlformats.org/drawingml/2006/table">
            <a:tbl>
              <a:tblPr/>
              <a:tblGrid>
                <a:gridCol w="3460750"/>
                <a:gridCol w="7694930"/>
              </a:tblGrid>
              <a:tr h="368300">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lgn="ctr">
                        <a:buNone/>
                      </a:pPr>
                      <a:r>
                        <a:rPr lang="zh-CN" altLang="en-US" sz="1800" b="1">
                          <a:effectLst/>
                          <a:latin typeface="宋体" panose="02010600030101010101" pitchFamily="2" charset="-122"/>
                          <a:sym typeface="宋体" panose="02010600030101010101" pitchFamily="2" charset="-122"/>
                        </a:rPr>
                        <a:t>函数名</a:t>
                      </a:r>
                      <a:endParaRPr lang="zh-CN" altLang="en-US" sz="1800" b="1">
                        <a:effectLst/>
                        <a:latin typeface="宋体" panose="02010600030101010101" pitchFamily="2" charset="-122"/>
                        <a:sym typeface="宋体" panose="02010600030101010101" pitchFamily="2" charset="-122"/>
                      </a:endParaRPr>
                    </a:p>
                  </a:txBody>
                  <a:tcPr marL="90170" marR="90170" marT="46990" marB="4699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lgn="ctr">
                        <a:buNone/>
                      </a:pPr>
                      <a:r>
                        <a:rPr lang="zh-CN" altLang="en-US" sz="1800" b="1">
                          <a:effectLst/>
                          <a:latin typeface="宋体" panose="02010600030101010101" pitchFamily="2" charset="-122"/>
                          <a:sym typeface="宋体" panose="02010600030101010101" pitchFamily="2" charset="-122"/>
                        </a:rPr>
                        <a:t>功能说明</a:t>
                      </a:r>
                      <a:endParaRPr lang="zh-CN" altLang="en-US" sz="1800" b="1">
                        <a:effectLst/>
                        <a:latin typeface="宋体" panose="02010600030101010101" pitchFamily="2" charset="-122"/>
                        <a:sym typeface="宋体" panose="02010600030101010101" pitchFamily="2" charset="-122"/>
                      </a:endParaRPr>
                    </a:p>
                  </a:txBody>
                  <a:tcPr marL="90170" marR="90170" marT="46990" marB="4699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68300">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buNone/>
                      </a:pPr>
                      <a:r>
                        <a:rPr lang="en-US" altLang="x-none" sz="1800" dirty="0">
                          <a:effectLst/>
                          <a:latin typeface="Times New Roman" panose="02020603050405020304" pitchFamily="2" charset="0"/>
                          <a:ea typeface="Times New Roman" panose="02020603050405020304" pitchFamily="2" charset="0"/>
                          <a:sym typeface="Times New Roman" panose="02020603050405020304" pitchFamily="2" charset="0"/>
                        </a:rPr>
                        <a:t>ContinueDebugEvent</a:t>
                      </a:r>
                      <a:endParaRPr lang="en-US" altLang="x-none" sz="1800" dirty="0">
                        <a:effectLst/>
                        <a:latin typeface="Times New Roman" panose="02020603050405020304" pitchFamily="2" charset="0"/>
                        <a:ea typeface="Times New Roman" panose="02020603050405020304" pitchFamily="2" charset="0"/>
                        <a:sym typeface="Times New Roman" panose="02020603050405020304" pitchFamily="2" charset="0"/>
                      </a:endParaRPr>
                    </a:p>
                  </a:txBody>
                  <a:tcPr marL="90170" marR="90170" marT="46990" marB="4699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buNone/>
                      </a:pPr>
                      <a:r>
                        <a:rPr lang="zh-CN" altLang="en-US" sz="1800">
                          <a:effectLst/>
                          <a:latin typeface="Times New Roman" panose="02020603050405020304" pitchFamily="2" charset="0"/>
                          <a:ea typeface="Times New Roman" panose="02020603050405020304" pitchFamily="2" charset="0"/>
                          <a:sym typeface="Times New Roman" panose="02020603050405020304" pitchFamily="2" charset="0"/>
                        </a:rPr>
                        <a:t>恢复先前由于调试事件而挂起的线程</a:t>
                      </a:r>
                      <a:r>
                        <a:rPr lang="zh-CN" altLang="en-US" sz="1800">
                          <a:effectLst/>
                          <a:latin typeface="宋体" panose="02010600030101010101" pitchFamily="2" charset="-122"/>
                          <a:sym typeface="宋体" panose="02010600030101010101" pitchFamily="2" charset="-122"/>
                        </a:rPr>
                        <a:t>。</a:t>
                      </a:r>
                      <a:endParaRPr lang="zh-CN" altLang="en-US" sz="1800">
                        <a:effectLst/>
                        <a:latin typeface="宋体" panose="02010600030101010101" pitchFamily="2" charset="-122"/>
                        <a:sym typeface="宋体" panose="02010600030101010101" pitchFamily="2" charset="-122"/>
                      </a:endParaRPr>
                    </a:p>
                  </a:txBody>
                  <a:tcPr marL="90170" marR="90170" marT="46990" marB="4699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68300">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buNone/>
                      </a:pPr>
                      <a:r>
                        <a:rPr lang="en-US" altLang="x-none" sz="1800" dirty="0">
                          <a:effectLst/>
                          <a:latin typeface="Times New Roman" panose="02020603050405020304" pitchFamily="2" charset="0"/>
                          <a:ea typeface="Times New Roman" panose="02020603050405020304" pitchFamily="2" charset="0"/>
                          <a:sym typeface="Times New Roman" panose="02020603050405020304" pitchFamily="2" charset="0"/>
                        </a:rPr>
                        <a:t>DebugActiveProcess</a:t>
                      </a:r>
                      <a:endParaRPr lang="en-US" altLang="x-none" sz="1800" dirty="0">
                        <a:effectLst/>
                        <a:latin typeface="Times New Roman" panose="02020603050405020304" pitchFamily="2" charset="0"/>
                        <a:ea typeface="Times New Roman" panose="02020603050405020304" pitchFamily="2" charset="0"/>
                        <a:sym typeface="Times New Roman" panose="02020603050405020304" pitchFamily="2" charset="0"/>
                      </a:endParaRPr>
                    </a:p>
                  </a:txBody>
                  <a:tcPr marL="90170" marR="90170" marT="46990" marB="4699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buNone/>
                      </a:pPr>
                      <a:r>
                        <a:rPr lang="zh-CN" altLang="en-US" sz="1800">
                          <a:effectLst/>
                          <a:latin typeface="Times New Roman" panose="02020603050405020304" pitchFamily="2" charset="0"/>
                          <a:ea typeface="Times New Roman" panose="02020603050405020304" pitchFamily="2" charset="0"/>
                          <a:sym typeface="Times New Roman" panose="02020603050405020304" pitchFamily="2" charset="0"/>
                        </a:rPr>
                        <a:t>将调试器捆绑到一个正在运行的进程上</a:t>
                      </a:r>
                      <a:r>
                        <a:rPr lang="zh-CN" altLang="en-US" sz="1800">
                          <a:effectLst/>
                          <a:latin typeface="宋体" panose="02010600030101010101" pitchFamily="2" charset="-122"/>
                          <a:sym typeface="宋体" panose="02010600030101010101" pitchFamily="2" charset="-122"/>
                        </a:rPr>
                        <a:t>。</a:t>
                      </a:r>
                      <a:endParaRPr lang="zh-CN" altLang="en-US" sz="1800">
                        <a:effectLst/>
                        <a:latin typeface="宋体" panose="02010600030101010101" pitchFamily="2" charset="-122"/>
                        <a:sym typeface="宋体" panose="02010600030101010101" pitchFamily="2" charset="-122"/>
                      </a:endParaRPr>
                    </a:p>
                  </a:txBody>
                  <a:tcPr marL="90170" marR="90170" marT="46990" marB="4699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68300">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buNone/>
                      </a:pPr>
                      <a:r>
                        <a:rPr lang="en-US" altLang="x-none" sz="1800" dirty="0">
                          <a:effectLst/>
                          <a:latin typeface="Times New Roman" panose="02020603050405020304" pitchFamily="2" charset="0"/>
                          <a:ea typeface="Times New Roman" panose="02020603050405020304" pitchFamily="2" charset="0"/>
                          <a:sym typeface="Times New Roman" panose="02020603050405020304" pitchFamily="2" charset="0"/>
                        </a:rPr>
                        <a:t>DebugActiveProcessStop</a:t>
                      </a:r>
                      <a:endParaRPr lang="en-US" altLang="x-none" sz="1800" dirty="0">
                        <a:effectLst/>
                        <a:latin typeface="Times New Roman" panose="02020603050405020304" pitchFamily="2" charset="0"/>
                        <a:ea typeface="Times New Roman" panose="02020603050405020304" pitchFamily="2" charset="0"/>
                        <a:sym typeface="Times New Roman" panose="02020603050405020304" pitchFamily="2" charset="0"/>
                      </a:endParaRPr>
                    </a:p>
                  </a:txBody>
                  <a:tcPr marL="90170" marR="90170" marT="46990" marB="4699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buNone/>
                      </a:pPr>
                      <a:r>
                        <a:rPr lang="zh-CN" altLang="en-US" sz="1800">
                          <a:effectLst/>
                          <a:latin typeface="Times New Roman" panose="02020603050405020304" pitchFamily="2" charset="0"/>
                          <a:ea typeface="Times New Roman" panose="02020603050405020304" pitchFamily="2" charset="0"/>
                          <a:sym typeface="Times New Roman" panose="02020603050405020304" pitchFamily="2" charset="0"/>
                        </a:rPr>
                        <a:t>将调试器从一个正在运行的进程上卸载</a:t>
                      </a:r>
                      <a:r>
                        <a:rPr lang="zh-CN" altLang="en-US" sz="1800">
                          <a:effectLst/>
                          <a:latin typeface="宋体" panose="02010600030101010101" pitchFamily="2" charset="-122"/>
                          <a:sym typeface="宋体" panose="02010600030101010101" pitchFamily="2" charset="-122"/>
                        </a:rPr>
                        <a:t>。</a:t>
                      </a:r>
                      <a:endParaRPr lang="zh-CN" altLang="en-US" sz="1800">
                        <a:effectLst/>
                        <a:latin typeface="宋体" panose="02010600030101010101" pitchFamily="2" charset="-122"/>
                        <a:sym typeface="宋体" panose="02010600030101010101" pitchFamily="2" charset="-122"/>
                      </a:endParaRPr>
                    </a:p>
                  </a:txBody>
                  <a:tcPr marL="90170" marR="90170" marT="46990" marB="4699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916940">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buNone/>
                      </a:pPr>
                      <a:r>
                        <a:rPr lang="en-US" altLang="x-none" sz="1800" dirty="0">
                          <a:effectLst/>
                          <a:latin typeface="Times New Roman" panose="02020603050405020304" pitchFamily="2" charset="0"/>
                          <a:ea typeface="Times New Roman" panose="02020603050405020304" pitchFamily="2" charset="0"/>
                          <a:sym typeface="Times New Roman" panose="02020603050405020304" pitchFamily="2" charset="0"/>
                        </a:rPr>
                        <a:t>DebugBreak</a:t>
                      </a:r>
                      <a:endParaRPr lang="en-US" altLang="x-none" sz="1800" dirty="0">
                        <a:effectLst/>
                        <a:latin typeface="Times New Roman" panose="02020603050405020304" pitchFamily="2" charset="0"/>
                        <a:ea typeface="Times New Roman" panose="02020603050405020304" pitchFamily="2" charset="0"/>
                        <a:sym typeface="Times New Roman" panose="02020603050405020304" pitchFamily="2" charset="0"/>
                      </a:endParaRPr>
                    </a:p>
                  </a:txBody>
                  <a:tcPr marL="90170" marR="90170" marT="46990" marB="4699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buNone/>
                      </a:pPr>
                      <a:r>
                        <a:rPr lang="zh-CN" altLang="en-US" sz="1800">
                          <a:effectLst/>
                          <a:latin typeface="Times New Roman" panose="02020603050405020304" pitchFamily="2" charset="0"/>
                          <a:ea typeface="Times New Roman" panose="02020603050405020304" pitchFamily="2" charset="0"/>
                          <a:sym typeface="Times New Roman" panose="02020603050405020304" pitchFamily="2" charset="0"/>
                        </a:rPr>
                        <a:t>在当前进程中产生一个断点异常，如果当前进程不是处在被调试状态，那么这个异常将被系统例程接管，多数情况下会导致当前进程被终止</a:t>
                      </a:r>
                      <a:r>
                        <a:rPr lang="zh-CN" altLang="en-US" sz="1800">
                          <a:effectLst/>
                          <a:latin typeface="宋体" panose="02010600030101010101" pitchFamily="2" charset="-122"/>
                          <a:sym typeface="宋体" panose="02010600030101010101" pitchFamily="2" charset="-122"/>
                        </a:rPr>
                        <a:t>。</a:t>
                      </a:r>
                      <a:r>
                        <a:rPr lang="zh-CN" altLang="en-US" sz="1800">
                          <a:effectLst/>
                          <a:latin typeface="Times New Roman" panose="02020603050405020304" pitchFamily="2" charset="0"/>
                          <a:ea typeface="Times New Roman" panose="02020603050405020304" pitchFamily="2" charset="0"/>
                          <a:sym typeface="Times New Roman" panose="02020603050405020304" pitchFamily="2" charset="0"/>
                        </a:rPr>
                        <a:t>与在程序中直接插入</a:t>
                      </a:r>
                      <a:r>
                        <a:rPr lang="zh-CN" altLang="en-US" sz="1800">
                          <a:effectLst/>
                          <a:latin typeface="宋体" panose="02010600030101010101" pitchFamily="2" charset="-122"/>
                          <a:sym typeface="宋体" panose="02010600030101010101" pitchFamily="2" charset="-122"/>
                        </a:rPr>
                        <a:t>。</a:t>
                      </a:r>
                      <a:endParaRPr lang="zh-CN" altLang="en-US" sz="1800">
                        <a:effectLst/>
                        <a:latin typeface="宋体" panose="02010600030101010101" pitchFamily="2" charset="-122"/>
                        <a:sym typeface="宋体" panose="02010600030101010101" pitchFamily="2" charset="-122"/>
                      </a:endParaRPr>
                    </a:p>
                  </a:txBody>
                  <a:tcPr marL="90170" marR="90170" marT="46990" marB="4699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68300">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buNone/>
                      </a:pPr>
                      <a:r>
                        <a:rPr lang="en-US" altLang="x-none" sz="1800" dirty="0">
                          <a:effectLst/>
                          <a:latin typeface="Times New Roman" panose="02020603050405020304" pitchFamily="2" charset="0"/>
                          <a:ea typeface="Times New Roman" panose="02020603050405020304" pitchFamily="2" charset="0"/>
                          <a:sym typeface="Times New Roman" panose="02020603050405020304" pitchFamily="2" charset="0"/>
                        </a:rPr>
                        <a:t>DebugBreakProcess</a:t>
                      </a:r>
                      <a:endParaRPr lang="en-US" altLang="x-none" sz="1800" dirty="0">
                        <a:effectLst/>
                        <a:latin typeface="Times New Roman" panose="02020603050405020304" pitchFamily="2" charset="0"/>
                        <a:ea typeface="Times New Roman" panose="02020603050405020304" pitchFamily="2" charset="0"/>
                        <a:sym typeface="Times New Roman" panose="02020603050405020304" pitchFamily="2" charset="0"/>
                      </a:endParaRPr>
                    </a:p>
                  </a:txBody>
                  <a:tcPr marL="90170" marR="90170" marT="46990" marB="4699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buNone/>
                      </a:pPr>
                      <a:r>
                        <a:rPr lang="zh-CN" altLang="en-US" sz="1800">
                          <a:effectLst/>
                          <a:latin typeface="Times New Roman" panose="02020603050405020304" pitchFamily="2" charset="0"/>
                          <a:ea typeface="Times New Roman" panose="02020603050405020304" pitchFamily="2" charset="0"/>
                          <a:sym typeface="Times New Roman" panose="02020603050405020304" pitchFamily="2" charset="0"/>
                        </a:rPr>
                        <a:t>在指定进程中产生一个断点异常</a:t>
                      </a:r>
                      <a:r>
                        <a:rPr lang="zh-CN" altLang="en-US" sz="1800">
                          <a:effectLst/>
                          <a:latin typeface="宋体" panose="02010600030101010101" pitchFamily="2" charset="-122"/>
                          <a:sym typeface="宋体" panose="02010600030101010101" pitchFamily="2" charset="-122"/>
                        </a:rPr>
                        <a:t>。</a:t>
                      </a:r>
                      <a:endParaRPr lang="zh-CN" altLang="en-US" sz="1800">
                        <a:effectLst/>
                        <a:latin typeface="宋体" panose="02010600030101010101" pitchFamily="2" charset="-122"/>
                        <a:sym typeface="宋体" panose="02010600030101010101" pitchFamily="2" charset="-122"/>
                      </a:endParaRPr>
                    </a:p>
                  </a:txBody>
                  <a:tcPr marL="90170" marR="90170" marT="46990" marB="4699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42620">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buNone/>
                      </a:pPr>
                      <a:r>
                        <a:rPr lang="en-US" altLang="x-none" sz="1800" dirty="0">
                          <a:effectLst/>
                          <a:latin typeface="Times New Roman" panose="02020603050405020304" pitchFamily="2" charset="0"/>
                          <a:ea typeface="Times New Roman" panose="02020603050405020304" pitchFamily="2" charset="0"/>
                          <a:sym typeface="Times New Roman" panose="02020603050405020304" pitchFamily="2" charset="0"/>
                        </a:rPr>
                        <a:t>FatalExit</a:t>
                      </a:r>
                      <a:endParaRPr lang="en-US" altLang="x-none" sz="1800" dirty="0">
                        <a:effectLst/>
                        <a:latin typeface="Times New Roman" panose="02020603050405020304" pitchFamily="2" charset="0"/>
                        <a:ea typeface="Times New Roman" panose="02020603050405020304" pitchFamily="2" charset="0"/>
                        <a:sym typeface="Times New Roman" panose="02020603050405020304" pitchFamily="2" charset="0"/>
                      </a:endParaRPr>
                    </a:p>
                  </a:txBody>
                  <a:tcPr marL="90170" marR="90170" marT="46990" marB="4699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buNone/>
                      </a:pPr>
                      <a:r>
                        <a:rPr lang="zh-CN" altLang="en-US" sz="1800">
                          <a:effectLst/>
                          <a:latin typeface="Times New Roman" panose="02020603050405020304" pitchFamily="2" charset="0"/>
                          <a:ea typeface="Times New Roman" panose="02020603050405020304" pitchFamily="2" charset="0"/>
                          <a:sym typeface="Times New Roman" panose="02020603050405020304" pitchFamily="2" charset="0"/>
                        </a:rPr>
                        <a:t>将使调用进程强制退出，将控制权转移至调试器，在退出前会先调用一个</a:t>
                      </a:r>
                      <a:endParaRPr lang="zh-CN" altLang="en-US" sz="1800">
                        <a:effectLst/>
                        <a:latin typeface="Times New Roman" panose="02020603050405020304" pitchFamily="2" charset="0"/>
                        <a:ea typeface="Times New Roman" panose="02020603050405020304" pitchFamily="2" charset="0"/>
                        <a:sym typeface="Times New Roman" panose="02020603050405020304" pitchFamily="2" charset="0"/>
                      </a:endParaRPr>
                    </a:p>
                  </a:txBody>
                  <a:tcPr marL="90170" marR="90170" marT="46990" marB="4699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68300">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buNone/>
                      </a:pPr>
                      <a:r>
                        <a:rPr lang="en-US" altLang="x-none" sz="1800" dirty="0">
                          <a:effectLst/>
                          <a:latin typeface="Times New Roman" panose="02020603050405020304" pitchFamily="2" charset="0"/>
                          <a:ea typeface="Times New Roman" panose="02020603050405020304" pitchFamily="2" charset="0"/>
                          <a:sym typeface="Times New Roman" panose="02020603050405020304" pitchFamily="2" charset="0"/>
                        </a:rPr>
                        <a:t>FlushInstructionCache</a:t>
                      </a:r>
                      <a:endParaRPr lang="en-US" altLang="x-none" sz="1800" dirty="0">
                        <a:effectLst/>
                        <a:latin typeface="Times New Roman" panose="02020603050405020304" pitchFamily="2" charset="0"/>
                        <a:ea typeface="Times New Roman" panose="02020603050405020304" pitchFamily="2" charset="0"/>
                        <a:sym typeface="Times New Roman" panose="02020603050405020304" pitchFamily="2" charset="0"/>
                      </a:endParaRPr>
                    </a:p>
                  </a:txBody>
                  <a:tcPr marL="90170" marR="90170" marT="46990" marB="4699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buNone/>
                      </a:pPr>
                      <a:r>
                        <a:rPr lang="zh-CN" altLang="en-US" sz="1800">
                          <a:effectLst/>
                          <a:latin typeface="Times New Roman" panose="02020603050405020304" pitchFamily="2" charset="0"/>
                          <a:ea typeface="Times New Roman" panose="02020603050405020304" pitchFamily="2" charset="0"/>
                          <a:sym typeface="Times New Roman" panose="02020603050405020304" pitchFamily="2" charset="0"/>
                        </a:rPr>
                        <a:t>刷新指令高速缓存</a:t>
                      </a:r>
                      <a:endParaRPr lang="zh-CN" altLang="en-US" sz="1800">
                        <a:effectLst/>
                        <a:latin typeface="Times New Roman" panose="02020603050405020304" pitchFamily="2" charset="0"/>
                        <a:ea typeface="Times New Roman" panose="02020603050405020304" pitchFamily="2" charset="0"/>
                        <a:sym typeface="Times New Roman" panose="02020603050405020304" pitchFamily="2" charset="0"/>
                      </a:endParaRPr>
                    </a:p>
                  </a:txBody>
                  <a:tcPr marL="90170" marR="90170" marT="46990" marB="4699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554355" y="150495"/>
            <a:ext cx="5398770" cy="414020"/>
          </a:xfrm>
        </p:spPr>
        <p:txBody>
          <a:bodyPr/>
          <a:p>
            <a:pPr fontAlgn="base"/>
            <a:r>
              <a:rPr lang="en-US" strike="noStrike" noProof="1"/>
              <a:t>16.3.1  Windows</a:t>
            </a:r>
            <a:r>
              <a:rPr lang="zh-CN" altLang="en-US" strike="noStrike" noProof="1"/>
              <a:t>调试接口</a:t>
            </a:r>
            <a:endParaRPr lang="zh-CN" altLang="en-US" strike="noStrike" noProof="1"/>
          </a:p>
        </p:txBody>
      </p:sp>
      <p:sp>
        <p:nvSpPr>
          <p:cNvPr id="2" name="文本占位符 1"/>
          <p:cNvSpPr>
            <a:spLocks noGrp="1"/>
          </p:cNvSpPr>
          <p:nvPr>
            <p:ph type="body" idx="1"/>
          </p:nvPr>
        </p:nvSpPr>
        <p:spPr/>
        <p:txBody>
          <a:bodyPr/>
          <a:p>
            <a:endParaRPr lang="zh-CN" altLang="en-US"/>
          </a:p>
        </p:txBody>
      </p:sp>
      <p:graphicFrame>
        <p:nvGraphicFramePr>
          <p:cNvPr id="39938" name="内容占位符 39937"/>
          <p:cNvGraphicFramePr/>
          <p:nvPr>
            <p:ph sz="half" idx="2"/>
          </p:nvPr>
        </p:nvGraphicFramePr>
        <p:xfrm>
          <a:off x="554355" y="892810"/>
          <a:ext cx="11155680" cy="3314700"/>
        </p:xfrm>
        <a:graphic>
          <a:graphicData uri="http://schemas.openxmlformats.org/drawingml/2006/table">
            <a:tbl>
              <a:tblPr/>
              <a:tblGrid>
                <a:gridCol w="3460750"/>
                <a:gridCol w="7694930"/>
              </a:tblGrid>
              <a:tr h="276225">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lgn="ctr">
                        <a:buNone/>
                      </a:pPr>
                      <a:r>
                        <a:rPr lang="zh-CN" altLang="en-US" sz="1800" b="1">
                          <a:effectLst/>
                          <a:latin typeface="宋体" panose="02010600030101010101" pitchFamily="2" charset="-122"/>
                          <a:sym typeface="宋体" panose="02010600030101010101" pitchFamily="2" charset="-122"/>
                        </a:rPr>
                        <a:t>函数名</a:t>
                      </a:r>
                      <a:endParaRPr lang="zh-CN" altLang="en-US" sz="1800" b="1">
                        <a:effectLst/>
                        <a:latin typeface="宋体" panose="02010600030101010101" pitchFamily="2" charset="-122"/>
                        <a:sym typeface="宋体" panose="02010600030101010101" pitchFamily="2" charset="-122"/>
                      </a:endParaRPr>
                    </a:p>
                  </a:txBody>
                  <a:tcPr marL="90170" marR="90170" marT="46990" marB="4699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lgn="ctr">
                        <a:buNone/>
                      </a:pPr>
                      <a:r>
                        <a:rPr lang="zh-CN" altLang="en-US" sz="1800" b="1">
                          <a:effectLst/>
                          <a:latin typeface="宋体" panose="02010600030101010101" pitchFamily="2" charset="-122"/>
                          <a:sym typeface="宋体" panose="02010600030101010101" pitchFamily="2" charset="-122"/>
                        </a:rPr>
                        <a:t>功能说明</a:t>
                      </a:r>
                      <a:endParaRPr lang="zh-CN" altLang="en-US" sz="1800" b="1">
                        <a:effectLst/>
                        <a:latin typeface="宋体" panose="02010600030101010101" pitchFamily="2" charset="-122"/>
                        <a:sym typeface="宋体" panose="02010600030101010101" pitchFamily="2" charset="-122"/>
                      </a:endParaRPr>
                    </a:p>
                  </a:txBody>
                  <a:tcPr marL="90170" marR="90170" marT="46990" marB="4699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277813">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buNone/>
                      </a:pPr>
                      <a:r>
                        <a:rPr lang="en-US" altLang="x-none" sz="1800" dirty="0">
                          <a:effectLst/>
                          <a:latin typeface="Times New Roman" panose="02020603050405020304" pitchFamily="2" charset="0"/>
                          <a:ea typeface="Times New Roman" panose="02020603050405020304" pitchFamily="2" charset="0"/>
                          <a:sym typeface="Times New Roman" panose="02020603050405020304" pitchFamily="2" charset="0"/>
                        </a:rPr>
                        <a:t>GetThreadContext</a:t>
                      </a:r>
                      <a:endParaRPr lang="en-US" altLang="x-none" sz="1800" dirty="0">
                        <a:effectLst/>
                        <a:latin typeface="Times New Roman" panose="02020603050405020304" pitchFamily="2" charset="0"/>
                        <a:ea typeface="Times New Roman" panose="02020603050405020304" pitchFamily="2" charset="0"/>
                        <a:sym typeface="Times New Roman" panose="02020603050405020304" pitchFamily="2" charset="0"/>
                      </a:endParaRPr>
                    </a:p>
                  </a:txBody>
                  <a:tcPr marL="90170" marR="90170" marT="46990" marB="4699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buNone/>
                      </a:pPr>
                      <a:r>
                        <a:rPr lang="zh-CN" altLang="en-US" sz="1800">
                          <a:effectLst/>
                          <a:latin typeface="Times New Roman" panose="02020603050405020304" pitchFamily="2" charset="0"/>
                          <a:ea typeface="Times New Roman" panose="02020603050405020304" pitchFamily="2" charset="0"/>
                          <a:sym typeface="Times New Roman" panose="02020603050405020304" pitchFamily="2" charset="0"/>
                        </a:rPr>
                        <a:t>获取指定线程的执行环境</a:t>
                      </a:r>
                      <a:endParaRPr lang="zh-CN" altLang="en-US" sz="1800">
                        <a:effectLst/>
                        <a:latin typeface="Times New Roman" panose="02020603050405020304" pitchFamily="2" charset="0"/>
                        <a:ea typeface="Times New Roman" panose="02020603050405020304" pitchFamily="2" charset="0"/>
                        <a:sym typeface="Times New Roman" panose="02020603050405020304" pitchFamily="2" charset="0"/>
                      </a:endParaRPr>
                    </a:p>
                  </a:txBody>
                  <a:tcPr marL="90170" marR="90170" marT="46990" marB="4699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277812">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buNone/>
                      </a:pPr>
                      <a:r>
                        <a:rPr lang="en-US" altLang="x-none" sz="1800" dirty="0">
                          <a:effectLst/>
                          <a:latin typeface="Times New Roman" panose="02020603050405020304" pitchFamily="2" charset="0"/>
                          <a:ea typeface="Times New Roman" panose="02020603050405020304" pitchFamily="2" charset="0"/>
                          <a:sym typeface="Times New Roman" panose="02020603050405020304" pitchFamily="2" charset="0"/>
                        </a:rPr>
                        <a:t>GetThreadSelectorEntry</a:t>
                      </a:r>
                      <a:endParaRPr lang="en-US" altLang="x-none" sz="1800" dirty="0">
                        <a:effectLst/>
                        <a:latin typeface="Times New Roman" panose="02020603050405020304" pitchFamily="2" charset="0"/>
                        <a:ea typeface="Times New Roman" panose="02020603050405020304" pitchFamily="2" charset="0"/>
                        <a:sym typeface="Times New Roman" panose="02020603050405020304" pitchFamily="2" charset="0"/>
                      </a:endParaRPr>
                    </a:p>
                  </a:txBody>
                  <a:tcPr marL="90170" marR="90170" marT="46990" marB="4699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buNone/>
                      </a:pPr>
                      <a:r>
                        <a:rPr lang="zh-CN" altLang="en-US" sz="1800">
                          <a:effectLst/>
                          <a:latin typeface="Times New Roman" panose="02020603050405020304" pitchFamily="2" charset="0"/>
                          <a:ea typeface="Times New Roman" panose="02020603050405020304" pitchFamily="2" charset="0"/>
                          <a:sym typeface="Times New Roman" panose="02020603050405020304" pitchFamily="2" charset="0"/>
                        </a:rPr>
                        <a:t>返回指定选择器和线程的描述符表的入口地址</a:t>
                      </a:r>
                      <a:endParaRPr lang="zh-CN" altLang="en-US" sz="1800">
                        <a:effectLst/>
                        <a:latin typeface="Times New Roman" panose="02020603050405020304" pitchFamily="2" charset="0"/>
                        <a:ea typeface="Times New Roman" panose="02020603050405020304" pitchFamily="2" charset="0"/>
                        <a:sym typeface="Times New Roman" panose="02020603050405020304" pitchFamily="2" charset="0"/>
                      </a:endParaRPr>
                    </a:p>
                  </a:txBody>
                  <a:tcPr marL="90170" marR="90170" marT="46990" marB="4699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276225">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buNone/>
                      </a:pPr>
                      <a:r>
                        <a:rPr lang="en-US" altLang="x-none" sz="1800" dirty="0">
                          <a:effectLst/>
                          <a:latin typeface="Times New Roman" panose="02020603050405020304" pitchFamily="2" charset="0"/>
                          <a:ea typeface="Times New Roman" panose="02020603050405020304" pitchFamily="2" charset="0"/>
                          <a:sym typeface="Times New Roman" panose="02020603050405020304" pitchFamily="2" charset="0"/>
                        </a:rPr>
                        <a:t>IsDebuggerPresent</a:t>
                      </a:r>
                      <a:endParaRPr lang="en-US" altLang="x-none" sz="1800" dirty="0">
                        <a:effectLst/>
                        <a:latin typeface="Times New Roman" panose="02020603050405020304" pitchFamily="2" charset="0"/>
                        <a:ea typeface="Times New Roman" panose="02020603050405020304" pitchFamily="2" charset="0"/>
                        <a:sym typeface="Times New Roman" panose="02020603050405020304" pitchFamily="2" charset="0"/>
                      </a:endParaRPr>
                    </a:p>
                  </a:txBody>
                  <a:tcPr marL="90170" marR="90170" marT="46990" marB="4699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buNone/>
                      </a:pPr>
                      <a:r>
                        <a:rPr lang="zh-CN" altLang="en-US" sz="1800">
                          <a:effectLst/>
                          <a:latin typeface="Times New Roman" panose="02020603050405020304" pitchFamily="2" charset="0"/>
                          <a:ea typeface="Times New Roman" panose="02020603050405020304" pitchFamily="2" charset="0"/>
                          <a:sym typeface="Times New Roman" panose="02020603050405020304" pitchFamily="2" charset="0"/>
                        </a:rPr>
                        <a:t>判断调用进程是否处于被调试环境中</a:t>
                      </a:r>
                      <a:endParaRPr lang="zh-CN" altLang="en-US" sz="1800">
                        <a:effectLst/>
                        <a:latin typeface="Times New Roman" panose="02020603050405020304" pitchFamily="2" charset="0"/>
                        <a:ea typeface="Times New Roman" panose="02020603050405020304" pitchFamily="2" charset="0"/>
                        <a:sym typeface="Times New Roman" panose="02020603050405020304" pitchFamily="2" charset="0"/>
                      </a:endParaRPr>
                    </a:p>
                  </a:txBody>
                  <a:tcPr marL="90170" marR="90170" marT="46990" marB="4699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279400">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buNone/>
                      </a:pPr>
                      <a:r>
                        <a:rPr lang="en-US" altLang="x-none" sz="1800" dirty="0">
                          <a:effectLst/>
                          <a:latin typeface="Times New Roman" panose="02020603050405020304" pitchFamily="2" charset="0"/>
                          <a:ea typeface="Times New Roman" panose="02020603050405020304" pitchFamily="2" charset="0"/>
                          <a:sym typeface="Times New Roman" panose="02020603050405020304" pitchFamily="2" charset="0"/>
                        </a:rPr>
                        <a:t>OutputDebugString</a:t>
                      </a:r>
                      <a:endParaRPr lang="en-US" altLang="x-none" sz="1800" dirty="0">
                        <a:effectLst/>
                        <a:latin typeface="Times New Roman" panose="02020603050405020304" pitchFamily="2" charset="0"/>
                        <a:ea typeface="Times New Roman" panose="02020603050405020304" pitchFamily="2" charset="0"/>
                        <a:sym typeface="Times New Roman" panose="02020603050405020304" pitchFamily="2" charset="0"/>
                      </a:endParaRPr>
                    </a:p>
                  </a:txBody>
                  <a:tcPr marL="90170" marR="90170" marT="46990" marB="4699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buNone/>
                      </a:pPr>
                      <a:r>
                        <a:rPr lang="zh-CN" altLang="en-US" sz="1800">
                          <a:effectLst/>
                          <a:latin typeface="Times New Roman" panose="02020603050405020304" pitchFamily="2" charset="0"/>
                          <a:ea typeface="Times New Roman" panose="02020603050405020304" pitchFamily="2" charset="0"/>
                          <a:sym typeface="Times New Roman" panose="02020603050405020304" pitchFamily="2" charset="0"/>
                        </a:rPr>
                        <a:t>将一个字符串传递给调试器显示</a:t>
                      </a:r>
                      <a:endParaRPr lang="zh-CN" altLang="en-US" sz="1800">
                        <a:effectLst/>
                        <a:latin typeface="Times New Roman" panose="02020603050405020304" pitchFamily="2" charset="0"/>
                        <a:ea typeface="Times New Roman" panose="02020603050405020304" pitchFamily="2" charset="0"/>
                        <a:sym typeface="Times New Roman" panose="02020603050405020304" pitchFamily="2" charset="0"/>
                      </a:endParaRPr>
                    </a:p>
                  </a:txBody>
                  <a:tcPr marL="90170" marR="90170" marT="46990" marB="4699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277813">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buNone/>
                      </a:pPr>
                      <a:r>
                        <a:rPr lang="en-US" altLang="x-none" sz="1800" dirty="0">
                          <a:effectLst/>
                          <a:latin typeface="Times New Roman" panose="02020603050405020304" pitchFamily="2" charset="0"/>
                          <a:ea typeface="Times New Roman" panose="02020603050405020304" pitchFamily="2" charset="0"/>
                          <a:sym typeface="Times New Roman" panose="02020603050405020304" pitchFamily="2" charset="0"/>
                        </a:rPr>
                        <a:t>ReadProcessMemory</a:t>
                      </a:r>
                      <a:endParaRPr lang="en-US" altLang="x-none" sz="1800" dirty="0">
                        <a:effectLst/>
                        <a:latin typeface="Times New Roman" panose="02020603050405020304" pitchFamily="2" charset="0"/>
                        <a:ea typeface="Times New Roman" panose="02020603050405020304" pitchFamily="2" charset="0"/>
                        <a:sym typeface="Times New Roman" panose="02020603050405020304" pitchFamily="2" charset="0"/>
                      </a:endParaRPr>
                    </a:p>
                  </a:txBody>
                  <a:tcPr marL="90170" marR="90170" marT="46990" marB="4699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buNone/>
                      </a:pPr>
                      <a:r>
                        <a:rPr lang="zh-CN" altLang="en-US" sz="1800">
                          <a:effectLst/>
                          <a:latin typeface="Times New Roman" panose="02020603050405020304" pitchFamily="2" charset="0"/>
                          <a:ea typeface="Times New Roman" panose="02020603050405020304" pitchFamily="2" charset="0"/>
                          <a:sym typeface="Times New Roman" panose="02020603050405020304" pitchFamily="2" charset="0"/>
                        </a:rPr>
                        <a:t>读取指定进程的某区域内的数据</a:t>
                      </a:r>
                      <a:endParaRPr lang="zh-CN" altLang="en-US" sz="1800">
                        <a:effectLst/>
                        <a:latin typeface="Times New Roman" panose="02020603050405020304" pitchFamily="2" charset="0"/>
                        <a:ea typeface="Times New Roman" panose="02020603050405020304" pitchFamily="2" charset="0"/>
                        <a:sym typeface="Times New Roman" panose="02020603050405020304" pitchFamily="2" charset="0"/>
                      </a:endParaRPr>
                    </a:p>
                  </a:txBody>
                  <a:tcPr marL="90170" marR="90170" marT="46990" marB="4699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277812">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buNone/>
                      </a:pPr>
                      <a:r>
                        <a:rPr lang="en-US" altLang="x-none" sz="1800" dirty="0">
                          <a:effectLst/>
                          <a:latin typeface="Times New Roman" panose="02020603050405020304" pitchFamily="2" charset="0"/>
                          <a:ea typeface="Times New Roman" panose="02020603050405020304" pitchFamily="2" charset="0"/>
                          <a:sym typeface="Times New Roman" panose="02020603050405020304" pitchFamily="2" charset="0"/>
                        </a:rPr>
                        <a:t>SetThreadContext</a:t>
                      </a:r>
                      <a:endParaRPr lang="en-US" altLang="x-none" sz="1800" dirty="0">
                        <a:effectLst/>
                        <a:latin typeface="Times New Roman" panose="02020603050405020304" pitchFamily="2" charset="0"/>
                        <a:ea typeface="Times New Roman" panose="02020603050405020304" pitchFamily="2" charset="0"/>
                        <a:sym typeface="Times New Roman" panose="02020603050405020304" pitchFamily="2" charset="0"/>
                      </a:endParaRPr>
                    </a:p>
                  </a:txBody>
                  <a:tcPr marL="90170" marR="90170" marT="46990" marB="4699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buNone/>
                      </a:pPr>
                      <a:r>
                        <a:rPr lang="zh-CN" altLang="en-US" sz="1800">
                          <a:effectLst/>
                          <a:latin typeface="Times New Roman" panose="02020603050405020304" pitchFamily="2" charset="0"/>
                          <a:ea typeface="Times New Roman" panose="02020603050405020304" pitchFamily="2" charset="0"/>
                          <a:sym typeface="Times New Roman" panose="02020603050405020304" pitchFamily="2" charset="0"/>
                        </a:rPr>
                        <a:t>设置指定线程的执行环境</a:t>
                      </a:r>
                      <a:endParaRPr lang="zh-CN" altLang="en-US" sz="1800">
                        <a:effectLst/>
                        <a:latin typeface="Times New Roman" panose="02020603050405020304" pitchFamily="2" charset="0"/>
                        <a:ea typeface="Times New Roman" panose="02020603050405020304" pitchFamily="2" charset="0"/>
                        <a:sym typeface="Times New Roman" panose="02020603050405020304" pitchFamily="2" charset="0"/>
                      </a:endParaRPr>
                    </a:p>
                  </a:txBody>
                  <a:tcPr marL="90170" marR="90170" marT="46990" marB="4699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276225">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buNone/>
                      </a:pPr>
                      <a:r>
                        <a:rPr lang="en-US" altLang="x-none" sz="1800" dirty="0">
                          <a:effectLst/>
                          <a:latin typeface="Times New Roman" panose="02020603050405020304" pitchFamily="2" charset="0"/>
                          <a:ea typeface="Times New Roman" panose="02020603050405020304" pitchFamily="2" charset="0"/>
                          <a:sym typeface="Times New Roman" panose="02020603050405020304" pitchFamily="2" charset="0"/>
                        </a:rPr>
                        <a:t>WaitForDebugEvent</a:t>
                      </a:r>
                      <a:endParaRPr lang="en-US" altLang="x-none" sz="1800" dirty="0">
                        <a:effectLst/>
                        <a:latin typeface="Times New Roman" panose="02020603050405020304" pitchFamily="2" charset="0"/>
                        <a:ea typeface="Times New Roman" panose="02020603050405020304" pitchFamily="2" charset="0"/>
                        <a:sym typeface="Times New Roman" panose="02020603050405020304" pitchFamily="2" charset="0"/>
                      </a:endParaRPr>
                    </a:p>
                  </a:txBody>
                  <a:tcPr marL="90170" marR="90170" marT="46990" marB="4699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buNone/>
                      </a:pPr>
                      <a:r>
                        <a:rPr lang="zh-CN" altLang="en-US" sz="1800">
                          <a:effectLst/>
                          <a:latin typeface="Times New Roman" panose="02020603050405020304" pitchFamily="2" charset="0"/>
                          <a:ea typeface="Times New Roman" panose="02020603050405020304" pitchFamily="2" charset="0"/>
                          <a:sym typeface="Times New Roman" panose="02020603050405020304" pitchFamily="2" charset="0"/>
                        </a:rPr>
                        <a:t>等待被调试进程发生调试事件</a:t>
                      </a:r>
                      <a:endParaRPr lang="zh-CN" altLang="en-US" sz="1800">
                        <a:effectLst/>
                        <a:latin typeface="Times New Roman" panose="02020603050405020304" pitchFamily="2" charset="0"/>
                        <a:ea typeface="Times New Roman" panose="02020603050405020304" pitchFamily="2" charset="0"/>
                        <a:sym typeface="Times New Roman" panose="02020603050405020304" pitchFamily="2" charset="0"/>
                      </a:endParaRPr>
                    </a:p>
                  </a:txBody>
                  <a:tcPr marL="90170" marR="90170" marT="46990" marB="4699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15913">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buNone/>
                      </a:pPr>
                      <a:r>
                        <a:rPr lang="en-US" altLang="x-none" sz="1800" dirty="0">
                          <a:effectLst/>
                          <a:latin typeface="Times New Roman" panose="02020603050405020304" pitchFamily="2" charset="0"/>
                          <a:ea typeface="Times New Roman" panose="02020603050405020304" pitchFamily="2" charset="0"/>
                          <a:sym typeface="Times New Roman" panose="02020603050405020304" pitchFamily="2" charset="0"/>
                        </a:rPr>
                        <a:t>WriteProcessMemory</a:t>
                      </a:r>
                      <a:endParaRPr lang="en-US" altLang="x-none" sz="1800" dirty="0">
                        <a:effectLst/>
                        <a:latin typeface="Times New Roman" panose="02020603050405020304" pitchFamily="2" charset="0"/>
                        <a:ea typeface="Times New Roman" panose="02020603050405020304" pitchFamily="2" charset="0"/>
                        <a:sym typeface="Times New Roman" panose="02020603050405020304" pitchFamily="2" charset="0"/>
                      </a:endParaRPr>
                    </a:p>
                  </a:txBody>
                  <a:tcPr marL="90170" marR="90170" marT="46990" marB="4699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buNone/>
                      </a:pPr>
                      <a:r>
                        <a:rPr lang="zh-CN" altLang="en-US" sz="1800">
                          <a:effectLst/>
                          <a:latin typeface="Times New Roman" panose="02020603050405020304" pitchFamily="2" charset="0"/>
                          <a:ea typeface="Times New Roman" panose="02020603050405020304" pitchFamily="2" charset="0"/>
                          <a:sym typeface="Times New Roman" panose="02020603050405020304" pitchFamily="2" charset="0"/>
                        </a:rPr>
                        <a:t>在指定进程的某区域内写入数据</a:t>
                      </a:r>
                      <a:endParaRPr lang="zh-CN" altLang="en-US" sz="1800">
                        <a:effectLst/>
                        <a:latin typeface="Times New Roman" panose="02020603050405020304" pitchFamily="2" charset="0"/>
                        <a:ea typeface="Times New Roman" panose="02020603050405020304" pitchFamily="2" charset="0"/>
                        <a:sym typeface="Times New Roman" panose="02020603050405020304" pitchFamily="2" charset="0"/>
                      </a:endParaRPr>
                    </a:p>
                  </a:txBody>
                  <a:tcPr marL="90170" marR="90170" marT="46990" marB="4699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5" name="标题 1"/>
          <p:cNvSpPr>
            <a:spLocks noGrp="1"/>
          </p:cNvSpPr>
          <p:nvPr>
            <p:ph type="title"/>
          </p:nvPr>
        </p:nvSpPr>
        <p:spPr>
          <a:xfrm>
            <a:off x="554355" y="150495"/>
            <a:ext cx="5398770" cy="414020"/>
          </a:xfrm>
        </p:spPr>
        <p:txBody>
          <a:bodyPr anchor="ctr"/>
          <a:p>
            <a:pPr fontAlgn="base"/>
            <a:r>
              <a:rPr lang="zh-CN" altLang="en-US" strike="noStrike" noProof="1">
                <a:sym typeface="+mn-ea"/>
              </a:rPr>
              <a:t>逆向工程与软件分析</a:t>
            </a:r>
            <a:endParaRPr lang="zh-CN" altLang="en-US" strike="noStrike" noProof="1">
              <a:ea typeface="宋体" panose="02010600030101010101" pitchFamily="2" charset="-122"/>
            </a:endParaRPr>
          </a:p>
        </p:txBody>
      </p:sp>
      <p:sp>
        <p:nvSpPr>
          <p:cNvPr id="2" name="文本占位符 1"/>
          <p:cNvSpPr>
            <a:spLocks noGrp="1"/>
          </p:cNvSpPr>
          <p:nvPr>
            <p:ph type="body" idx="1"/>
          </p:nvPr>
        </p:nvSpPr>
        <p:spPr/>
        <p:txBody>
          <a:bodyPr/>
          <a:p>
            <a:endParaRPr lang="zh-CN" altLang="en-US"/>
          </a:p>
        </p:txBody>
      </p:sp>
      <p:sp>
        <p:nvSpPr>
          <p:cNvPr id="28674" name="内容占位符 2"/>
          <p:cNvSpPr>
            <a:spLocks noGrp="1"/>
          </p:cNvSpPr>
          <p:nvPr>
            <p:ph sz="half" idx="2"/>
          </p:nvPr>
        </p:nvSpPr>
        <p:spPr/>
        <p:txBody>
          <a:bodyPr anchor="t"/>
          <a:p>
            <a:pPr defTabSz="914400">
              <a:lnSpc>
                <a:spcPct val="150000"/>
              </a:lnSpc>
              <a:spcBef>
                <a:spcPct val="0"/>
              </a:spcBef>
            </a:pPr>
            <a:r>
              <a:rPr lang="zh-CN" altLang="en-US" sz="2400" kern="1200" baseline="0">
                <a:latin typeface="+mn-lt"/>
                <a:ea typeface="+mn-ea"/>
                <a:cs typeface="+mn-cs"/>
              </a:rPr>
              <a:t>在某些领域，逆向工程是解决问题非常重要的方式，甚至可能是唯一的方式，例如软件安全测试、加密解密、软件汉化、漏洞挖掘、计算机取证、恶意软件分析、版权保护等等。</a:t>
            </a:r>
            <a:endParaRPr lang="zh-CN" altLang="en-US" sz="2400" kern="1200" baseline="0">
              <a:latin typeface="+mn-lt"/>
              <a:ea typeface="+mn-ea"/>
              <a:cs typeface="+mn-cs"/>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3" name="标题 40961"/>
          <p:cNvSpPr>
            <a:spLocks noGrp="1"/>
          </p:cNvSpPr>
          <p:nvPr>
            <p:ph type="title"/>
          </p:nvPr>
        </p:nvSpPr>
        <p:spPr>
          <a:xfrm>
            <a:off x="554355" y="150495"/>
            <a:ext cx="5398770" cy="414020"/>
          </a:xfrm>
        </p:spPr>
        <p:txBody>
          <a:bodyPr anchor="ctr"/>
          <a:p>
            <a:pPr fontAlgn="base"/>
            <a:r>
              <a:rPr lang="en-US" altLang="zh-CN" strike="noStrike" noProof="1"/>
              <a:t>16.3.2 </a:t>
            </a:r>
            <a:r>
              <a:rPr lang="zh-CN" altLang="en-US" strike="noStrike" noProof="1">
                <a:ea typeface="宋体" panose="02010600030101010101" pitchFamily="2" charset="-122"/>
              </a:rPr>
              <a:t>调试事件</a:t>
            </a:r>
            <a:endParaRPr lang="zh-CN" altLang="en-US" strike="noStrike" noProof="1">
              <a:ea typeface="宋体" panose="02010600030101010101" pitchFamily="2" charset="-122"/>
            </a:endParaRPr>
          </a:p>
        </p:txBody>
      </p:sp>
      <p:sp>
        <p:nvSpPr>
          <p:cNvPr id="2" name="文本占位符 1"/>
          <p:cNvSpPr>
            <a:spLocks noGrp="1"/>
          </p:cNvSpPr>
          <p:nvPr>
            <p:ph type="body" idx="1"/>
          </p:nvPr>
        </p:nvSpPr>
        <p:spPr/>
        <p:txBody>
          <a:bodyPr/>
          <a:p>
            <a:endParaRPr lang="zh-CN" altLang="en-US"/>
          </a:p>
        </p:txBody>
      </p:sp>
      <p:sp>
        <p:nvSpPr>
          <p:cNvPr id="65538" name="文本占位符 40962"/>
          <p:cNvSpPr>
            <a:spLocks noGrp="1"/>
          </p:cNvSpPr>
          <p:nvPr>
            <p:ph sz="half" idx="2"/>
          </p:nvPr>
        </p:nvSpPr>
        <p:spPr/>
        <p:txBody>
          <a:bodyPr anchor="t"/>
          <a:p>
            <a:pPr defTabSz="914400">
              <a:lnSpc>
                <a:spcPct val="150000"/>
              </a:lnSpc>
              <a:spcBef>
                <a:spcPct val="0"/>
              </a:spcBef>
            </a:pPr>
            <a:r>
              <a:rPr lang="zh-CN" altLang="en-US" sz="2400" kern="1200" baseline="0">
                <a:latin typeface="+mn-lt"/>
                <a:ea typeface="+mn-ea"/>
                <a:cs typeface="+mn-cs"/>
              </a:rPr>
              <a:t>调试器的主要工作就是监视目标进程的执行并对目标进程发生的每一个调试事件做出相应的反应。当目标进程发生一个调试事件后，系统将通知调试器来处理这个事件。调试器利用</a:t>
            </a:r>
            <a:r>
              <a:rPr lang="en-US" altLang="zh-CN" sz="2400" kern="1200" baseline="0">
                <a:latin typeface="+mn-lt"/>
                <a:ea typeface="+mn-ea"/>
                <a:cs typeface="+mn-cs"/>
              </a:rPr>
              <a:t>WaitForDebugEvent</a:t>
            </a:r>
            <a:r>
              <a:rPr lang="zh-CN" altLang="en-US" sz="2400" kern="1200" baseline="0">
                <a:latin typeface="+mn-lt"/>
                <a:ea typeface="+mn-ea"/>
                <a:cs typeface="+mn-cs"/>
              </a:rPr>
              <a:t>函数来获取目标进程中发生的调试事件信息。</a:t>
            </a:r>
            <a:endParaRPr lang="zh-CN" altLang="en-US" sz="2400" kern="1200" baseline="0">
              <a:latin typeface="+mn-lt"/>
              <a:ea typeface="+mn-ea"/>
              <a:cs typeface="+mn-cs"/>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3" name="标题 40961"/>
          <p:cNvSpPr>
            <a:spLocks noGrp="1"/>
          </p:cNvSpPr>
          <p:nvPr>
            <p:ph type="title"/>
          </p:nvPr>
        </p:nvSpPr>
        <p:spPr>
          <a:xfrm>
            <a:off x="554355" y="150495"/>
            <a:ext cx="5398770" cy="414020"/>
          </a:xfrm>
        </p:spPr>
        <p:txBody>
          <a:bodyPr anchor="ctr"/>
          <a:p>
            <a:pPr fontAlgn="base"/>
            <a:r>
              <a:rPr lang="en-US" altLang="zh-CN" strike="noStrike" noProof="1"/>
              <a:t>16.3.2 </a:t>
            </a:r>
            <a:r>
              <a:rPr lang="zh-CN" altLang="en-US" strike="noStrike" noProof="1">
                <a:ea typeface="宋体" panose="02010600030101010101" pitchFamily="2" charset="-122"/>
              </a:rPr>
              <a:t>调试事件</a:t>
            </a:r>
            <a:endParaRPr lang="zh-CN" altLang="en-US" strike="noStrike" noProof="1">
              <a:ea typeface="宋体" panose="02010600030101010101" pitchFamily="2" charset="-122"/>
            </a:endParaRPr>
          </a:p>
        </p:txBody>
      </p:sp>
      <p:sp>
        <p:nvSpPr>
          <p:cNvPr id="2" name="文本占位符 1"/>
          <p:cNvSpPr>
            <a:spLocks noGrp="1"/>
          </p:cNvSpPr>
          <p:nvPr>
            <p:ph type="body" idx="1"/>
          </p:nvPr>
        </p:nvSpPr>
        <p:spPr/>
        <p:txBody>
          <a:bodyPr/>
          <a:p>
            <a:endParaRPr lang="zh-CN" altLang="en-US"/>
          </a:p>
        </p:txBody>
      </p:sp>
      <p:graphicFrame>
        <p:nvGraphicFramePr>
          <p:cNvPr id="41987" name="表格 41986"/>
          <p:cNvGraphicFramePr/>
          <p:nvPr>
            <p:ph sz="half" idx="2"/>
          </p:nvPr>
        </p:nvGraphicFramePr>
        <p:xfrm>
          <a:off x="554355" y="892810"/>
          <a:ext cx="11155680" cy="3079115"/>
        </p:xfrm>
        <a:graphic>
          <a:graphicData uri="http://schemas.openxmlformats.org/drawingml/2006/table">
            <a:tbl>
              <a:tblPr/>
              <a:tblGrid>
                <a:gridCol w="4986655"/>
                <a:gridCol w="6169025"/>
              </a:tblGrid>
              <a:tr h="330200">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lgn="ctr">
                        <a:buNone/>
                      </a:pPr>
                      <a:r>
                        <a:rPr lang="zh-CN" altLang="en-US" sz="1800" b="1">
                          <a:effectLst/>
                          <a:latin typeface="Times New Roman" panose="02020603050405020304" pitchFamily="2" charset="0"/>
                          <a:ea typeface="Times New Roman" panose="02020603050405020304" pitchFamily="2" charset="0"/>
                          <a:sym typeface="Times New Roman" panose="02020603050405020304" pitchFamily="2" charset="0"/>
                        </a:rPr>
                        <a:t>调试事件</a:t>
                      </a:r>
                      <a:endParaRPr lang="zh-CN" altLang="en-US" sz="1800" b="1">
                        <a:effectLst/>
                        <a:latin typeface="Times New Roman" panose="02020603050405020304" pitchFamily="2" charset="0"/>
                        <a:ea typeface="Times New Roman" panose="02020603050405020304" pitchFamily="2" charset="0"/>
                        <a:sym typeface="Times New Roman" panose="02020603050405020304" pitchFamily="2" charset="0"/>
                      </a:endParaRPr>
                    </a:p>
                  </a:txBody>
                  <a:tcPr marL="90170" marR="90170" marT="46990" marB="4699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lgn="ctr">
                        <a:buNone/>
                      </a:pPr>
                      <a:r>
                        <a:rPr lang="zh-CN" altLang="en-US" sz="1800" b="1">
                          <a:effectLst/>
                          <a:latin typeface="Times New Roman" panose="02020603050405020304" pitchFamily="2" charset="0"/>
                          <a:ea typeface="Times New Roman" panose="02020603050405020304" pitchFamily="2" charset="0"/>
                          <a:sym typeface="Times New Roman" panose="02020603050405020304" pitchFamily="2" charset="0"/>
                        </a:rPr>
                        <a:t>含</a:t>
                      </a:r>
                      <a:r>
                        <a:rPr lang="en-US" altLang="zh-CN" sz="1800" b="1">
                          <a:effectLst/>
                          <a:latin typeface="Times New Roman" panose="02020603050405020304" pitchFamily="2" charset="0"/>
                          <a:ea typeface="Times New Roman" panose="02020603050405020304" pitchFamily="2" charset="0"/>
                          <a:sym typeface="Times New Roman" panose="02020603050405020304" pitchFamily="2" charset="0"/>
                        </a:rPr>
                        <a:t>    </a:t>
                      </a:r>
                      <a:r>
                        <a:rPr lang="zh-CN" altLang="en-US" sz="1800" b="1">
                          <a:effectLst/>
                          <a:latin typeface="Times New Roman" panose="02020603050405020304" pitchFamily="2" charset="0"/>
                          <a:ea typeface="Times New Roman" panose="02020603050405020304" pitchFamily="2" charset="0"/>
                          <a:sym typeface="Times New Roman" panose="02020603050405020304" pitchFamily="2" charset="0"/>
                        </a:rPr>
                        <a:t>义</a:t>
                      </a:r>
                      <a:endParaRPr lang="zh-CN" altLang="en-US" sz="1800" b="1">
                        <a:effectLst/>
                        <a:latin typeface="Times New Roman" panose="02020603050405020304" pitchFamily="2" charset="0"/>
                        <a:ea typeface="Times New Roman" panose="02020603050405020304" pitchFamily="2" charset="0"/>
                        <a:sym typeface="Times New Roman" panose="02020603050405020304" pitchFamily="2" charset="0"/>
                      </a:endParaRPr>
                    </a:p>
                  </a:txBody>
                  <a:tcPr marL="90170" marR="90170" marT="46990" marB="4699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55625">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buNone/>
                      </a:pPr>
                      <a:r>
                        <a:rPr lang="en-US" altLang="x-none" sz="1600" dirty="0">
                          <a:effectLst/>
                          <a:latin typeface="Times New Roman" panose="02020603050405020304" pitchFamily="2" charset="0"/>
                          <a:ea typeface="Times New Roman" panose="02020603050405020304" pitchFamily="2" charset="0"/>
                          <a:sym typeface="Times New Roman" panose="02020603050405020304" pitchFamily="2" charset="0"/>
                        </a:rPr>
                        <a:t>CREATE_PROCESS_DEBUG_EVENT</a:t>
                      </a:r>
                      <a:endParaRPr lang="en-US" altLang="x-none" sz="1600" dirty="0">
                        <a:effectLst/>
                        <a:latin typeface="Times New Roman" panose="02020603050405020304" pitchFamily="2" charset="0"/>
                        <a:ea typeface="Times New Roman" panose="02020603050405020304" pitchFamily="2" charset="0"/>
                        <a:sym typeface="Times New Roman" panose="02020603050405020304" pitchFamily="2" charset="0"/>
                      </a:endParaRPr>
                    </a:p>
                  </a:txBody>
                  <a:tcPr marL="90170" marR="90170" marT="46990" marB="4699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buNone/>
                      </a:pPr>
                      <a:r>
                        <a:rPr lang="zh-CN" altLang="en-US" sz="1600">
                          <a:effectLst/>
                          <a:latin typeface="Times New Roman" panose="02020603050405020304" pitchFamily="2" charset="0"/>
                          <a:ea typeface="Times New Roman" panose="02020603050405020304" pitchFamily="2" charset="0"/>
                          <a:sym typeface="Times New Roman" panose="02020603050405020304" pitchFamily="2" charset="0"/>
                        </a:rPr>
                        <a:t>进程被创建。当调试的进程刚被创建（还未运行）或调试器开始调试已经激活的进程时，就会生成这个事件</a:t>
                      </a:r>
                      <a:endParaRPr lang="zh-CN" altLang="en-US" sz="1600">
                        <a:effectLst/>
                        <a:latin typeface="Times New Roman" panose="02020603050405020304" pitchFamily="2" charset="0"/>
                        <a:ea typeface="Times New Roman" panose="02020603050405020304" pitchFamily="2" charset="0"/>
                        <a:sym typeface="Times New Roman" panose="02020603050405020304" pitchFamily="2" charset="0"/>
                      </a:endParaRPr>
                    </a:p>
                  </a:txBody>
                  <a:tcPr marL="90170" marR="90170" marT="46990" marB="4699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42925">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buNone/>
                      </a:pPr>
                      <a:r>
                        <a:rPr lang="en-US" altLang="x-none" sz="1600" dirty="0">
                          <a:effectLst/>
                          <a:latin typeface="Times New Roman" panose="02020603050405020304" pitchFamily="2" charset="0"/>
                          <a:ea typeface="Times New Roman" panose="02020603050405020304" pitchFamily="2" charset="0"/>
                          <a:sym typeface="Times New Roman" panose="02020603050405020304" pitchFamily="2" charset="0"/>
                        </a:rPr>
                        <a:t>CREATE_THEAD_DEBUG_EVENT</a:t>
                      </a:r>
                      <a:endParaRPr lang="en-US" altLang="x-none" sz="1600" dirty="0">
                        <a:effectLst/>
                        <a:latin typeface="Times New Roman" panose="02020603050405020304" pitchFamily="2" charset="0"/>
                        <a:ea typeface="Times New Roman" panose="02020603050405020304" pitchFamily="2" charset="0"/>
                        <a:sym typeface="Times New Roman" panose="02020603050405020304" pitchFamily="2" charset="0"/>
                      </a:endParaRPr>
                    </a:p>
                  </a:txBody>
                  <a:tcPr marL="90170" marR="90170" marT="46990" marB="4699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buNone/>
                      </a:pPr>
                      <a:r>
                        <a:rPr lang="zh-CN" altLang="en-US" sz="1600">
                          <a:effectLst/>
                          <a:latin typeface="Times New Roman" panose="02020603050405020304" pitchFamily="2" charset="0"/>
                          <a:ea typeface="Times New Roman" panose="02020603050405020304" pitchFamily="2" charset="0"/>
                          <a:sym typeface="Times New Roman" panose="02020603050405020304" pitchFamily="2" charset="0"/>
                        </a:rPr>
                        <a:t>在调试进程中创建一个新的进程或调试器开始调试已经激活的进程时，就会生成这个调试事件。要注意的是当调试的主线程被创建时不会收到该通知</a:t>
                      </a:r>
                      <a:endParaRPr lang="zh-CN" altLang="en-US" sz="1600">
                        <a:effectLst/>
                        <a:latin typeface="Times New Roman" panose="02020603050405020304" pitchFamily="2" charset="0"/>
                        <a:ea typeface="Times New Roman" panose="02020603050405020304" pitchFamily="2" charset="0"/>
                        <a:sym typeface="Times New Roman" panose="02020603050405020304" pitchFamily="2" charset="0"/>
                      </a:endParaRPr>
                    </a:p>
                  </a:txBody>
                  <a:tcPr marL="90170" marR="90170" marT="46990" marB="4699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30200">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buNone/>
                      </a:pPr>
                      <a:r>
                        <a:rPr lang="en-US" altLang="x-none" sz="1600" dirty="0">
                          <a:effectLst/>
                          <a:latin typeface="Times New Roman" panose="02020603050405020304" pitchFamily="2" charset="0"/>
                          <a:ea typeface="Times New Roman" panose="02020603050405020304" pitchFamily="2" charset="0"/>
                          <a:sym typeface="Times New Roman" panose="02020603050405020304" pitchFamily="2" charset="0"/>
                        </a:rPr>
                        <a:t>EXCEPTION_DEBUG_EVENT</a:t>
                      </a:r>
                      <a:endParaRPr lang="en-US" altLang="x-none" sz="1600" dirty="0">
                        <a:effectLst/>
                        <a:latin typeface="Times New Roman" panose="02020603050405020304" pitchFamily="2" charset="0"/>
                        <a:ea typeface="Times New Roman" panose="02020603050405020304" pitchFamily="2" charset="0"/>
                        <a:sym typeface="Times New Roman" panose="02020603050405020304" pitchFamily="2" charset="0"/>
                      </a:endParaRPr>
                    </a:p>
                  </a:txBody>
                  <a:tcPr marL="90170" marR="90170" marT="46990" marB="4699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buNone/>
                      </a:pPr>
                      <a:r>
                        <a:rPr lang="zh-CN" altLang="en-US" sz="1600">
                          <a:effectLst/>
                          <a:latin typeface="Times New Roman" panose="02020603050405020304" pitchFamily="2" charset="0"/>
                          <a:ea typeface="Times New Roman" panose="02020603050405020304" pitchFamily="2" charset="0"/>
                          <a:sym typeface="Times New Roman" panose="02020603050405020304" pitchFamily="2" charset="0"/>
                        </a:rPr>
                        <a:t>在调试的进程中出现了异常，就会生成该调试事件</a:t>
                      </a:r>
                      <a:endParaRPr lang="zh-CN" altLang="en-US" sz="1600">
                        <a:effectLst/>
                        <a:latin typeface="Times New Roman" panose="02020603050405020304" pitchFamily="2" charset="0"/>
                        <a:ea typeface="Times New Roman" panose="02020603050405020304" pitchFamily="2" charset="0"/>
                        <a:sym typeface="Times New Roman" panose="02020603050405020304" pitchFamily="2" charset="0"/>
                      </a:endParaRPr>
                    </a:p>
                  </a:txBody>
                  <a:tcPr marL="90170" marR="90170" marT="46990" marB="4699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84175">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buNone/>
                      </a:pPr>
                      <a:r>
                        <a:rPr lang="en-US" altLang="x-none" sz="1600" dirty="0">
                          <a:effectLst/>
                          <a:latin typeface="Times New Roman" panose="02020603050405020304" pitchFamily="2" charset="0"/>
                          <a:ea typeface="Times New Roman" panose="02020603050405020304" pitchFamily="2" charset="0"/>
                          <a:sym typeface="Times New Roman" panose="02020603050405020304" pitchFamily="2" charset="0"/>
                        </a:rPr>
                        <a:t>EXIT_PROCESS_DEBUG_EVENT</a:t>
                      </a:r>
                      <a:endParaRPr lang="en-US" altLang="x-none" sz="1600" dirty="0">
                        <a:effectLst/>
                        <a:latin typeface="Times New Roman" panose="02020603050405020304" pitchFamily="2" charset="0"/>
                        <a:ea typeface="Times New Roman" panose="02020603050405020304" pitchFamily="2" charset="0"/>
                        <a:sym typeface="Times New Roman" panose="02020603050405020304" pitchFamily="2" charset="0"/>
                      </a:endParaRPr>
                    </a:p>
                  </a:txBody>
                  <a:tcPr marL="90170" marR="90170" marT="46990" marB="4699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buNone/>
                      </a:pPr>
                      <a:r>
                        <a:rPr lang="zh-CN" altLang="en-US" sz="1600">
                          <a:effectLst/>
                          <a:latin typeface="Times New Roman" panose="02020603050405020304" pitchFamily="2" charset="0"/>
                          <a:ea typeface="Times New Roman" panose="02020603050405020304" pitchFamily="2" charset="0"/>
                          <a:sym typeface="Times New Roman" panose="02020603050405020304" pitchFamily="2" charset="0"/>
                        </a:rPr>
                        <a:t>每当退出调试进程中的最后一个线程时，产生这个事件</a:t>
                      </a:r>
                      <a:endParaRPr lang="zh-CN" altLang="en-US" sz="1600">
                        <a:effectLst/>
                        <a:latin typeface="Times New Roman" panose="02020603050405020304" pitchFamily="2" charset="0"/>
                        <a:ea typeface="Times New Roman" panose="02020603050405020304" pitchFamily="2" charset="0"/>
                        <a:sym typeface="Times New Roman" panose="02020603050405020304" pitchFamily="2" charset="0"/>
                      </a:endParaRPr>
                    </a:p>
                  </a:txBody>
                  <a:tcPr marL="90170" marR="90170" marT="46990" marB="4699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06400">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buNone/>
                      </a:pPr>
                      <a:r>
                        <a:rPr lang="en-US" altLang="x-none" sz="1600" dirty="0">
                          <a:effectLst/>
                          <a:latin typeface="Times New Roman" panose="02020603050405020304" pitchFamily="2" charset="0"/>
                          <a:ea typeface="Times New Roman" panose="02020603050405020304" pitchFamily="2" charset="0"/>
                          <a:sym typeface="Times New Roman" panose="02020603050405020304" pitchFamily="2" charset="0"/>
                        </a:rPr>
                        <a:t>EXIT_THREAD_DEBUG_EVENT</a:t>
                      </a:r>
                      <a:endParaRPr lang="en-US" altLang="x-none" sz="1600" dirty="0">
                        <a:effectLst/>
                        <a:latin typeface="Times New Roman" panose="02020603050405020304" pitchFamily="2" charset="0"/>
                        <a:ea typeface="Times New Roman" panose="02020603050405020304" pitchFamily="2" charset="0"/>
                        <a:sym typeface="Times New Roman" panose="02020603050405020304" pitchFamily="2" charset="0"/>
                      </a:endParaRPr>
                    </a:p>
                  </a:txBody>
                  <a:tcPr marL="90170" marR="90170" marT="46990" marB="4699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buNone/>
                      </a:pPr>
                      <a:r>
                        <a:rPr lang="zh-CN" altLang="en-US" sz="1600">
                          <a:effectLst/>
                          <a:latin typeface="Times New Roman" panose="02020603050405020304" pitchFamily="2" charset="0"/>
                          <a:ea typeface="Times New Roman" panose="02020603050405020304" pitchFamily="2" charset="0"/>
                          <a:sym typeface="Times New Roman" panose="02020603050405020304" pitchFamily="2" charset="0"/>
                        </a:rPr>
                        <a:t>调试中的线程退出时事件发生，调试的主线程退出时不会收到该通知</a:t>
                      </a:r>
                      <a:endParaRPr lang="zh-CN" altLang="en-US" sz="1600">
                        <a:effectLst/>
                        <a:latin typeface="Times New Roman" panose="02020603050405020304" pitchFamily="2" charset="0"/>
                        <a:ea typeface="Times New Roman" panose="02020603050405020304" pitchFamily="2" charset="0"/>
                        <a:sym typeface="Times New Roman" panose="02020603050405020304" pitchFamily="2" charset="0"/>
                      </a:endParaRPr>
                    </a:p>
                  </a:txBody>
                  <a:tcPr marL="90170" marR="90170" marT="46990" marB="4699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1987" name="表格 41986"/>
          <p:cNvGraphicFramePr/>
          <p:nvPr>
            <p:ph sz="half" idx="2"/>
          </p:nvPr>
        </p:nvGraphicFramePr>
        <p:xfrm>
          <a:off x="554355" y="892810"/>
          <a:ext cx="11155680" cy="3883660"/>
        </p:xfrm>
        <a:graphic>
          <a:graphicData uri="http://schemas.openxmlformats.org/drawingml/2006/table">
            <a:tbl>
              <a:tblPr/>
              <a:tblGrid>
                <a:gridCol w="4954905"/>
                <a:gridCol w="6200775"/>
              </a:tblGrid>
              <a:tr h="337820">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lgn="ctr">
                        <a:buNone/>
                      </a:pPr>
                      <a:r>
                        <a:rPr lang="zh-CN" altLang="en-US" sz="1600" b="1">
                          <a:effectLst/>
                          <a:latin typeface="Times New Roman" panose="02020603050405020304" pitchFamily="2" charset="0"/>
                          <a:ea typeface="Times New Roman" panose="02020603050405020304" pitchFamily="2" charset="0"/>
                          <a:sym typeface="Times New Roman" panose="02020603050405020304" pitchFamily="2" charset="0"/>
                        </a:rPr>
                        <a:t>调试事件</a:t>
                      </a:r>
                      <a:endParaRPr lang="zh-CN" altLang="en-US" sz="1600" b="1">
                        <a:effectLst/>
                        <a:latin typeface="Times New Roman" panose="02020603050405020304" pitchFamily="2" charset="0"/>
                        <a:ea typeface="Times New Roman" panose="02020603050405020304" pitchFamily="2" charset="0"/>
                        <a:sym typeface="Times New Roman" panose="02020603050405020304" pitchFamily="2" charset="0"/>
                      </a:endParaRPr>
                    </a:p>
                  </a:txBody>
                  <a:tcPr marL="90170" marR="90170" marT="46990" marB="4699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lgn="ctr">
                        <a:buNone/>
                      </a:pPr>
                      <a:r>
                        <a:rPr lang="zh-CN" altLang="en-US" sz="1600" b="1">
                          <a:effectLst/>
                          <a:latin typeface="Times New Roman" panose="02020603050405020304" pitchFamily="2" charset="0"/>
                          <a:ea typeface="Times New Roman" panose="02020603050405020304" pitchFamily="2" charset="0"/>
                          <a:sym typeface="Times New Roman" panose="02020603050405020304" pitchFamily="2" charset="0"/>
                        </a:rPr>
                        <a:t>含</a:t>
                      </a:r>
                      <a:r>
                        <a:rPr lang="en-US" altLang="zh-CN" sz="1600" b="1">
                          <a:effectLst/>
                          <a:latin typeface="Times New Roman" panose="02020603050405020304" pitchFamily="2" charset="0"/>
                          <a:ea typeface="Times New Roman" panose="02020603050405020304" pitchFamily="2" charset="0"/>
                          <a:sym typeface="Times New Roman" panose="02020603050405020304" pitchFamily="2" charset="0"/>
                        </a:rPr>
                        <a:t>    </a:t>
                      </a:r>
                      <a:r>
                        <a:rPr lang="zh-CN" altLang="en-US" sz="1600" b="1">
                          <a:effectLst/>
                          <a:latin typeface="Times New Roman" panose="02020603050405020304" pitchFamily="2" charset="0"/>
                          <a:ea typeface="Times New Roman" panose="02020603050405020304" pitchFamily="2" charset="0"/>
                          <a:sym typeface="Times New Roman" panose="02020603050405020304" pitchFamily="2" charset="0"/>
                        </a:rPr>
                        <a:t>义</a:t>
                      </a:r>
                      <a:endParaRPr lang="zh-CN" altLang="en-US" sz="1600" b="1">
                        <a:effectLst/>
                        <a:latin typeface="Times New Roman" panose="02020603050405020304" pitchFamily="2" charset="0"/>
                        <a:ea typeface="Times New Roman" panose="02020603050405020304" pitchFamily="2" charset="0"/>
                        <a:sym typeface="Times New Roman" panose="02020603050405020304" pitchFamily="2" charset="0"/>
                      </a:endParaRPr>
                    </a:p>
                  </a:txBody>
                  <a:tcPr marL="90170" marR="90170" marT="46990" marB="4699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1313180">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buNone/>
                      </a:pPr>
                      <a:r>
                        <a:rPr lang="en-US" altLang="x-none" sz="1600" dirty="0">
                          <a:effectLst/>
                          <a:latin typeface="Times New Roman" panose="02020603050405020304" pitchFamily="2" charset="0"/>
                          <a:ea typeface="Times New Roman" panose="02020603050405020304" pitchFamily="2" charset="0"/>
                          <a:sym typeface="Times New Roman" panose="02020603050405020304" pitchFamily="2" charset="0"/>
                        </a:rPr>
                        <a:t>LOAD_DLL_DEBUG_EVENT</a:t>
                      </a:r>
                      <a:endParaRPr lang="en-US" altLang="x-none" sz="1600" dirty="0">
                        <a:effectLst/>
                        <a:latin typeface="Times New Roman" panose="02020603050405020304" pitchFamily="2" charset="0"/>
                        <a:ea typeface="Times New Roman" panose="02020603050405020304" pitchFamily="2" charset="0"/>
                        <a:sym typeface="Times New Roman" panose="02020603050405020304" pitchFamily="2" charset="0"/>
                      </a:endParaRPr>
                    </a:p>
                  </a:txBody>
                  <a:tcPr marL="90170" marR="90170" marT="46990" marB="4699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buNone/>
                      </a:pPr>
                      <a:r>
                        <a:rPr lang="zh-CN" altLang="en-US" sz="1600" dirty="0">
                          <a:effectLst/>
                          <a:latin typeface="Times New Roman" panose="02020603050405020304" pitchFamily="2" charset="0"/>
                          <a:ea typeface="Times New Roman" panose="02020603050405020304" pitchFamily="2" charset="0"/>
                          <a:sym typeface="Times New Roman" panose="02020603050405020304" pitchFamily="2" charset="0"/>
                        </a:rPr>
                        <a:t>每当被调试的进程装载</a:t>
                      </a:r>
                      <a:r>
                        <a:rPr lang="en-US" altLang="x-none" sz="1600" dirty="0">
                          <a:effectLst/>
                          <a:latin typeface="Times New Roman" panose="02020603050405020304" pitchFamily="2" charset="0"/>
                          <a:ea typeface="Times New Roman" panose="02020603050405020304" pitchFamily="2" charset="0"/>
                          <a:sym typeface="Times New Roman" panose="02020603050405020304" pitchFamily="2" charset="0"/>
                        </a:rPr>
                        <a:t>DLL</a:t>
                      </a:r>
                      <a:r>
                        <a:rPr lang="zh-CN" altLang="en-US" sz="1600" dirty="0">
                          <a:effectLst/>
                          <a:latin typeface="Times New Roman" panose="02020603050405020304" pitchFamily="2" charset="0"/>
                          <a:ea typeface="Times New Roman" panose="02020603050405020304" pitchFamily="2" charset="0"/>
                          <a:sym typeface="Times New Roman" panose="02020603050405020304" pitchFamily="2" charset="0"/>
                        </a:rPr>
                        <a:t>文件时，就生成这个事件。当</a:t>
                      </a:r>
                      <a:r>
                        <a:rPr lang="en-US" altLang="x-none" sz="1600" dirty="0">
                          <a:effectLst/>
                          <a:latin typeface="Times New Roman" panose="02020603050405020304" pitchFamily="2" charset="0"/>
                          <a:ea typeface="Times New Roman" panose="02020603050405020304" pitchFamily="2" charset="0"/>
                          <a:sym typeface="Times New Roman" panose="02020603050405020304" pitchFamily="2" charset="0"/>
                        </a:rPr>
                        <a:t>PE</a:t>
                      </a:r>
                      <a:r>
                        <a:rPr lang="zh-CN" altLang="en-US" sz="1600" dirty="0">
                          <a:effectLst/>
                          <a:latin typeface="Times New Roman" panose="02020603050405020304" pitchFamily="2" charset="0"/>
                          <a:ea typeface="Times New Roman" panose="02020603050405020304" pitchFamily="2" charset="0"/>
                          <a:sym typeface="Times New Roman" panose="02020603050405020304" pitchFamily="2" charset="0"/>
                        </a:rPr>
                        <a:t>装载器第一次解析出与</a:t>
                      </a:r>
                      <a:r>
                        <a:rPr lang="en-US" altLang="x-none" sz="1600" dirty="0">
                          <a:effectLst/>
                          <a:latin typeface="Times New Roman" panose="02020603050405020304" pitchFamily="2" charset="0"/>
                          <a:ea typeface="Times New Roman" panose="02020603050405020304" pitchFamily="2" charset="0"/>
                          <a:sym typeface="Times New Roman" panose="02020603050405020304" pitchFamily="2" charset="0"/>
                        </a:rPr>
                        <a:t>DLL</a:t>
                      </a:r>
                      <a:r>
                        <a:rPr lang="zh-CN" altLang="en-US" sz="1600" dirty="0">
                          <a:effectLst/>
                          <a:latin typeface="Times New Roman" panose="02020603050405020304" pitchFamily="2" charset="0"/>
                          <a:ea typeface="Times New Roman" panose="02020603050405020304" pitchFamily="2" charset="0"/>
                          <a:sym typeface="Times New Roman" panose="02020603050405020304" pitchFamily="2" charset="0"/>
                        </a:rPr>
                        <a:t>文件有关的链接时，将收到这一事件。调试进程使用了</a:t>
                      </a:r>
                      <a:r>
                        <a:rPr lang="en-US" altLang="x-none" sz="1600" dirty="0">
                          <a:effectLst/>
                          <a:latin typeface="Times New Roman" panose="02020603050405020304" pitchFamily="2" charset="0"/>
                          <a:ea typeface="Times New Roman" panose="02020603050405020304" pitchFamily="2" charset="0"/>
                          <a:sym typeface="Times New Roman" panose="02020603050405020304" pitchFamily="2" charset="0"/>
                        </a:rPr>
                        <a:t>LoadLibrary</a:t>
                      </a:r>
                      <a:r>
                        <a:rPr lang="zh-CN" altLang="en-US" sz="1600" dirty="0">
                          <a:effectLst/>
                          <a:latin typeface="Times New Roman" panose="02020603050405020304" pitchFamily="2" charset="0"/>
                          <a:ea typeface="Times New Roman" panose="02020603050405020304" pitchFamily="2" charset="0"/>
                          <a:sym typeface="Times New Roman" panose="02020603050405020304" pitchFamily="2" charset="0"/>
                        </a:rPr>
                        <a:t>时也会发生。每当</a:t>
                      </a:r>
                      <a:r>
                        <a:rPr lang="en-US" altLang="x-none" sz="1600" dirty="0">
                          <a:effectLst/>
                          <a:latin typeface="Times New Roman" panose="02020603050405020304" pitchFamily="2" charset="0"/>
                          <a:ea typeface="Times New Roman" panose="02020603050405020304" pitchFamily="2" charset="0"/>
                          <a:sym typeface="Times New Roman" panose="02020603050405020304" pitchFamily="2" charset="0"/>
                        </a:rPr>
                        <a:t>DLL</a:t>
                      </a:r>
                      <a:r>
                        <a:rPr lang="zh-CN" altLang="en-US" sz="1600" dirty="0">
                          <a:effectLst/>
                          <a:latin typeface="Times New Roman" panose="02020603050405020304" pitchFamily="2" charset="0"/>
                          <a:ea typeface="Times New Roman" panose="02020603050405020304" pitchFamily="2" charset="0"/>
                          <a:sym typeface="Times New Roman" panose="02020603050405020304" pitchFamily="2" charset="0"/>
                        </a:rPr>
                        <a:t>文件装载到地址空间中去时，都要调用该调试事件</a:t>
                      </a:r>
                      <a:endParaRPr lang="zh-CN" altLang="en-US" sz="1600" dirty="0">
                        <a:effectLst/>
                        <a:latin typeface="Times New Roman" panose="02020603050405020304" pitchFamily="2" charset="0"/>
                        <a:ea typeface="Times New Roman" panose="02020603050405020304" pitchFamily="2" charset="0"/>
                        <a:sym typeface="Times New Roman" panose="02020603050405020304" pitchFamily="2" charset="0"/>
                      </a:endParaRPr>
                    </a:p>
                  </a:txBody>
                  <a:tcPr marL="90170" marR="90170" marT="46990" marB="4699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81660">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buNone/>
                      </a:pPr>
                      <a:r>
                        <a:rPr lang="en-US" altLang="x-none" sz="1600" dirty="0">
                          <a:effectLst/>
                          <a:latin typeface="Times New Roman" panose="02020603050405020304" pitchFamily="2" charset="0"/>
                          <a:ea typeface="Times New Roman" panose="02020603050405020304" pitchFamily="2" charset="0"/>
                          <a:sym typeface="Times New Roman" panose="02020603050405020304" pitchFamily="2" charset="0"/>
                        </a:rPr>
                        <a:t>OUTPUT_DEBUG_STRING_EVENT</a:t>
                      </a:r>
                      <a:endParaRPr lang="en-US" altLang="x-none" sz="1600" dirty="0">
                        <a:effectLst/>
                        <a:latin typeface="Times New Roman" panose="02020603050405020304" pitchFamily="2" charset="0"/>
                        <a:ea typeface="Times New Roman" panose="02020603050405020304" pitchFamily="2" charset="0"/>
                        <a:sym typeface="Times New Roman" panose="02020603050405020304" pitchFamily="2" charset="0"/>
                      </a:endParaRPr>
                    </a:p>
                  </a:txBody>
                  <a:tcPr marL="90170" marR="90170" marT="46990" marB="4699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buNone/>
                      </a:pPr>
                      <a:r>
                        <a:rPr lang="zh-CN" altLang="en-US" sz="1600" dirty="0">
                          <a:effectLst/>
                          <a:latin typeface="Times New Roman" panose="02020603050405020304" pitchFamily="2" charset="0"/>
                          <a:ea typeface="Times New Roman" panose="02020603050405020304" pitchFamily="2" charset="0"/>
                          <a:sym typeface="Times New Roman" panose="02020603050405020304" pitchFamily="2" charset="0"/>
                        </a:rPr>
                        <a:t>当调试进程调用</a:t>
                      </a:r>
                      <a:r>
                        <a:rPr lang="en-US" altLang="x-none" sz="1600" dirty="0">
                          <a:effectLst/>
                          <a:latin typeface="Times New Roman" panose="02020603050405020304" pitchFamily="2" charset="0"/>
                          <a:ea typeface="Times New Roman" panose="02020603050405020304" pitchFamily="2" charset="0"/>
                          <a:sym typeface="Times New Roman" panose="02020603050405020304" pitchFamily="2" charset="0"/>
                        </a:rPr>
                        <a:t>DebugOutputString</a:t>
                      </a:r>
                      <a:r>
                        <a:rPr lang="zh-CN" altLang="en-US" sz="1600" dirty="0">
                          <a:effectLst/>
                          <a:latin typeface="Times New Roman" panose="02020603050405020304" pitchFamily="2" charset="0"/>
                          <a:ea typeface="Times New Roman" panose="02020603050405020304" pitchFamily="2" charset="0"/>
                          <a:sym typeface="Times New Roman" panose="02020603050405020304" pitchFamily="2" charset="0"/>
                        </a:rPr>
                        <a:t>函数向程序发送消息字符串时该事件发生</a:t>
                      </a:r>
                      <a:endParaRPr lang="zh-CN" altLang="en-US" sz="1600" dirty="0">
                        <a:effectLst/>
                        <a:latin typeface="Times New Roman" panose="02020603050405020304" pitchFamily="2" charset="0"/>
                        <a:ea typeface="Times New Roman" panose="02020603050405020304" pitchFamily="2" charset="0"/>
                        <a:sym typeface="Times New Roman" panose="02020603050405020304" pitchFamily="2" charset="0"/>
                      </a:endParaRPr>
                    </a:p>
                  </a:txBody>
                  <a:tcPr marL="90170" marR="90170" marT="46990" marB="4699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1069340">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buNone/>
                      </a:pPr>
                      <a:r>
                        <a:rPr lang="en-US" altLang="x-none" sz="1600" dirty="0">
                          <a:effectLst/>
                          <a:latin typeface="Times New Roman" panose="02020603050405020304" pitchFamily="2" charset="0"/>
                          <a:ea typeface="Times New Roman" panose="02020603050405020304" pitchFamily="2" charset="0"/>
                          <a:sym typeface="Times New Roman" panose="02020603050405020304" pitchFamily="2" charset="0"/>
                        </a:rPr>
                        <a:t>UNLOAD_DLL_DEBUG_EVENT</a:t>
                      </a:r>
                      <a:endParaRPr lang="en-US" altLang="x-none" sz="1600" dirty="0">
                        <a:effectLst/>
                        <a:latin typeface="Times New Roman" panose="02020603050405020304" pitchFamily="2" charset="0"/>
                        <a:ea typeface="Times New Roman" panose="02020603050405020304" pitchFamily="2" charset="0"/>
                        <a:sym typeface="Times New Roman" panose="02020603050405020304" pitchFamily="2" charset="0"/>
                      </a:endParaRPr>
                    </a:p>
                  </a:txBody>
                  <a:tcPr marL="90170" marR="90170" marT="46990" marB="4699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buNone/>
                      </a:pPr>
                      <a:r>
                        <a:rPr lang="zh-CN" altLang="en-US" sz="1600" dirty="0">
                          <a:effectLst/>
                          <a:latin typeface="Times New Roman" panose="02020603050405020304" pitchFamily="2" charset="0"/>
                          <a:ea typeface="Times New Roman" panose="02020603050405020304" pitchFamily="2" charset="0"/>
                          <a:sym typeface="Times New Roman" panose="02020603050405020304" pitchFamily="2" charset="0"/>
                        </a:rPr>
                        <a:t>每当调试进程使用</a:t>
                      </a:r>
                      <a:r>
                        <a:rPr lang="en-US" altLang="x-none" sz="1600" dirty="0">
                          <a:effectLst/>
                          <a:latin typeface="Times New Roman" panose="02020603050405020304" pitchFamily="2" charset="0"/>
                          <a:ea typeface="Times New Roman" panose="02020603050405020304" pitchFamily="2" charset="0"/>
                          <a:sym typeface="Times New Roman" panose="02020603050405020304" pitchFamily="2" charset="0"/>
                        </a:rPr>
                        <a:t>FreeLibrary</a:t>
                      </a:r>
                      <a:r>
                        <a:rPr lang="zh-CN" altLang="en-US" sz="1600" dirty="0">
                          <a:effectLst/>
                          <a:latin typeface="Times New Roman" panose="02020603050405020304" pitchFamily="2" charset="0"/>
                          <a:ea typeface="Times New Roman" panose="02020603050405020304" pitchFamily="2" charset="0"/>
                          <a:sym typeface="Times New Roman" panose="02020603050405020304" pitchFamily="2" charset="0"/>
                        </a:rPr>
                        <a:t>函数卸载</a:t>
                      </a:r>
                      <a:r>
                        <a:rPr lang="en-US" altLang="x-none" sz="1600" dirty="0">
                          <a:effectLst/>
                          <a:latin typeface="Times New Roman" panose="02020603050405020304" pitchFamily="2" charset="0"/>
                          <a:ea typeface="Times New Roman" panose="02020603050405020304" pitchFamily="2" charset="0"/>
                          <a:sym typeface="Times New Roman" panose="02020603050405020304" pitchFamily="2" charset="0"/>
                        </a:rPr>
                        <a:t>DLL</a:t>
                      </a:r>
                      <a:r>
                        <a:rPr lang="zh-CN" altLang="en-US" sz="1600" dirty="0">
                          <a:effectLst/>
                          <a:latin typeface="Times New Roman" panose="02020603050405020304" pitchFamily="2" charset="0"/>
                          <a:ea typeface="Times New Roman" panose="02020603050405020304" pitchFamily="2" charset="0"/>
                          <a:sym typeface="Times New Roman" panose="02020603050405020304" pitchFamily="2" charset="0"/>
                        </a:rPr>
                        <a:t>文件时，就会生成该调试事件。仅当最后一次从过程的地址空间卸载</a:t>
                      </a:r>
                      <a:r>
                        <a:rPr lang="en-US" altLang="x-none" sz="1600" dirty="0">
                          <a:effectLst/>
                          <a:latin typeface="Times New Roman" panose="02020603050405020304" pitchFamily="2" charset="0"/>
                          <a:ea typeface="Times New Roman" panose="02020603050405020304" pitchFamily="2" charset="0"/>
                          <a:sym typeface="Times New Roman" panose="02020603050405020304" pitchFamily="2" charset="0"/>
                        </a:rPr>
                        <a:t>DLL</a:t>
                      </a:r>
                      <a:r>
                        <a:rPr lang="zh-CN" altLang="en-US" sz="1600" dirty="0">
                          <a:effectLst/>
                          <a:latin typeface="Times New Roman" panose="02020603050405020304" pitchFamily="2" charset="0"/>
                          <a:ea typeface="Times New Roman" panose="02020603050405020304" pitchFamily="2" charset="0"/>
                          <a:sym typeface="Times New Roman" panose="02020603050405020304" pitchFamily="2" charset="0"/>
                        </a:rPr>
                        <a:t>文件时，才出现该调试事件（也就是说</a:t>
                      </a:r>
                      <a:r>
                        <a:rPr lang="en-US" altLang="x-none" sz="1600" dirty="0">
                          <a:effectLst/>
                          <a:latin typeface="Times New Roman" panose="02020603050405020304" pitchFamily="2" charset="0"/>
                          <a:ea typeface="Times New Roman" panose="02020603050405020304" pitchFamily="2" charset="0"/>
                          <a:sym typeface="Times New Roman" panose="02020603050405020304" pitchFamily="2" charset="0"/>
                        </a:rPr>
                        <a:t>DLL</a:t>
                      </a:r>
                      <a:r>
                        <a:rPr lang="zh-CN" altLang="en-US" sz="1600" dirty="0">
                          <a:effectLst/>
                          <a:latin typeface="Times New Roman" panose="02020603050405020304" pitchFamily="2" charset="0"/>
                          <a:ea typeface="Times New Roman" panose="02020603050405020304" pitchFamily="2" charset="0"/>
                          <a:sym typeface="Times New Roman" panose="02020603050405020304" pitchFamily="2" charset="0"/>
                        </a:rPr>
                        <a:t>文件的使用次数为</a:t>
                      </a:r>
                      <a:r>
                        <a:rPr lang="en-US" altLang="x-none" sz="1600" dirty="0">
                          <a:effectLst/>
                          <a:latin typeface="Times New Roman" panose="02020603050405020304" pitchFamily="2" charset="0"/>
                          <a:ea typeface="Times New Roman" panose="02020603050405020304" pitchFamily="2" charset="0"/>
                          <a:sym typeface="Times New Roman" panose="02020603050405020304" pitchFamily="2" charset="0"/>
                        </a:rPr>
                        <a:t>0</a:t>
                      </a:r>
                      <a:r>
                        <a:rPr lang="zh-CN" altLang="en-US" sz="1600" dirty="0">
                          <a:effectLst/>
                          <a:latin typeface="Times New Roman" panose="02020603050405020304" pitchFamily="2" charset="0"/>
                          <a:ea typeface="Times New Roman" panose="02020603050405020304" pitchFamily="2" charset="0"/>
                          <a:sym typeface="Times New Roman" panose="02020603050405020304" pitchFamily="2" charset="0"/>
                        </a:rPr>
                        <a:t>时）</a:t>
                      </a:r>
                      <a:endParaRPr lang="zh-CN" altLang="en-US" sz="1600" dirty="0">
                        <a:effectLst/>
                        <a:latin typeface="Times New Roman" panose="02020603050405020304" pitchFamily="2" charset="0"/>
                        <a:ea typeface="Times New Roman" panose="02020603050405020304" pitchFamily="2" charset="0"/>
                        <a:sym typeface="Times New Roman" panose="02020603050405020304" pitchFamily="2" charset="0"/>
                      </a:endParaRPr>
                    </a:p>
                  </a:txBody>
                  <a:tcPr marL="90170" marR="90170" marT="46990" marB="4699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81660">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buNone/>
                      </a:pPr>
                      <a:r>
                        <a:rPr lang="en-US" altLang="x-none" sz="1600" dirty="0">
                          <a:effectLst/>
                          <a:latin typeface="Times New Roman" panose="02020603050405020304" pitchFamily="2" charset="0"/>
                          <a:ea typeface="Times New Roman" panose="02020603050405020304" pitchFamily="2" charset="0"/>
                          <a:sym typeface="Times New Roman" panose="02020603050405020304" pitchFamily="2" charset="0"/>
                        </a:rPr>
                        <a:t>RIP_EVENT</a:t>
                      </a:r>
                      <a:endParaRPr lang="en-US" altLang="x-none" sz="1600" dirty="0">
                        <a:effectLst/>
                        <a:latin typeface="Times New Roman" panose="02020603050405020304" pitchFamily="2" charset="0"/>
                        <a:ea typeface="Times New Roman" panose="02020603050405020304" pitchFamily="2" charset="0"/>
                        <a:sym typeface="Times New Roman" panose="02020603050405020304" pitchFamily="2" charset="0"/>
                      </a:endParaRPr>
                    </a:p>
                  </a:txBody>
                  <a:tcPr marL="90170" marR="90170" marT="46990" marB="4699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buNone/>
                      </a:pPr>
                      <a:r>
                        <a:rPr lang="zh-CN" altLang="en-US" sz="1600" dirty="0">
                          <a:effectLst/>
                          <a:latin typeface="Times New Roman" panose="02020603050405020304" pitchFamily="2" charset="0"/>
                          <a:ea typeface="Times New Roman" panose="02020603050405020304" pitchFamily="2" charset="0"/>
                          <a:sym typeface="Times New Roman" panose="02020603050405020304" pitchFamily="2" charset="0"/>
                        </a:rPr>
                        <a:t>只有</a:t>
                      </a:r>
                      <a:r>
                        <a:rPr lang="en-US" altLang="x-none" sz="1600" dirty="0">
                          <a:effectLst/>
                          <a:latin typeface="Times New Roman" panose="02020603050405020304" pitchFamily="2" charset="0"/>
                          <a:ea typeface="Times New Roman" panose="02020603050405020304" pitchFamily="2" charset="0"/>
                          <a:sym typeface="Times New Roman" panose="02020603050405020304" pitchFamily="2" charset="0"/>
                        </a:rPr>
                        <a:t>Windows 98</a:t>
                      </a:r>
                      <a:r>
                        <a:rPr lang="zh-CN" altLang="en-US" sz="1600" dirty="0">
                          <a:effectLst/>
                          <a:latin typeface="Times New Roman" panose="02020603050405020304" pitchFamily="2" charset="0"/>
                          <a:ea typeface="Times New Roman" panose="02020603050405020304" pitchFamily="2" charset="0"/>
                          <a:sym typeface="Times New Roman" panose="02020603050405020304" pitchFamily="2" charset="0"/>
                        </a:rPr>
                        <a:t>检查过的构件才会生成该调试事件。该调试事件是报告错误信息</a:t>
                      </a:r>
                      <a:endParaRPr lang="zh-CN" altLang="en-US" sz="1600" dirty="0">
                        <a:effectLst/>
                        <a:latin typeface="Times New Roman" panose="02020603050405020304" pitchFamily="2" charset="0"/>
                        <a:ea typeface="Times New Roman" panose="02020603050405020304" pitchFamily="2" charset="0"/>
                        <a:sym typeface="Times New Roman" panose="02020603050405020304" pitchFamily="2" charset="0"/>
                      </a:endParaRPr>
                    </a:p>
                  </a:txBody>
                  <a:tcPr marL="90170" marR="90170" marT="46990" marB="4699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2" name="文本占位符 1"/>
          <p:cNvSpPr>
            <a:spLocks noGrp="1"/>
          </p:cNvSpPr>
          <p:nvPr>
            <p:ph type="body" idx="1"/>
          </p:nvPr>
        </p:nvSpPr>
        <p:spPr/>
        <p:txBody>
          <a:bodyPr/>
          <a:p>
            <a:endParaRPr lang="zh-CN" altLang="en-US"/>
          </a:p>
        </p:txBody>
      </p:sp>
      <p:sp>
        <p:nvSpPr>
          <p:cNvPr id="59393" name="标题 40961"/>
          <p:cNvSpPr>
            <a:spLocks noGrp="1"/>
          </p:cNvSpPr>
          <p:nvPr>
            <p:ph type="title"/>
          </p:nvPr>
        </p:nvSpPr>
        <p:spPr>
          <a:xfrm>
            <a:off x="554355" y="150495"/>
            <a:ext cx="5398770" cy="414020"/>
          </a:xfrm>
        </p:spPr>
        <p:txBody>
          <a:bodyPr anchor="ctr"/>
          <a:p>
            <a:pPr fontAlgn="base"/>
            <a:r>
              <a:rPr lang="en-US" altLang="zh-CN" strike="noStrike" noProof="1"/>
              <a:t>16.3.2 </a:t>
            </a:r>
            <a:r>
              <a:rPr lang="zh-CN" altLang="en-US" strike="noStrike" noProof="1">
                <a:ea typeface="宋体" panose="02010600030101010101" pitchFamily="2" charset="-122"/>
              </a:rPr>
              <a:t>调试事件</a:t>
            </a:r>
            <a:endParaRPr lang="zh-CN" altLang="en-US" strike="noStrike" noProof="1">
              <a:ea typeface="宋体" panose="02010600030101010101" pitchFamily="2" charset="-12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5" name="标题 43009"/>
          <p:cNvSpPr>
            <a:spLocks noGrp="1"/>
          </p:cNvSpPr>
          <p:nvPr>
            <p:ph type="title"/>
          </p:nvPr>
        </p:nvSpPr>
        <p:spPr>
          <a:xfrm>
            <a:off x="554355" y="150495"/>
            <a:ext cx="5398770" cy="414020"/>
          </a:xfrm>
        </p:spPr>
        <p:txBody>
          <a:bodyPr anchor="ctr"/>
          <a:p>
            <a:pPr fontAlgn="base"/>
            <a:r>
              <a:rPr lang="en-US" altLang="zh-CN" strike="noStrike" noProof="1"/>
              <a:t>16.3.2 </a:t>
            </a:r>
            <a:r>
              <a:rPr lang="zh-CN" altLang="en-US" strike="noStrike" noProof="1">
                <a:ea typeface="宋体" panose="02010600030101010101" pitchFamily="2" charset="-122"/>
              </a:rPr>
              <a:t>调试事件</a:t>
            </a:r>
            <a:endParaRPr lang="zh-CN" altLang="en-US" strike="noStrike" noProof="1">
              <a:ea typeface="宋体" panose="02010600030101010101" pitchFamily="2" charset="-122"/>
            </a:endParaRPr>
          </a:p>
        </p:txBody>
      </p:sp>
      <p:sp>
        <p:nvSpPr>
          <p:cNvPr id="2" name="文本占位符 1"/>
          <p:cNvSpPr>
            <a:spLocks noGrp="1"/>
          </p:cNvSpPr>
          <p:nvPr>
            <p:ph type="body" idx="1"/>
          </p:nvPr>
        </p:nvSpPr>
        <p:spPr/>
        <p:txBody>
          <a:bodyPr/>
          <a:p>
            <a:endParaRPr lang="zh-CN" altLang="en-US"/>
          </a:p>
        </p:txBody>
      </p:sp>
      <p:sp>
        <p:nvSpPr>
          <p:cNvPr id="68610" name="文本占位符 43010"/>
          <p:cNvSpPr>
            <a:spLocks noGrp="1"/>
          </p:cNvSpPr>
          <p:nvPr>
            <p:ph sz="half" idx="2"/>
          </p:nvPr>
        </p:nvSpPr>
        <p:spPr/>
        <p:txBody>
          <a:bodyPr anchor="t"/>
          <a:p>
            <a:pPr defTabSz="914400">
              <a:lnSpc>
                <a:spcPct val="150000"/>
              </a:lnSpc>
              <a:spcBef>
                <a:spcPts val="600"/>
              </a:spcBef>
            </a:pPr>
            <a:r>
              <a:rPr lang="zh-CN" altLang="en-US" sz="2400" kern="1200" baseline="0">
                <a:latin typeface="+mn-lt"/>
                <a:ea typeface="+mn-ea"/>
                <a:cs typeface="+mn-cs"/>
              </a:rPr>
              <a:t>当</a:t>
            </a:r>
            <a:r>
              <a:rPr lang="en-US" altLang="zh-CN" sz="2400" kern="1200" baseline="0">
                <a:latin typeface="+mn-lt"/>
                <a:ea typeface="+mn-ea"/>
                <a:cs typeface="+mn-cs"/>
              </a:rPr>
              <a:t>WaitForDebugEvent</a:t>
            </a:r>
            <a:r>
              <a:rPr lang="zh-CN" altLang="en-US" sz="2400" kern="1200" baseline="0">
                <a:latin typeface="+mn-lt"/>
                <a:ea typeface="+mn-ea"/>
                <a:cs typeface="+mn-cs"/>
              </a:rPr>
              <a:t>接收到一个调试事件时，它将把调试事件的信息填写入</a:t>
            </a:r>
            <a:r>
              <a:rPr lang="en-US" altLang="zh-CN" sz="2400" kern="1200" baseline="0">
                <a:latin typeface="+mn-lt"/>
                <a:ea typeface="+mn-ea"/>
                <a:cs typeface="+mn-cs"/>
              </a:rPr>
              <a:t>DEBUG_EVENT</a:t>
            </a:r>
            <a:r>
              <a:rPr lang="zh-CN" altLang="en-US" sz="2400" kern="1200" baseline="0">
                <a:latin typeface="+mn-lt"/>
                <a:ea typeface="+mn-ea"/>
                <a:cs typeface="+mn-cs"/>
              </a:rPr>
              <a:t>结构中返回，然后检查</a:t>
            </a:r>
            <a:r>
              <a:rPr lang="en-US" altLang="zh-CN" sz="2400" kern="1200" baseline="0">
                <a:latin typeface="+mn-lt"/>
                <a:ea typeface="+mn-ea"/>
                <a:cs typeface="+mn-cs"/>
              </a:rPr>
              <a:t>dwDebugEventCode</a:t>
            </a:r>
            <a:r>
              <a:rPr lang="zh-CN" altLang="en-US" sz="2400" kern="1200" baseline="0">
                <a:latin typeface="+mn-lt"/>
                <a:ea typeface="+mn-ea"/>
                <a:cs typeface="+mn-cs"/>
              </a:rPr>
              <a:t>字段中的值，根据它来判断</a:t>
            </a:r>
            <a:r>
              <a:rPr lang="en-US" altLang="zh-CN" sz="2400" kern="1200" baseline="0">
                <a:latin typeface="+mn-lt"/>
                <a:ea typeface="+mn-ea"/>
                <a:cs typeface="+mn-cs"/>
              </a:rPr>
              <a:t>debugger</a:t>
            </a:r>
            <a:r>
              <a:rPr lang="zh-CN" altLang="en-US" sz="2400" kern="1200" baseline="0">
                <a:latin typeface="+mn-lt"/>
                <a:ea typeface="+mn-ea"/>
                <a:cs typeface="+mn-cs"/>
              </a:rPr>
              <a:t>进程中发生了哪种类型的调试事件。</a:t>
            </a:r>
            <a:endParaRPr lang="zh-CN" altLang="en-US" sz="2400" kern="1200" baseline="0">
              <a:latin typeface="+mn-lt"/>
              <a:ea typeface="+mn-ea"/>
              <a:cs typeface="+mn-cs"/>
            </a:endParaRPr>
          </a:p>
          <a:p>
            <a:pPr defTabSz="914400">
              <a:lnSpc>
                <a:spcPct val="150000"/>
              </a:lnSpc>
              <a:spcBef>
                <a:spcPts val="600"/>
              </a:spcBef>
            </a:pPr>
            <a:r>
              <a:rPr lang="zh-CN" altLang="en-US" sz="2400" kern="1200" baseline="0">
                <a:latin typeface="+mn-lt"/>
                <a:ea typeface="+mn-ea"/>
                <a:cs typeface="+mn-cs"/>
              </a:rPr>
              <a:t>在</a:t>
            </a:r>
            <a:r>
              <a:rPr lang="en-US" altLang="zh-CN" sz="2400" kern="1200" baseline="0">
                <a:latin typeface="+mn-lt"/>
                <a:ea typeface="+mn-ea"/>
                <a:cs typeface="+mn-cs"/>
              </a:rPr>
              <a:t>dwDebugEventCode</a:t>
            </a:r>
            <a:r>
              <a:rPr lang="zh-CN" altLang="en-US" sz="2400" kern="1200" baseline="0">
                <a:latin typeface="+mn-lt"/>
                <a:ea typeface="+mn-ea"/>
                <a:cs typeface="+mn-cs"/>
              </a:rPr>
              <a:t>中的值标记了所发生的调试事件的类型。</a:t>
            </a:r>
            <a:r>
              <a:rPr lang="en-US" altLang="zh-CN" sz="2400" kern="1200" baseline="0">
                <a:latin typeface="+mn-lt"/>
                <a:ea typeface="+mn-ea"/>
                <a:cs typeface="+mn-cs"/>
              </a:rPr>
              <a:t>dwProcessId</a:t>
            </a:r>
            <a:r>
              <a:rPr lang="zh-CN" altLang="en-US" sz="2400" kern="1200" baseline="0">
                <a:latin typeface="+mn-lt"/>
                <a:ea typeface="+mn-ea"/>
                <a:cs typeface="+mn-cs"/>
              </a:rPr>
              <a:t>的值是调试事件所发生的进程的标识符。</a:t>
            </a:r>
            <a:r>
              <a:rPr lang="en-US" altLang="zh-CN" sz="2400" kern="1200" baseline="0">
                <a:latin typeface="+mn-lt"/>
                <a:ea typeface="+mn-ea"/>
                <a:cs typeface="+mn-cs"/>
              </a:rPr>
              <a:t>dwThreadId</a:t>
            </a:r>
            <a:r>
              <a:rPr lang="zh-CN" altLang="en-US" sz="2400" kern="1200" baseline="0">
                <a:latin typeface="+mn-lt"/>
                <a:ea typeface="+mn-ea"/>
                <a:cs typeface="+mn-cs"/>
              </a:rPr>
              <a:t>的值是调试事件所发生的线程的标识符。</a:t>
            </a:r>
            <a:endParaRPr lang="zh-CN" altLang="en-US" sz="2400" kern="1200" baseline="0">
              <a:latin typeface="+mn-lt"/>
              <a:ea typeface="+mn-ea"/>
              <a:cs typeface="+mn-cs"/>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89" name="标题 44033"/>
          <p:cNvSpPr>
            <a:spLocks noGrp="1"/>
          </p:cNvSpPr>
          <p:nvPr>
            <p:ph type="title"/>
          </p:nvPr>
        </p:nvSpPr>
        <p:spPr>
          <a:xfrm>
            <a:off x="554355" y="150495"/>
            <a:ext cx="5398770" cy="414020"/>
          </a:xfrm>
        </p:spPr>
        <p:txBody>
          <a:bodyPr anchor="ctr"/>
          <a:p>
            <a:pPr fontAlgn="base"/>
            <a:r>
              <a:rPr lang="en-US" altLang="zh-CN" strike="noStrike" noProof="1"/>
              <a:t>16.3.2 </a:t>
            </a:r>
            <a:r>
              <a:rPr lang="zh-CN" altLang="en-US" strike="noStrike" noProof="1">
                <a:ea typeface="宋体" panose="02010600030101010101" pitchFamily="2" charset="-122"/>
              </a:rPr>
              <a:t>调试事件</a:t>
            </a:r>
            <a:endParaRPr lang="zh-CN" altLang="en-US" strike="noStrike" noProof="1">
              <a:ea typeface="宋体" panose="02010600030101010101" pitchFamily="2" charset="-122"/>
            </a:endParaRPr>
          </a:p>
        </p:txBody>
      </p:sp>
      <p:sp>
        <p:nvSpPr>
          <p:cNvPr id="2" name="文本占位符 1"/>
          <p:cNvSpPr>
            <a:spLocks noGrp="1"/>
          </p:cNvSpPr>
          <p:nvPr>
            <p:ph type="body" idx="1"/>
          </p:nvPr>
        </p:nvSpPr>
        <p:spPr/>
        <p:txBody>
          <a:bodyPr/>
          <a:p>
            <a:endParaRPr lang="zh-CN" altLang="en-US"/>
          </a:p>
        </p:txBody>
      </p:sp>
      <p:sp>
        <p:nvSpPr>
          <p:cNvPr id="69634" name="文本占位符 44034"/>
          <p:cNvSpPr>
            <a:spLocks noGrp="1"/>
          </p:cNvSpPr>
          <p:nvPr>
            <p:ph sz="half" idx="2"/>
          </p:nvPr>
        </p:nvSpPr>
        <p:spPr/>
        <p:txBody>
          <a:bodyPr anchor="t"/>
          <a:p>
            <a:pPr defTabSz="914400">
              <a:spcBef>
                <a:spcPct val="0"/>
              </a:spcBef>
              <a:buNone/>
            </a:pPr>
            <a:r>
              <a:rPr lang="en-US" altLang="zh-CN" sz="1600" kern="1200" baseline="0">
                <a:latin typeface="+mn-lt"/>
                <a:ea typeface="+mn-ea"/>
                <a:cs typeface="+mn-cs"/>
              </a:rPr>
              <a:t>typedef struct _DEBUG_EVENT {</a:t>
            </a:r>
            <a:endParaRPr lang="en-US" altLang="zh-CN" sz="1600" kern="1200" baseline="0">
              <a:latin typeface="+mn-lt"/>
              <a:ea typeface="+mn-ea"/>
              <a:cs typeface="+mn-cs"/>
            </a:endParaRPr>
          </a:p>
          <a:p>
            <a:pPr defTabSz="914400">
              <a:spcBef>
                <a:spcPct val="0"/>
              </a:spcBef>
              <a:buNone/>
            </a:pPr>
            <a:r>
              <a:rPr lang="en-US" altLang="zh-CN" sz="1600" kern="1200" baseline="0">
                <a:latin typeface="+mn-lt"/>
                <a:ea typeface="+mn-ea"/>
                <a:cs typeface="+mn-cs"/>
              </a:rPr>
              <a:t>    DWORD dwDebugEventCode;</a:t>
            </a:r>
            <a:endParaRPr lang="en-US" altLang="zh-CN" sz="1600" kern="1200" baseline="0">
              <a:latin typeface="+mn-lt"/>
              <a:ea typeface="+mn-ea"/>
              <a:cs typeface="+mn-cs"/>
            </a:endParaRPr>
          </a:p>
          <a:p>
            <a:pPr defTabSz="914400">
              <a:spcBef>
                <a:spcPct val="0"/>
              </a:spcBef>
              <a:buNone/>
            </a:pPr>
            <a:r>
              <a:rPr lang="en-US" altLang="zh-CN" sz="1600" kern="1200" baseline="0">
                <a:latin typeface="+mn-lt"/>
                <a:ea typeface="+mn-ea"/>
                <a:cs typeface="+mn-cs"/>
              </a:rPr>
              <a:t>    DWORD dwProcessId;</a:t>
            </a:r>
            <a:endParaRPr lang="en-US" altLang="zh-CN" sz="1600" kern="1200" baseline="0">
              <a:latin typeface="+mn-lt"/>
              <a:ea typeface="+mn-ea"/>
              <a:cs typeface="+mn-cs"/>
            </a:endParaRPr>
          </a:p>
          <a:p>
            <a:pPr defTabSz="914400">
              <a:spcBef>
                <a:spcPct val="0"/>
              </a:spcBef>
              <a:buNone/>
            </a:pPr>
            <a:r>
              <a:rPr lang="en-US" altLang="zh-CN" sz="1600" kern="1200" baseline="0">
                <a:latin typeface="+mn-lt"/>
                <a:ea typeface="+mn-ea"/>
                <a:cs typeface="+mn-cs"/>
              </a:rPr>
              <a:t>    DWORD dwThreadId;</a:t>
            </a:r>
            <a:endParaRPr lang="en-US" altLang="zh-CN" sz="1600" kern="1200" baseline="0">
              <a:latin typeface="+mn-lt"/>
              <a:ea typeface="+mn-ea"/>
              <a:cs typeface="+mn-cs"/>
            </a:endParaRPr>
          </a:p>
          <a:p>
            <a:pPr defTabSz="914400">
              <a:spcBef>
                <a:spcPct val="0"/>
              </a:spcBef>
              <a:buNone/>
            </a:pPr>
            <a:r>
              <a:rPr lang="en-US" altLang="zh-CN" sz="1600" kern="1200" baseline="0">
                <a:latin typeface="+mn-lt"/>
                <a:ea typeface="+mn-ea"/>
                <a:cs typeface="+mn-cs"/>
              </a:rPr>
              <a:t>    union {</a:t>
            </a:r>
            <a:endParaRPr lang="en-US" altLang="zh-CN" sz="1600" kern="1200" baseline="0">
              <a:latin typeface="+mn-lt"/>
              <a:ea typeface="+mn-ea"/>
              <a:cs typeface="+mn-cs"/>
            </a:endParaRPr>
          </a:p>
          <a:p>
            <a:pPr defTabSz="914400">
              <a:spcBef>
                <a:spcPct val="0"/>
              </a:spcBef>
              <a:buNone/>
            </a:pPr>
            <a:r>
              <a:rPr lang="en-US" altLang="zh-CN" sz="1600" kern="1200" baseline="0">
                <a:latin typeface="+mn-lt"/>
                <a:ea typeface="+mn-ea"/>
                <a:cs typeface="+mn-cs"/>
              </a:rPr>
              <a:t>        EXCEPTION_DEBUG_INFO Exception;</a:t>
            </a:r>
            <a:endParaRPr lang="en-US" altLang="zh-CN" sz="1600" kern="1200" baseline="0">
              <a:latin typeface="+mn-lt"/>
              <a:ea typeface="+mn-ea"/>
              <a:cs typeface="+mn-cs"/>
            </a:endParaRPr>
          </a:p>
          <a:p>
            <a:pPr defTabSz="914400">
              <a:spcBef>
                <a:spcPct val="0"/>
              </a:spcBef>
              <a:buNone/>
            </a:pPr>
            <a:r>
              <a:rPr lang="en-US" altLang="zh-CN" sz="1600" kern="1200" baseline="0">
                <a:latin typeface="+mn-lt"/>
                <a:ea typeface="+mn-ea"/>
                <a:cs typeface="+mn-cs"/>
              </a:rPr>
              <a:t>        CREATE_THREAD_DEBUG_INFO CreateThread;</a:t>
            </a:r>
            <a:endParaRPr lang="en-US" altLang="zh-CN" sz="1600" kern="1200" baseline="0">
              <a:latin typeface="+mn-lt"/>
              <a:ea typeface="+mn-ea"/>
              <a:cs typeface="+mn-cs"/>
            </a:endParaRPr>
          </a:p>
          <a:p>
            <a:pPr defTabSz="914400">
              <a:spcBef>
                <a:spcPct val="0"/>
              </a:spcBef>
              <a:buNone/>
            </a:pPr>
            <a:r>
              <a:rPr lang="en-US" altLang="zh-CN" sz="1600" kern="1200" baseline="0">
                <a:latin typeface="+mn-lt"/>
                <a:ea typeface="+mn-ea"/>
                <a:cs typeface="+mn-cs"/>
              </a:rPr>
              <a:t>        CREATE_PROCESS_DEBUG_INFO CreateProcessInfo;</a:t>
            </a:r>
            <a:endParaRPr lang="en-US" altLang="zh-CN" sz="1600" kern="1200" baseline="0">
              <a:latin typeface="+mn-lt"/>
              <a:ea typeface="+mn-ea"/>
              <a:cs typeface="+mn-cs"/>
            </a:endParaRPr>
          </a:p>
          <a:p>
            <a:pPr defTabSz="914400">
              <a:spcBef>
                <a:spcPct val="0"/>
              </a:spcBef>
              <a:buNone/>
            </a:pPr>
            <a:r>
              <a:rPr lang="en-US" altLang="zh-CN" sz="1600" kern="1200" baseline="0">
                <a:latin typeface="+mn-lt"/>
                <a:ea typeface="+mn-ea"/>
                <a:cs typeface="+mn-cs"/>
              </a:rPr>
              <a:t>        EXIT_THREAD_DEBUG_INFO ExitThread;</a:t>
            </a:r>
            <a:endParaRPr lang="en-US" altLang="zh-CN" sz="1600" kern="1200" baseline="0">
              <a:latin typeface="+mn-lt"/>
              <a:ea typeface="+mn-ea"/>
              <a:cs typeface="+mn-cs"/>
            </a:endParaRPr>
          </a:p>
          <a:p>
            <a:pPr defTabSz="914400">
              <a:spcBef>
                <a:spcPct val="0"/>
              </a:spcBef>
              <a:buNone/>
            </a:pPr>
            <a:r>
              <a:rPr lang="en-US" altLang="zh-CN" sz="1600" kern="1200" baseline="0">
                <a:latin typeface="+mn-lt"/>
                <a:ea typeface="+mn-ea"/>
                <a:cs typeface="+mn-cs"/>
              </a:rPr>
              <a:t>        EXIT_PROCESS_DEBUG_INFO ExitProcess;</a:t>
            </a:r>
            <a:endParaRPr lang="en-US" altLang="zh-CN" sz="1600" kern="1200" baseline="0">
              <a:latin typeface="+mn-lt"/>
              <a:ea typeface="+mn-ea"/>
              <a:cs typeface="+mn-cs"/>
            </a:endParaRPr>
          </a:p>
          <a:p>
            <a:pPr defTabSz="914400">
              <a:spcBef>
                <a:spcPct val="0"/>
              </a:spcBef>
              <a:buNone/>
            </a:pPr>
            <a:r>
              <a:rPr lang="en-US" altLang="zh-CN" sz="1600" kern="1200" baseline="0">
                <a:latin typeface="+mn-lt"/>
                <a:ea typeface="+mn-ea"/>
                <a:cs typeface="+mn-cs"/>
              </a:rPr>
              <a:t>        LOAD_DLL_DEBUG_INFO LoadDll;</a:t>
            </a:r>
            <a:endParaRPr lang="en-US" altLang="zh-CN" sz="1600" kern="1200" baseline="0">
              <a:latin typeface="+mn-lt"/>
              <a:ea typeface="+mn-ea"/>
              <a:cs typeface="+mn-cs"/>
            </a:endParaRPr>
          </a:p>
          <a:p>
            <a:pPr defTabSz="914400">
              <a:spcBef>
                <a:spcPct val="0"/>
              </a:spcBef>
              <a:buNone/>
            </a:pPr>
            <a:r>
              <a:rPr lang="en-US" altLang="zh-CN" sz="1600" kern="1200" baseline="0">
                <a:latin typeface="+mn-lt"/>
                <a:ea typeface="+mn-ea"/>
                <a:cs typeface="+mn-cs"/>
              </a:rPr>
              <a:t>        UNLOAD_DLL_DEBUG_INFO UnloadDll;</a:t>
            </a:r>
            <a:endParaRPr lang="en-US" altLang="zh-CN" sz="1600" kern="1200" baseline="0">
              <a:latin typeface="+mn-lt"/>
              <a:ea typeface="+mn-ea"/>
              <a:cs typeface="+mn-cs"/>
            </a:endParaRPr>
          </a:p>
          <a:p>
            <a:pPr defTabSz="914400">
              <a:spcBef>
                <a:spcPct val="0"/>
              </a:spcBef>
              <a:buNone/>
            </a:pPr>
            <a:r>
              <a:rPr lang="en-US" altLang="zh-CN" sz="1600" kern="1200" baseline="0">
                <a:latin typeface="+mn-lt"/>
                <a:ea typeface="+mn-ea"/>
                <a:cs typeface="+mn-cs"/>
              </a:rPr>
              <a:t>        OUTPUT_DEBUG_STRING_INFO DebugString;</a:t>
            </a:r>
            <a:endParaRPr lang="en-US" altLang="zh-CN" sz="1600" kern="1200" baseline="0">
              <a:latin typeface="+mn-lt"/>
              <a:ea typeface="+mn-ea"/>
              <a:cs typeface="+mn-cs"/>
            </a:endParaRPr>
          </a:p>
          <a:p>
            <a:pPr defTabSz="914400">
              <a:spcBef>
                <a:spcPct val="0"/>
              </a:spcBef>
              <a:buNone/>
            </a:pPr>
            <a:r>
              <a:rPr lang="en-US" altLang="zh-CN" sz="1600" kern="1200" baseline="0">
                <a:latin typeface="+mn-lt"/>
                <a:ea typeface="+mn-ea"/>
                <a:cs typeface="+mn-cs"/>
              </a:rPr>
              <a:t>        RIP_INFO RipInfo;</a:t>
            </a:r>
            <a:endParaRPr lang="en-US" altLang="zh-CN" sz="1600" kern="1200" baseline="0">
              <a:latin typeface="+mn-lt"/>
              <a:ea typeface="+mn-ea"/>
              <a:cs typeface="+mn-cs"/>
            </a:endParaRPr>
          </a:p>
          <a:p>
            <a:pPr defTabSz="914400">
              <a:spcBef>
                <a:spcPct val="0"/>
              </a:spcBef>
              <a:buNone/>
            </a:pPr>
            <a:r>
              <a:rPr lang="en-US" altLang="zh-CN" sz="1600" kern="1200" baseline="0">
                <a:latin typeface="+mn-lt"/>
                <a:ea typeface="+mn-ea"/>
                <a:cs typeface="+mn-cs"/>
              </a:rPr>
              <a:t>    } u;</a:t>
            </a:r>
            <a:endParaRPr lang="en-US" altLang="zh-CN" sz="1600" kern="1200" baseline="0">
              <a:latin typeface="+mn-lt"/>
              <a:ea typeface="+mn-ea"/>
              <a:cs typeface="+mn-cs"/>
            </a:endParaRPr>
          </a:p>
          <a:p>
            <a:pPr defTabSz="914400">
              <a:spcBef>
                <a:spcPct val="0"/>
              </a:spcBef>
              <a:buNone/>
            </a:pPr>
            <a:r>
              <a:rPr lang="en-US" altLang="zh-CN" sz="1600" kern="1200" baseline="0">
                <a:latin typeface="+mn-lt"/>
                <a:ea typeface="+mn-ea"/>
                <a:cs typeface="+mn-cs"/>
              </a:rPr>
              <a:t>} DEBUG_EVENT;</a:t>
            </a:r>
            <a:endParaRPr lang="en-US" altLang="zh-CN" sz="1600" kern="1200" baseline="0">
              <a:latin typeface="+mn-lt"/>
              <a:ea typeface="+mn-ea"/>
              <a:cs typeface="+mn-cs"/>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3" name="标题 45057"/>
          <p:cNvSpPr>
            <a:spLocks noGrp="1"/>
          </p:cNvSpPr>
          <p:nvPr>
            <p:ph type="title"/>
          </p:nvPr>
        </p:nvSpPr>
        <p:spPr>
          <a:xfrm>
            <a:off x="554355" y="150495"/>
            <a:ext cx="5398770" cy="414020"/>
          </a:xfrm>
        </p:spPr>
        <p:txBody>
          <a:bodyPr anchor="ctr"/>
          <a:p>
            <a:pPr fontAlgn="base"/>
            <a:r>
              <a:rPr lang="en-US" altLang="zh-CN" strike="noStrike" noProof="1"/>
              <a:t>16.3.3 </a:t>
            </a:r>
            <a:r>
              <a:rPr lang="zh-CN" altLang="en-US" strike="noStrike" noProof="1">
                <a:ea typeface="宋体" panose="02010600030101010101" pitchFamily="2" charset="-122"/>
              </a:rPr>
              <a:t>进程调试</a:t>
            </a:r>
            <a:endParaRPr lang="zh-CN" altLang="en-US" strike="noStrike" noProof="1">
              <a:ea typeface="宋体" panose="02010600030101010101" pitchFamily="2" charset="-122"/>
            </a:endParaRPr>
          </a:p>
        </p:txBody>
      </p:sp>
      <p:sp>
        <p:nvSpPr>
          <p:cNvPr id="2" name="文本占位符 1"/>
          <p:cNvSpPr>
            <a:spLocks noGrp="1"/>
          </p:cNvSpPr>
          <p:nvPr>
            <p:ph type="body" idx="1"/>
          </p:nvPr>
        </p:nvSpPr>
        <p:spPr/>
        <p:txBody>
          <a:bodyPr/>
          <a:p>
            <a:endParaRPr lang="zh-CN" altLang="en-US"/>
          </a:p>
        </p:txBody>
      </p:sp>
      <p:sp>
        <p:nvSpPr>
          <p:cNvPr id="64514" name="文本占位符 45058"/>
          <p:cNvSpPr>
            <a:spLocks noGrp="1"/>
          </p:cNvSpPr>
          <p:nvPr>
            <p:ph sz="half" idx="2"/>
          </p:nvPr>
        </p:nvSpPr>
        <p:spPr/>
        <p:txBody>
          <a:bodyPr anchor="t"/>
          <a:p>
            <a:pPr marL="342900" marR="0" indent="-342900" algn="l" defTabSz="914400" rtl="0" eaLnBrk="1" fontAlgn="base" latinLnBrk="0" hangingPunct="1">
              <a:lnSpc>
                <a:spcPct val="120000"/>
              </a:lnSpc>
              <a:spcBef>
                <a:spcPts val="600"/>
              </a:spcBef>
              <a:spcAft>
                <a:spcPts val="600"/>
              </a:spcAft>
              <a:buClrTx/>
              <a:buSzTx/>
              <a:buFont typeface="Wingdings" panose="05000000000000000000" charset="0"/>
              <a:buChar char="§"/>
            </a:pPr>
            <a:r>
              <a:rPr kumimoji="0" lang="zh-CN" altLang="en-US" sz="2400" b="0" i="0" u="none" strike="noStrike" kern="1200" cap="none" spc="0" normalizeH="0" baseline="0" noProof="1">
                <a:solidFill>
                  <a:schemeClr val="tx1"/>
                </a:solidFill>
                <a:latin typeface="+mn-lt"/>
                <a:ea typeface="宋体" panose="02010600030101010101" pitchFamily="2" charset="-122"/>
                <a:cs typeface="+mn-cs"/>
              </a:rPr>
              <a:t>创建一个新进程以供调试</a:t>
            </a:r>
            <a:endParaRPr kumimoji="0" lang="zh-CN" altLang="en-US" sz="2400" b="0" i="0" u="none" strike="noStrike" kern="1200" cap="none" spc="0" normalizeH="0" baseline="0" noProof="1">
              <a:solidFill>
                <a:schemeClr val="tx1"/>
              </a:solidFill>
              <a:latin typeface="+mn-lt"/>
              <a:ea typeface="宋体" panose="02010600030101010101" pitchFamily="2" charset="-122"/>
              <a:cs typeface="+mn-cs"/>
            </a:endParaRPr>
          </a:p>
          <a:p>
            <a:pPr marL="674370" marR="0" indent="-342265" algn="l" defTabSz="914400" rtl="0" eaLnBrk="1" fontAlgn="base" latinLnBrk="0" hangingPunct="1">
              <a:lnSpc>
                <a:spcPct val="120000"/>
              </a:lnSpc>
              <a:spcBef>
                <a:spcPts val="600"/>
              </a:spcBef>
              <a:spcAft>
                <a:spcPts val="600"/>
              </a:spcAft>
              <a:buClrTx/>
              <a:buSzTx/>
              <a:buFont typeface="Wingdings" panose="05000000000000000000" charset="0"/>
              <a:buChar char="ü"/>
            </a:pPr>
            <a:r>
              <a:rPr kumimoji="0" lang="zh-CN" altLang="en-US" sz="1800" b="0" i="0" u="none" strike="noStrike" kern="1200" cap="none" spc="0" normalizeH="0" baseline="0" noProof="1">
                <a:solidFill>
                  <a:schemeClr val="tx1"/>
                </a:solidFill>
                <a:latin typeface="+mn-lt"/>
                <a:ea typeface="宋体" panose="02010600030101010101" pitchFamily="2" charset="-122"/>
                <a:cs typeface="+mn-cs"/>
              </a:rPr>
              <a:t>通过</a:t>
            </a:r>
            <a:r>
              <a:rPr kumimoji="0" lang="en-US" altLang="zh-CN" sz="1800" b="0" i="0" u="none" strike="noStrike" kern="1200" cap="none" spc="0" normalizeH="0" baseline="0" noProof="1">
                <a:solidFill>
                  <a:schemeClr val="tx1"/>
                </a:solidFill>
                <a:latin typeface="+mn-lt"/>
                <a:ea typeface="+mn-ea"/>
                <a:cs typeface="+mn-cs"/>
              </a:rPr>
              <a:t>CreateProcess</a:t>
            </a:r>
            <a:r>
              <a:rPr kumimoji="0" lang="zh-CN" altLang="en-US" sz="1800" b="0" i="0" u="none" strike="noStrike" kern="1200" cap="none" spc="0" normalizeH="0" baseline="0" noProof="1">
                <a:solidFill>
                  <a:schemeClr val="tx1"/>
                </a:solidFill>
                <a:latin typeface="+mn-lt"/>
                <a:ea typeface="宋体" panose="02010600030101010101" pitchFamily="2" charset="-122"/>
                <a:cs typeface="+mn-cs"/>
              </a:rPr>
              <a:t>创建新进程时，如果在</a:t>
            </a:r>
            <a:r>
              <a:rPr kumimoji="0" lang="en-US" altLang="zh-CN" sz="1800" b="0" i="0" u="none" strike="noStrike" kern="1200" cap="none" spc="0" normalizeH="0" baseline="0" noProof="1">
                <a:solidFill>
                  <a:schemeClr val="tx1"/>
                </a:solidFill>
                <a:latin typeface="+mn-lt"/>
                <a:ea typeface="+mn-ea"/>
                <a:cs typeface="+mn-cs"/>
              </a:rPr>
              <a:t>dwCreationFlags</a:t>
            </a:r>
            <a:r>
              <a:rPr kumimoji="0" lang="zh-CN" altLang="en-US" sz="1800" b="0" i="0" u="none" strike="noStrike" kern="1200" cap="none" spc="0" normalizeH="0" baseline="0" noProof="1">
                <a:solidFill>
                  <a:schemeClr val="tx1"/>
                </a:solidFill>
                <a:latin typeface="+mn-lt"/>
                <a:ea typeface="宋体" panose="02010600030101010101" pitchFamily="2" charset="-122"/>
                <a:cs typeface="+mn-cs"/>
              </a:rPr>
              <a:t>标志字段中设置了</a:t>
            </a:r>
            <a:r>
              <a:rPr kumimoji="0" lang="en-US" altLang="zh-CN" sz="1800" b="0" i="0" u="none" strike="noStrike" kern="1200" cap="none" spc="0" normalizeH="0" baseline="0" noProof="1">
                <a:solidFill>
                  <a:schemeClr val="tx1"/>
                </a:solidFill>
                <a:latin typeface="+mn-lt"/>
                <a:ea typeface="+mn-ea"/>
                <a:cs typeface="+mn-cs"/>
              </a:rPr>
              <a:t>DEBUG_PROCESS</a:t>
            </a:r>
            <a:r>
              <a:rPr kumimoji="0" lang="zh-CN" altLang="en-US" sz="1800" b="0" i="0" u="none" strike="noStrike" kern="1200" cap="none" spc="0" normalizeH="0" baseline="0" noProof="1">
                <a:solidFill>
                  <a:schemeClr val="tx1"/>
                </a:solidFill>
                <a:latin typeface="+mn-lt"/>
                <a:ea typeface="宋体" panose="02010600030101010101" pitchFamily="2" charset="-122"/>
                <a:cs typeface="+mn-cs"/>
              </a:rPr>
              <a:t>或</a:t>
            </a:r>
            <a:r>
              <a:rPr kumimoji="0" lang="en-US" altLang="zh-CN" sz="1800" b="0" i="0" u="none" strike="noStrike" kern="1200" cap="none" spc="0" normalizeH="0" baseline="0" noProof="1">
                <a:solidFill>
                  <a:schemeClr val="tx1"/>
                </a:solidFill>
                <a:latin typeface="+mn-lt"/>
                <a:ea typeface="+mn-ea"/>
                <a:cs typeface="+mn-cs"/>
              </a:rPr>
              <a:t>DEBUG_ONLY_THIS_PROCESS</a:t>
            </a:r>
            <a:r>
              <a:rPr kumimoji="0" lang="zh-CN" altLang="en-US" sz="1800" b="0" i="0" u="none" strike="noStrike" kern="1200" cap="none" spc="0" normalizeH="0" baseline="0" noProof="1">
                <a:solidFill>
                  <a:schemeClr val="tx1"/>
                </a:solidFill>
                <a:latin typeface="+mn-lt"/>
                <a:ea typeface="宋体" panose="02010600030101010101" pitchFamily="2" charset="-122"/>
                <a:cs typeface="+mn-cs"/>
              </a:rPr>
              <a:t>标志，将创建一个用以调试的新进程。</a:t>
            </a:r>
            <a:endParaRPr kumimoji="0" lang="zh-CN" altLang="en-US" sz="1800" b="0" i="0" u="none" strike="noStrike" kern="1200" cap="none" spc="0" normalizeH="0" baseline="0" noProof="1">
              <a:solidFill>
                <a:schemeClr val="tx1"/>
              </a:solidFill>
              <a:latin typeface="+mn-lt"/>
              <a:ea typeface="宋体" panose="02010600030101010101" pitchFamily="2" charset="-122"/>
              <a:cs typeface="+mn-cs"/>
            </a:endParaRPr>
          </a:p>
          <a:p>
            <a:pPr marL="342900" marR="0" indent="-342900" algn="l" defTabSz="914400" rtl="0" eaLnBrk="1" fontAlgn="base" latinLnBrk="0" hangingPunct="1">
              <a:lnSpc>
                <a:spcPct val="120000"/>
              </a:lnSpc>
              <a:spcBef>
                <a:spcPts val="600"/>
              </a:spcBef>
              <a:spcAft>
                <a:spcPts val="600"/>
              </a:spcAft>
              <a:buClrTx/>
              <a:buSzTx/>
              <a:buFont typeface="Wingdings" panose="05000000000000000000" charset="0"/>
              <a:buChar char="§"/>
            </a:pPr>
            <a:r>
              <a:rPr kumimoji="0" lang="zh-CN" altLang="en-US" sz="2400" b="0" i="0" u="none" strike="noStrike" kern="1200" cap="none" spc="0" normalizeH="0" baseline="0" noProof="1">
                <a:solidFill>
                  <a:schemeClr val="tx1"/>
                </a:solidFill>
                <a:latin typeface="+mn-lt"/>
                <a:ea typeface="宋体" panose="02010600030101010101" pitchFamily="2" charset="-122"/>
                <a:cs typeface="+mn-cs"/>
              </a:rPr>
              <a:t>调试一个已有进程</a:t>
            </a:r>
            <a:endParaRPr kumimoji="0" lang="zh-CN" altLang="en-US" sz="2400" b="0" i="0" u="none" strike="noStrike" kern="1200" cap="none" spc="0" normalizeH="0" baseline="0" noProof="1">
              <a:solidFill>
                <a:schemeClr val="tx1"/>
              </a:solidFill>
              <a:latin typeface="+mn-lt"/>
              <a:ea typeface="宋体" panose="02010600030101010101" pitchFamily="2" charset="-122"/>
              <a:cs typeface="+mn-cs"/>
            </a:endParaRPr>
          </a:p>
          <a:p>
            <a:pPr marL="657225" marR="0" indent="-342265" algn="l" defTabSz="914400" rtl="0" eaLnBrk="1" fontAlgn="base" latinLnBrk="0" hangingPunct="1">
              <a:lnSpc>
                <a:spcPct val="120000"/>
              </a:lnSpc>
              <a:spcBef>
                <a:spcPts val="600"/>
              </a:spcBef>
              <a:spcAft>
                <a:spcPts val="600"/>
              </a:spcAft>
              <a:buClrTx/>
              <a:buSzTx/>
              <a:buFont typeface="Wingdings" panose="05000000000000000000" charset="0"/>
              <a:buChar char="ü"/>
            </a:pPr>
            <a:r>
              <a:rPr kumimoji="0" lang="zh-CN" altLang="en-US" sz="1800" b="0" i="0" u="none" strike="noStrike" kern="1200" cap="none" spc="0" normalizeH="0" baseline="0" noProof="1">
                <a:solidFill>
                  <a:schemeClr val="tx1"/>
                </a:solidFill>
                <a:latin typeface="+mn-lt"/>
                <a:ea typeface="宋体" panose="02010600030101010101" pitchFamily="2" charset="-122"/>
                <a:cs typeface="+mn-cs"/>
              </a:rPr>
              <a:t>利用</a:t>
            </a:r>
            <a:r>
              <a:rPr kumimoji="0" lang="en-US" altLang="zh-CN" sz="1800" b="0" i="0" u="none" strike="noStrike" kern="1200" cap="none" spc="0" normalizeH="0" baseline="0" noProof="1">
                <a:solidFill>
                  <a:schemeClr val="tx1"/>
                </a:solidFill>
                <a:latin typeface="+mn-lt"/>
                <a:ea typeface="+mn-ea"/>
                <a:cs typeface="+mn-cs"/>
              </a:rPr>
              <a:t>DebugActiveProcess</a:t>
            </a:r>
            <a:r>
              <a:rPr kumimoji="0" lang="zh-CN" altLang="en-US" sz="1800" b="0" i="0" u="none" strike="noStrike" kern="1200" cap="none" spc="0" normalizeH="0" baseline="0" noProof="1">
                <a:solidFill>
                  <a:schemeClr val="tx1"/>
                </a:solidFill>
                <a:latin typeface="+mn-lt"/>
                <a:ea typeface="宋体" panose="02010600030101010101" pitchFamily="2" charset="-122"/>
                <a:cs typeface="+mn-cs"/>
              </a:rPr>
              <a:t>函数可以将调试器捆绑到一个正在运行的进程上，如果执行成功，则效果类似于利用</a:t>
            </a:r>
            <a:r>
              <a:rPr kumimoji="0" lang="en-US" altLang="zh-CN" sz="1800" b="0" i="0" u="none" strike="noStrike" kern="1200" cap="none" spc="0" normalizeH="0" baseline="0" noProof="1">
                <a:solidFill>
                  <a:schemeClr val="tx1"/>
                </a:solidFill>
                <a:latin typeface="+mn-lt"/>
                <a:ea typeface="+mn-ea"/>
                <a:cs typeface="+mn-cs"/>
              </a:rPr>
              <a:t>DEBUG_ONLY_THIS_PROCESS</a:t>
            </a:r>
            <a:r>
              <a:rPr kumimoji="0" lang="zh-CN" altLang="en-US" sz="1800" b="0" i="0" u="none" strike="noStrike" kern="1200" cap="none" spc="0" normalizeH="0" baseline="0" noProof="1">
                <a:solidFill>
                  <a:schemeClr val="tx1"/>
                </a:solidFill>
                <a:latin typeface="+mn-lt"/>
                <a:ea typeface="宋体" panose="02010600030101010101" pitchFamily="2" charset="-122"/>
                <a:cs typeface="+mn-cs"/>
              </a:rPr>
              <a:t>标志创建的新进程。</a:t>
            </a:r>
            <a:endParaRPr kumimoji="0" lang="zh-CN" altLang="en-US" sz="1800" b="0" i="0" u="none" strike="noStrike" kern="1200" cap="none" spc="0" normalizeH="0" baseline="0" noProof="1">
              <a:solidFill>
                <a:schemeClr val="tx1"/>
              </a:solidFill>
              <a:latin typeface="+mn-lt"/>
              <a:ea typeface="宋体" panose="02010600030101010101" pitchFamily="2" charset="-122"/>
              <a:cs typeface="+mn-cs"/>
            </a:endParaRPr>
          </a:p>
          <a:p>
            <a:pPr marL="657225" marR="0" indent="-342265" algn="l" defTabSz="914400" rtl="0" eaLnBrk="1" fontAlgn="base" latinLnBrk="0" hangingPunct="1">
              <a:lnSpc>
                <a:spcPct val="120000"/>
              </a:lnSpc>
              <a:spcBef>
                <a:spcPts val="600"/>
              </a:spcBef>
              <a:spcAft>
                <a:spcPts val="600"/>
              </a:spcAft>
              <a:buClrTx/>
              <a:buSzTx/>
              <a:buFont typeface="Wingdings" panose="05000000000000000000" charset="0"/>
              <a:buChar char="ü"/>
            </a:pPr>
            <a:r>
              <a:rPr kumimoji="0" lang="zh-CN" altLang="en-US" sz="1800" b="0" i="0" u="none" strike="noStrike" kern="1200" cap="none" spc="0" normalizeH="0" baseline="0" noProof="1">
                <a:solidFill>
                  <a:schemeClr val="tx1"/>
                </a:solidFill>
                <a:latin typeface="+mn-lt"/>
                <a:ea typeface="宋体" panose="02010600030101010101" pitchFamily="2" charset="-122"/>
                <a:cs typeface="+mn-cs"/>
              </a:rPr>
              <a:t>要注意的是，在</a:t>
            </a:r>
            <a:r>
              <a:rPr kumimoji="0" lang="en-US" altLang="zh-CN" sz="1800" b="0" i="0" u="none" strike="noStrike" kern="1200" cap="none" spc="0" normalizeH="0" baseline="0" noProof="1">
                <a:solidFill>
                  <a:schemeClr val="tx1"/>
                </a:solidFill>
                <a:latin typeface="+mn-lt"/>
                <a:ea typeface="+mn-ea"/>
                <a:cs typeface="+mn-cs"/>
              </a:rPr>
              <a:t>NT</a:t>
            </a:r>
            <a:r>
              <a:rPr kumimoji="0" lang="zh-CN" altLang="en-US" sz="1800" b="0" i="0" u="none" strike="noStrike" kern="1200" cap="none" spc="0" normalizeH="0" baseline="0" noProof="1">
                <a:solidFill>
                  <a:schemeClr val="tx1"/>
                </a:solidFill>
                <a:latin typeface="+mn-lt"/>
                <a:ea typeface="宋体" panose="02010600030101010101" pitchFamily="2" charset="-122"/>
                <a:cs typeface="+mn-cs"/>
              </a:rPr>
              <a:t>内核下当试图通过</a:t>
            </a:r>
            <a:r>
              <a:rPr kumimoji="0" lang="en-US" altLang="zh-CN" sz="1800" b="0" i="0" u="none" strike="noStrike" kern="1200" cap="none" spc="0" normalizeH="0" baseline="0" noProof="1">
                <a:solidFill>
                  <a:schemeClr val="tx1"/>
                </a:solidFill>
                <a:latin typeface="+mn-lt"/>
                <a:ea typeface="+mn-ea"/>
                <a:cs typeface="+mn-cs"/>
              </a:rPr>
              <a:t>DebugActiveProcess</a:t>
            </a:r>
            <a:r>
              <a:rPr kumimoji="0" lang="zh-CN" altLang="en-US" sz="1800" b="0" i="0" u="none" strike="noStrike" kern="1200" cap="none" spc="0" normalizeH="0" baseline="0" noProof="1">
                <a:solidFill>
                  <a:schemeClr val="tx1"/>
                </a:solidFill>
                <a:latin typeface="+mn-lt"/>
                <a:ea typeface="宋体" panose="02010600030101010101" pitchFamily="2" charset="-122"/>
                <a:cs typeface="+mn-cs"/>
              </a:rPr>
              <a:t>函数将调试器捆绑到一个创建时带有安全描述符的进程上时，将被拒绝。</a:t>
            </a:r>
            <a:endParaRPr kumimoji="0" lang="zh-CN" altLang="en-US" sz="1800" b="0" i="0" u="none" strike="noStrike" kern="1200" cap="none" spc="0" normalizeH="0" baseline="0" noProof="1">
              <a:solidFill>
                <a:schemeClr val="tx1"/>
              </a:solidFill>
              <a:latin typeface="+mn-lt"/>
              <a:ea typeface="宋体" panose="02010600030101010101" pitchFamily="2" charset="-122"/>
              <a:cs typeface="+mn-cs"/>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7" name="标题 46081"/>
          <p:cNvSpPr>
            <a:spLocks noGrp="1"/>
          </p:cNvSpPr>
          <p:nvPr>
            <p:ph type="title"/>
          </p:nvPr>
        </p:nvSpPr>
        <p:spPr>
          <a:xfrm>
            <a:off x="554355" y="150495"/>
            <a:ext cx="5398770" cy="414020"/>
          </a:xfrm>
        </p:spPr>
        <p:txBody>
          <a:bodyPr anchor="ctr"/>
          <a:p>
            <a:pPr fontAlgn="base"/>
            <a:r>
              <a:rPr lang="en-US" altLang="zh-CN" strike="noStrike" noProof="1"/>
              <a:t>16.3.3 </a:t>
            </a:r>
            <a:r>
              <a:rPr lang="zh-CN" altLang="en-US" strike="noStrike" noProof="1">
                <a:ea typeface="宋体" panose="02010600030101010101" pitchFamily="2" charset="-122"/>
              </a:rPr>
              <a:t>进程调试</a:t>
            </a:r>
            <a:endParaRPr lang="zh-CN" altLang="en-US" strike="noStrike" noProof="1">
              <a:ea typeface="宋体" panose="02010600030101010101" pitchFamily="2" charset="-122"/>
            </a:endParaRPr>
          </a:p>
        </p:txBody>
      </p:sp>
      <p:sp>
        <p:nvSpPr>
          <p:cNvPr id="2" name="文本占位符 1"/>
          <p:cNvSpPr>
            <a:spLocks noGrp="1"/>
          </p:cNvSpPr>
          <p:nvPr>
            <p:ph type="body" idx="1"/>
          </p:nvPr>
        </p:nvSpPr>
        <p:spPr/>
        <p:txBody>
          <a:bodyPr/>
          <a:p>
            <a:endParaRPr lang="zh-CN" altLang="en-US"/>
          </a:p>
        </p:txBody>
      </p:sp>
      <p:sp>
        <p:nvSpPr>
          <p:cNvPr id="65538" name="文本占位符 46082"/>
          <p:cNvSpPr>
            <a:spLocks noGrp="1"/>
          </p:cNvSpPr>
          <p:nvPr>
            <p:ph sz="half" idx="2"/>
          </p:nvPr>
        </p:nvSpPr>
        <p:spPr/>
        <p:txBody>
          <a:bodyPr anchor="t"/>
          <a:p>
            <a:pPr marL="342900" marR="0" indent="-342900" algn="l" defTabSz="914400" rtl="0" eaLnBrk="1" fontAlgn="base" latinLnBrk="0" hangingPunct="1">
              <a:lnSpc>
                <a:spcPct val="100000"/>
              </a:lnSpc>
              <a:spcBef>
                <a:spcPts val="600"/>
              </a:spcBef>
              <a:spcAft>
                <a:spcPts val="600"/>
              </a:spcAft>
              <a:buClrTx/>
              <a:buSzTx/>
              <a:buFont typeface="Wingdings" panose="05000000000000000000" charset="0"/>
              <a:buChar char="§"/>
            </a:pPr>
            <a:r>
              <a:rPr kumimoji="0" lang="zh-CN" altLang="en-US" sz="2400" b="0" i="0" u="none" strike="noStrike" kern="1200" cap="none" spc="0" normalizeH="0" baseline="0" noProof="1">
                <a:solidFill>
                  <a:schemeClr val="tx1"/>
                </a:solidFill>
                <a:latin typeface="+mn-lt"/>
                <a:ea typeface="宋体" panose="02010600030101010101" pitchFamily="2" charset="-122"/>
                <a:cs typeface="+mn-cs"/>
              </a:rPr>
              <a:t>使用</a:t>
            </a:r>
            <a:r>
              <a:rPr kumimoji="0" lang="en-US" altLang="zh-CN" sz="2400" b="0" i="0" u="none" strike="noStrike" kern="1200" cap="none" spc="0" normalizeH="0" baseline="0" noProof="1">
                <a:solidFill>
                  <a:schemeClr val="tx1"/>
                </a:solidFill>
                <a:latin typeface="+mn-lt"/>
                <a:ea typeface="+mn-ea"/>
                <a:cs typeface="+mn-cs"/>
              </a:rPr>
              <a:t>WaitForDebugEvent()</a:t>
            </a:r>
            <a:r>
              <a:rPr kumimoji="0" lang="zh-CN" altLang="en-US" sz="2400" b="0" i="0" u="none" strike="noStrike" kern="1200" cap="none" spc="0" normalizeH="0" baseline="0" noProof="1">
                <a:solidFill>
                  <a:schemeClr val="tx1"/>
                </a:solidFill>
                <a:latin typeface="+mn-lt"/>
                <a:ea typeface="宋体" panose="02010600030101010101" pitchFamily="2" charset="-122"/>
                <a:cs typeface="+mn-cs"/>
              </a:rPr>
              <a:t>和</a:t>
            </a:r>
            <a:r>
              <a:rPr kumimoji="0" lang="en-US" altLang="zh-CN" sz="2400" b="0" i="0" u="none" strike="noStrike" kern="1200" cap="none" spc="0" normalizeH="0" baseline="0" noProof="1">
                <a:solidFill>
                  <a:schemeClr val="tx1"/>
                </a:solidFill>
                <a:latin typeface="+mn-lt"/>
                <a:ea typeface="+mn-ea"/>
                <a:cs typeface="+mn-cs"/>
              </a:rPr>
              <a:t>ContinueDebugEvent()</a:t>
            </a:r>
            <a:r>
              <a:rPr kumimoji="0" lang="zh-CN" altLang="en-US" sz="2400" b="0" i="0" u="none" strike="noStrike" kern="1200" cap="none" spc="0" normalizeH="0" baseline="0" noProof="1">
                <a:solidFill>
                  <a:schemeClr val="tx1"/>
                </a:solidFill>
                <a:latin typeface="+mn-lt"/>
                <a:ea typeface="宋体" panose="02010600030101010101" pitchFamily="2" charset="-122"/>
                <a:cs typeface="+mn-cs"/>
              </a:rPr>
              <a:t>函数建立循环来监视调试事件</a:t>
            </a:r>
            <a:endParaRPr kumimoji="0" lang="zh-CN" altLang="en-US" sz="2400" b="0" i="0" u="none" strike="noStrike" kern="1200" cap="none" spc="0" normalizeH="0" baseline="0" noProof="1">
              <a:solidFill>
                <a:schemeClr val="tx1"/>
              </a:solidFill>
              <a:latin typeface="+mn-lt"/>
              <a:ea typeface="宋体" panose="02010600030101010101" pitchFamily="2" charset="-122"/>
              <a:cs typeface="+mn-cs"/>
            </a:endParaRPr>
          </a:p>
          <a:p>
            <a:pPr marL="648970" marR="0" indent="-342265" algn="l" defTabSz="914400" rtl="0" eaLnBrk="1" fontAlgn="base" latinLnBrk="0" hangingPunct="1">
              <a:lnSpc>
                <a:spcPct val="120000"/>
              </a:lnSpc>
              <a:spcBef>
                <a:spcPts val="600"/>
              </a:spcBef>
              <a:spcAft>
                <a:spcPts val="600"/>
              </a:spcAft>
              <a:buClrTx/>
              <a:buSzTx/>
              <a:buFont typeface="Wingdings" panose="05000000000000000000" charset="0"/>
              <a:buChar char="ü"/>
            </a:pPr>
            <a:r>
              <a:rPr kumimoji="0" lang="en-US" altLang="zh-CN" sz="1800" b="0" i="0" u="none" strike="noStrike" kern="1200" cap="none" spc="0" normalizeH="0" baseline="0" noProof="1">
                <a:solidFill>
                  <a:schemeClr val="tx1"/>
                </a:solidFill>
                <a:latin typeface="+mn-lt"/>
                <a:ea typeface="+mn-ea"/>
                <a:cs typeface="+mn-cs"/>
              </a:rPr>
              <a:t>WaitForDebugEvent()</a:t>
            </a:r>
            <a:r>
              <a:rPr kumimoji="0" lang="zh-CN" altLang="en-US" sz="1800" b="0" i="0" u="none" strike="noStrike" kern="1200" cap="none" spc="0" normalizeH="0" baseline="0" noProof="1">
                <a:solidFill>
                  <a:schemeClr val="tx1"/>
                </a:solidFill>
                <a:latin typeface="+mn-lt"/>
                <a:ea typeface="宋体" panose="02010600030101010101" pitchFamily="2" charset="-122"/>
                <a:cs typeface="+mn-cs"/>
              </a:rPr>
              <a:t>在一段时间内等待目标进程中调试事件的发生，如果在这段时间没有调试事件发生，那么函数将返回</a:t>
            </a:r>
            <a:r>
              <a:rPr kumimoji="0" lang="en-US" altLang="zh-CN" sz="1800" b="0" i="0" u="none" strike="noStrike" kern="1200" cap="none" spc="0" normalizeH="0" baseline="0" noProof="1">
                <a:solidFill>
                  <a:schemeClr val="tx1"/>
                </a:solidFill>
                <a:latin typeface="+mn-lt"/>
                <a:ea typeface="+mn-ea"/>
                <a:cs typeface="+mn-cs"/>
              </a:rPr>
              <a:t>FALSE</a:t>
            </a:r>
            <a:r>
              <a:rPr kumimoji="0" lang="zh-CN" altLang="en-US" sz="1800" b="0" i="0" u="none" strike="noStrike" kern="1200" cap="none" spc="0" normalizeH="0" baseline="0" noProof="1">
                <a:solidFill>
                  <a:schemeClr val="tx1"/>
                </a:solidFill>
                <a:latin typeface="+mn-lt"/>
                <a:ea typeface="宋体" panose="02010600030101010101" pitchFamily="2" charset="-122"/>
                <a:cs typeface="+mn-cs"/>
              </a:rPr>
              <a:t>。如果在指定时间内调试事件发生了，那么函数将返回</a:t>
            </a:r>
            <a:r>
              <a:rPr kumimoji="0" lang="en-US" altLang="zh-CN" sz="1800" b="0" i="0" u="none" strike="noStrike" kern="1200" cap="none" spc="0" normalizeH="0" baseline="0" noProof="1">
                <a:solidFill>
                  <a:schemeClr val="tx1"/>
                </a:solidFill>
                <a:latin typeface="+mn-lt"/>
                <a:ea typeface="+mn-ea"/>
                <a:cs typeface="+mn-cs"/>
              </a:rPr>
              <a:t>TRUE</a:t>
            </a:r>
            <a:r>
              <a:rPr kumimoji="0" lang="zh-CN" altLang="en-US" sz="1800" b="0" i="0" u="none" strike="noStrike" kern="1200" cap="none" spc="0" normalizeH="0" baseline="0" noProof="1">
                <a:solidFill>
                  <a:schemeClr val="tx1"/>
                </a:solidFill>
                <a:latin typeface="+mn-lt"/>
                <a:ea typeface="宋体" panose="02010600030101010101" pitchFamily="2" charset="-122"/>
                <a:cs typeface="+mn-cs"/>
              </a:rPr>
              <a:t>，并且它会把所发生的调试事件及其相关信息填写入一个</a:t>
            </a:r>
            <a:r>
              <a:rPr kumimoji="0" lang="en-US" altLang="zh-CN" sz="1800" b="0" i="0" u="none" strike="noStrike" kern="1200" cap="none" spc="0" normalizeH="0" baseline="0" noProof="1">
                <a:solidFill>
                  <a:schemeClr val="tx1"/>
                </a:solidFill>
                <a:latin typeface="+mn-lt"/>
                <a:ea typeface="+mn-ea"/>
                <a:cs typeface="+mn-cs"/>
              </a:rPr>
              <a:t>DEBUG_EVENT</a:t>
            </a:r>
            <a:r>
              <a:rPr kumimoji="0" lang="zh-CN" altLang="en-US" sz="1800" b="0" i="0" u="none" strike="noStrike" kern="1200" cap="none" spc="0" normalizeH="0" baseline="0" noProof="1">
                <a:solidFill>
                  <a:schemeClr val="tx1"/>
                </a:solidFill>
                <a:latin typeface="+mn-lt"/>
                <a:ea typeface="宋体" panose="02010600030101010101" pitchFamily="2" charset="-122"/>
                <a:cs typeface="+mn-cs"/>
              </a:rPr>
              <a:t>结构。然后调试器会检查这些信息，并据此做出相应的反应。在对这些事件做出相应的操作后，就可以使用</a:t>
            </a:r>
            <a:r>
              <a:rPr kumimoji="0" lang="en-US" altLang="zh-CN" sz="1800" b="0" i="0" u="none" strike="noStrike" kern="1200" cap="none" spc="0" normalizeH="0" baseline="0" noProof="1">
                <a:solidFill>
                  <a:schemeClr val="tx1"/>
                </a:solidFill>
                <a:latin typeface="+mn-lt"/>
                <a:ea typeface="+mn-ea"/>
                <a:cs typeface="+mn-cs"/>
              </a:rPr>
              <a:t>ContinueDebugEvent()</a:t>
            </a:r>
            <a:r>
              <a:rPr kumimoji="0" lang="zh-CN" altLang="en-US" sz="1800" b="0" i="0" u="none" strike="noStrike" kern="1200" cap="none" spc="0" normalizeH="0" baseline="0" noProof="1">
                <a:solidFill>
                  <a:schemeClr val="tx1"/>
                </a:solidFill>
                <a:latin typeface="+mn-lt"/>
                <a:ea typeface="宋体" panose="02010600030101010101" pitchFamily="2" charset="-122"/>
                <a:cs typeface="+mn-cs"/>
              </a:rPr>
              <a:t>函数来恢复线程的执行，并等待下一个调试事件的发生。要注意的一点是</a:t>
            </a:r>
            <a:r>
              <a:rPr kumimoji="0" lang="en-US" altLang="zh-CN" sz="1800" b="0" i="0" u="none" strike="noStrike" kern="1200" cap="none" spc="0" normalizeH="0" baseline="0" noProof="1">
                <a:solidFill>
                  <a:schemeClr val="tx1"/>
                </a:solidFill>
                <a:latin typeface="+mn-lt"/>
                <a:ea typeface="+mn-ea"/>
                <a:cs typeface="+mn-cs"/>
              </a:rPr>
              <a:t>WaitForDebugEvent()</a:t>
            </a:r>
            <a:r>
              <a:rPr kumimoji="0" lang="zh-CN" altLang="en-US" sz="1800" b="0" i="0" u="none" strike="noStrike" kern="1200" cap="none" spc="0" normalizeH="0" baseline="0" noProof="1">
                <a:solidFill>
                  <a:schemeClr val="tx1"/>
                </a:solidFill>
                <a:latin typeface="+mn-lt"/>
                <a:ea typeface="宋体" panose="02010600030101010101" pitchFamily="2" charset="-122"/>
                <a:cs typeface="+mn-cs"/>
              </a:rPr>
              <a:t>只能使用在创建的或是捆绑上的进程中的某个线程上。</a:t>
            </a:r>
            <a:endParaRPr kumimoji="0" lang="zh-CN" altLang="en-US" sz="1800" b="0" i="0" u="none" strike="noStrike" kern="1200" cap="none" spc="0" normalizeH="0" baseline="0" noProof="1">
              <a:solidFill>
                <a:schemeClr val="tx1"/>
              </a:solidFill>
              <a:latin typeface="+mn-lt"/>
              <a:ea typeface="宋体" panose="02010600030101010101" pitchFamily="2" charset="-122"/>
              <a:cs typeface="+mn-cs"/>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1" name="标题 47105"/>
          <p:cNvSpPr>
            <a:spLocks noGrp="1"/>
          </p:cNvSpPr>
          <p:nvPr>
            <p:ph type="title"/>
          </p:nvPr>
        </p:nvSpPr>
        <p:spPr>
          <a:xfrm>
            <a:off x="554355" y="150495"/>
            <a:ext cx="5398770" cy="414020"/>
          </a:xfrm>
        </p:spPr>
        <p:txBody>
          <a:bodyPr anchor="ctr"/>
          <a:p>
            <a:pPr fontAlgn="base"/>
            <a:r>
              <a:rPr lang="en-US" altLang="zh-CN" strike="noStrike" noProof="1"/>
              <a:t>16.3.3 </a:t>
            </a:r>
            <a:r>
              <a:rPr lang="zh-CN" altLang="en-US" strike="noStrike" noProof="1">
                <a:ea typeface="宋体" panose="02010600030101010101" pitchFamily="2" charset="-122"/>
              </a:rPr>
              <a:t>进程调试</a:t>
            </a:r>
            <a:endParaRPr lang="zh-CN" altLang="en-US" strike="noStrike" noProof="1">
              <a:ea typeface="宋体" panose="02010600030101010101" pitchFamily="2" charset="-122"/>
            </a:endParaRPr>
          </a:p>
        </p:txBody>
      </p:sp>
      <p:sp>
        <p:nvSpPr>
          <p:cNvPr id="2" name="文本占位符 1"/>
          <p:cNvSpPr>
            <a:spLocks noGrp="1"/>
          </p:cNvSpPr>
          <p:nvPr>
            <p:ph type="body" idx="1"/>
          </p:nvPr>
        </p:nvSpPr>
        <p:spPr/>
        <p:txBody>
          <a:bodyPr/>
          <a:p>
            <a:endParaRPr lang="zh-CN" altLang="en-US"/>
          </a:p>
        </p:txBody>
      </p:sp>
      <p:sp>
        <p:nvSpPr>
          <p:cNvPr id="72706" name="文本占位符 47106"/>
          <p:cNvSpPr>
            <a:spLocks noGrp="1"/>
          </p:cNvSpPr>
          <p:nvPr>
            <p:ph sz="half" idx="2"/>
          </p:nvPr>
        </p:nvSpPr>
        <p:spPr/>
        <p:txBody>
          <a:bodyPr anchor="t"/>
          <a:p>
            <a:pPr defTabSz="914400">
              <a:lnSpc>
                <a:spcPct val="80000"/>
              </a:lnSpc>
              <a:buNone/>
            </a:pPr>
            <a:r>
              <a:rPr lang="en-US" altLang="zh-CN" sz="1400" kern="1200" baseline="0" dirty="0">
                <a:latin typeface="+mn-lt"/>
                <a:ea typeface="+mn-ea"/>
                <a:cs typeface="+mn-cs"/>
              </a:rPr>
              <a:t>PROCESS_INFORMATION pi;   </a:t>
            </a:r>
            <a:endParaRPr lang="en-US" altLang="zh-CN" sz="1400" kern="1200" baseline="0" dirty="0">
              <a:latin typeface="+mn-lt"/>
              <a:ea typeface="+mn-ea"/>
              <a:cs typeface="+mn-cs"/>
            </a:endParaRPr>
          </a:p>
          <a:p>
            <a:pPr defTabSz="914400">
              <a:lnSpc>
                <a:spcPct val="80000"/>
              </a:lnSpc>
              <a:buNone/>
            </a:pPr>
            <a:r>
              <a:rPr lang="en-US" altLang="zh-CN" sz="1400" kern="1200" baseline="0" dirty="0">
                <a:latin typeface="+mn-lt"/>
                <a:ea typeface="+mn-ea"/>
                <a:cs typeface="+mn-cs"/>
              </a:rPr>
              <a:t>STARTUP_INFO si;   </a:t>
            </a:r>
            <a:endParaRPr lang="en-US" altLang="zh-CN" sz="1400" kern="1200" baseline="0" dirty="0">
              <a:latin typeface="+mn-lt"/>
              <a:ea typeface="+mn-ea"/>
              <a:cs typeface="+mn-cs"/>
            </a:endParaRPr>
          </a:p>
          <a:p>
            <a:pPr defTabSz="914400">
              <a:lnSpc>
                <a:spcPct val="80000"/>
              </a:lnSpc>
              <a:buNone/>
            </a:pPr>
            <a:r>
              <a:rPr lang="en-US" altLang="zh-CN" sz="1400" kern="1200" baseline="0" dirty="0">
                <a:latin typeface="+mn-lt"/>
                <a:ea typeface="+mn-ea"/>
                <a:cs typeface="+mn-cs"/>
              </a:rPr>
              <a:t>DEBUG_EVENT devent;   </a:t>
            </a:r>
            <a:endParaRPr lang="en-US" altLang="zh-CN" sz="1400" kern="1200" baseline="0" dirty="0">
              <a:latin typeface="+mn-lt"/>
              <a:ea typeface="+mn-ea"/>
              <a:cs typeface="+mn-cs"/>
            </a:endParaRPr>
          </a:p>
          <a:p>
            <a:pPr defTabSz="914400">
              <a:lnSpc>
                <a:spcPct val="80000"/>
              </a:lnSpc>
              <a:buNone/>
            </a:pPr>
            <a:r>
              <a:rPr lang="en-US" altLang="zh-CN" sz="1400" kern="1200" baseline="0" dirty="0">
                <a:latin typeface="+mn-lt"/>
                <a:ea typeface="+mn-ea"/>
                <a:cs typeface="+mn-cs"/>
              </a:rPr>
              <a:t>if(CreateProcess(0,"target.exe",0,0,FALSE,DEBUG_ONLY_THIS_PROCESS,0,0,&amp;si,pi)) {</a:t>
            </a:r>
            <a:endParaRPr lang="en-US" altLang="zh-CN" sz="1400" kern="1200" baseline="0" dirty="0">
              <a:latin typeface="+mn-lt"/>
              <a:ea typeface="+mn-ea"/>
              <a:cs typeface="+mn-cs"/>
            </a:endParaRPr>
          </a:p>
          <a:p>
            <a:pPr defTabSz="914400">
              <a:lnSpc>
                <a:spcPct val="80000"/>
              </a:lnSpc>
              <a:buNone/>
            </a:pPr>
            <a:r>
              <a:rPr lang="en-US" altLang="zh-CN" sz="1400" kern="1200" baseline="0" dirty="0">
                <a:latin typeface="+mn-lt"/>
                <a:ea typeface="+mn-ea"/>
                <a:cs typeface="+mn-cs"/>
              </a:rPr>
              <a:t>  while(TRUE){</a:t>
            </a:r>
            <a:endParaRPr lang="en-US" altLang="zh-CN" sz="1400" kern="1200" baseline="0" dirty="0">
              <a:latin typeface="+mn-lt"/>
              <a:ea typeface="+mn-ea"/>
              <a:cs typeface="+mn-cs"/>
            </a:endParaRPr>
          </a:p>
          <a:p>
            <a:pPr defTabSz="914400">
              <a:lnSpc>
                <a:spcPct val="80000"/>
              </a:lnSpc>
              <a:buNone/>
            </a:pPr>
            <a:r>
              <a:rPr lang="en-US" altLang="zh-CN" sz="1400" kern="1200" baseline="0" dirty="0">
                <a:latin typeface="+mn-lt"/>
                <a:ea typeface="+mn-ea"/>
                <a:cs typeface="+mn-cs"/>
              </a:rPr>
              <a:t>       if(WaitForDebugEvent(&amp;devent,100)){//</a:t>
            </a:r>
            <a:r>
              <a:rPr lang="zh-CN" altLang="en-US" sz="1400" kern="1200" baseline="0" dirty="0">
                <a:latin typeface="+mn-lt"/>
                <a:ea typeface="+mn-ea"/>
                <a:cs typeface="+mn-cs"/>
              </a:rPr>
              <a:t>在</a:t>
            </a:r>
            <a:r>
              <a:rPr lang="en-US" altLang="zh-CN" sz="1400" kern="1200" baseline="0" dirty="0">
                <a:latin typeface="+mn-lt"/>
                <a:ea typeface="+mn-ea"/>
                <a:cs typeface="+mn-cs"/>
              </a:rPr>
              <a:t>100</a:t>
            </a:r>
            <a:r>
              <a:rPr lang="zh-CN" altLang="en-US" sz="1400" kern="1200" baseline="0" dirty="0">
                <a:latin typeface="+mn-lt"/>
                <a:ea typeface="+mn-ea"/>
                <a:cs typeface="+mn-cs"/>
              </a:rPr>
              <a:t>毫秒内等待调试事件 </a:t>
            </a:r>
            <a:endParaRPr lang="en-US" altLang="zh-CN" sz="1400" kern="1200" baseline="0" dirty="0">
              <a:latin typeface="+mn-lt"/>
              <a:ea typeface="+mn-ea"/>
              <a:cs typeface="+mn-cs"/>
            </a:endParaRPr>
          </a:p>
          <a:p>
            <a:pPr defTabSz="914400">
              <a:lnSpc>
                <a:spcPct val="80000"/>
              </a:lnSpc>
              <a:buNone/>
            </a:pPr>
            <a:r>
              <a:rPr lang="en-US" altLang="zh-CN" sz="1400" kern="1200" baseline="0" dirty="0">
                <a:latin typeface="+mn-lt"/>
                <a:ea typeface="+mn-ea"/>
                <a:cs typeface="+mn-cs"/>
              </a:rPr>
              <a:t>         switch (devent.dwDebugEventCode){</a:t>
            </a:r>
            <a:endParaRPr lang="en-US" altLang="zh-CN" sz="1400" kern="1200" baseline="0" dirty="0">
              <a:latin typeface="+mn-lt"/>
              <a:ea typeface="+mn-ea"/>
              <a:cs typeface="+mn-cs"/>
            </a:endParaRPr>
          </a:p>
          <a:p>
            <a:pPr defTabSz="914400">
              <a:lnSpc>
                <a:spcPct val="80000"/>
              </a:lnSpc>
              <a:buNone/>
            </a:pPr>
            <a:r>
              <a:rPr lang="en-US" altLang="zh-CN" sz="1400" kern="1200" baseline="0" dirty="0">
                <a:latin typeface="+mn-lt"/>
                <a:ea typeface="+mn-ea"/>
                <a:cs typeface="+mn-cs"/>
              </a:rPr>
              <a:t>               case CREATE_PROCESS_DEBUG_EVENT:</a:t>
            </a:r>
            <a:endParaRPr lang="en-US" altLang="zh-CN" sz="1400" kern="1200" baseline="0" dirty="0">
              <a:latin typeface="+mn-lt"/>
              <a:ea typeface="+mn-ea"/>
              <a:cs typeface="+mn-cs"/>
            </a:endParaRPr>
          </a:p>
          <a:p>
            <a:pPr defTabSz="914400">
              <a:lnSpc>
                <a:spcPct val="80000"/>
              </a:lnSpc>
              <a:buNone/>
            </a:pPr>
            <a:r>
              <a:rPr lang="en-US" altLang="zh-CN" sz="1400" kern="1200" baseline="0" dirty="0">
                <a:latin typeface="+mn-lt"/>
                <a:ea typeface="+mn-ea"/>
                <a:cs typeface="+mn-cs"/>
              </a:rPr>
              <a:t>                   //</a:t>
            </a:r>
            <a:r>
              <a:rPr lang="zh-CN" altLang="en-US" sz="1400" kern="1200" baseline="0" dirty="0">
                <a:latin typeface="+mn-lt"/>
                <a:ea typeface="+mn-ea"/>
                <a:cs typeface="+mn-cs"/>
              </a:rPr>
              <a:t>在此填入你的处理程序</a:t>
            </a:r>
            <a:endParaRPr lang="zh-CN" altLang="en-US" sz="1400" kern="1200" baseline="0" dirty="0">
              <a:latin typeface="+mn-lt"/>
              <a:ea typeface="+mn-ea"/>
              <a:cs typeface="+mn-cs"/>
            </a:endParaRPr>
          </a:p>
          <a:p>
            <a:pPr defTabSz="914400">
              <a:lnSpc>
                <a:spcPct val="80000"/>
              </a:lnSpc>
              <a:buNone/>
            </a:pPr>
            <a:r>
              <a:rPr lang="zh-CN" altLang="en-US" sz="1400" kern="1200" baseline="0" dirty="0">
                <a:latin typeface="+mn-lt"/>
                <a:ea typeface="+mn-ea"/>
                <a:cs typeface="+mn-cs"/>
              </a:rPr>
              <a:t>                   </a:t>
            </a:r>
            <a:r>
              <a:rPr lang="en-US" altLang="zh-CN" sz="1400" kern="1200" baseline="0" dirty="0">
                <a:latin typeface="+mn-lt"/>
                <a:ea typeface="+mn-ea"/>
                <a:cs typeface="+mn-cs"/>
              </a:rPr>
              <a:t>break;          </a:t>
            </a:r>
            <a:endParaRPr lang="en-US" altLang="zh-CN" sz="1400" kern="1200" baseline="0" dirty="0">
              <a:latin typeface="+mn-lt"/>
              <a:ea typeface="+mn-ea"/>
              <a:cs typeface="+mn-cs"/>
            </a:endParaRPr>
          </a:p>
          <a:p>
            <a:pPr defTabSz="914400">
              <a:lnSpc>
                <a:spcPct val="80000"/>
              </a:lnSpc>
              <a:buNone/>
            </a:pPr>
            <a:r>
              <a:rPr lang="en-US" altLang="zh-CN" sz="1400" kern="1200" baseline="0" dirty="0">
                <a:latin typeface="+mn-lt"/>
                <a:ea typeface="+mn-ea"/>
                <a:cs typeface="+mn-cs"/>
              </a:rPr>
              <a:t>               case EXIT_PROCESS_DEBUG_EVENT:</a:t>
            </a:r>
            <a:endParaRPr lang="en-US" altLang="zh-CN" sz="1400" kern="1200" baseline="0" dirty="0">
              <a:latin typeface="+mn-lt"/>
              <a:ea typeface="+mn-ea"/>
              <a:cs typeface="+mn-cs"/>
            </a:endParaRPr>
          </a:p>
          <a:p>
            <a:pPr defTabSz="914400">
              <a:lnSpc>
                <a:spcPct val="80000"/>
              </a:lnSpc>
              <a:buNone/>
            </a:pPr>
            <a:r>
              <a:rPr lang="en-US" altLang="zh-CN" sz="1400" kern="1200" baseline="0" dirty="0">
                <a:latin typeface="+mn-lt"/>
                <a:ea typeface="+mn-ea"/>
                <a:cs typeface="+mn-cs"/>
              </a:rPr>
              <a:t>                   //</a:t>
            </a:r>
            <a:r>
              <a:rPr lang="zh-CN" altLang="en-US" sz="1400" kern="1200" baseline="0" dirty="0">
                <a:latin typeface="+mn-lt"/>
                <a:ea typeface="+mn-ea"/>
                <a:cs typeface="+mn-cs"/>
              </a:rPr>
              <a:t>在此填入你的处理程序</a:t>
            </a:r>
            <a:endParaRPr lang="zh-CN" altLang="en-US" sz="1400" kern="1200" baseline="0" dirty="0">
              <a:latin typeface="+mn-lt"/>
              <a:ea typeface="+mn-ea"/>
              <a:cs typeface="+mn-cs"/>
            </a:endParaRPr>
          </a:p>
          <a:p>
            <a:pPr defTabSz="914400">
              <a:lnSpc>
                <a:spcPct val="80000"/>
              </a:lnSpc>
              <a:buNone/>
            </a:pPr>
            <a:r>
              <a:rPr lang="zh-CN" altLang="en-US" sz="1400" kern="1200" baseline="0" dirty="0">
                <a:latin typeface="+mn-lt"/>
                <a:ea typeface="+mn-ea"/>
                <a:cs typeface="+mn-cs"/>
              </a:rPr>
              <a:t>                   </a:t>
            </a:r>
            <a:r>
              <a:rPr lang="en-US" altLang="zh-CN" sz="1400" kern="1200" baseline="0" dirty="0">
                <a:latin typeface="+mn-lt"/>
                <a:ea typeface="+mn-ea"/>
                <a:cs typeface="+mn-cs"/>
              </a:rPr>
              <a:t>break;</a:t>
            </a:r>
            <a:endParaRPr lang="en-US" altLang="zh-CN" sz="1400" kern="1200" baseline="0" dirty="0">
              <a:latin typeface="+mn-lt"/>
              <a:ea typeface="+mn-ea"/>
              <a:cs typeface="+mn-cs"/>
            </a:endParaRPr>
          </a:p>
          <a:p>
            <a:pPr defTabSz="914400">
              <a:lnSpc>
                <a:spcPct val="80000"/>
              </a:lnSpc>
              <a:buNone/>
            </a:pPr>
            <a:r>
              <a:rPr lang="en-US" altLang="zh-CN" sz="1400" kern="1200" baseline="0" dirty="0">
                <a:latin typeface="+mn-lt"/>
                <a:ea typeface="+mn-ea"/>
                <a:cs typeface="+mn-cs"/>
              </a:rPr>
              <a:t>               case EXCEPTION_DEBUG_EVENT:                    </a:t>
            </a:r>
            <a:endParaRPr lang="en-US" altLang="zh-CN" sz="1400" kern="1200" baseline="0" dirty="0">
              <a:latin typeface="+mn-lt"/>
              <a:ea typeface="+mn-ea"/>
              <a:cs typeface="+mn-cs"/>
            </a:endParaRPr>
          </a:p>
          <a:p>
            <a:pPr defTabSz="914400">
              <a:lnSpc>
                <a:spcPct val="80000"/>
              </a:lnSpc>
              <a:buNone/>
            </a:pPr>
            <a:r>
              <a:rPr lang="en-US" altLang="zh-CN" sz="1400" kern="1200" baseline="0" dirty="0">
                <a:latin typeface="+mn-lt"/>
                <a:ea typeface="+mn-ea"/>
                <a:cs typeface="+mn-cs"/>
              </a:rPr>
              <a:t>                   //</a:t>
            </a:r>
            <a:r>
              <a:rPr lang="zh-CN" altLang="en-US" sz="1400" kern="1200" baseline="0" dirty="0">
                <a:latin typeface="+mn-lt"/>
                <a:ea typeface="+mn-ea"/>
                <a:cs typeface="+mn-cs"/>
              </a:rPr>
              <a:t>在此填入你的处理程序</a:t>
            </a:r>
            <a:endParaRPr lang="zh-CN" altLang="en-US" sz="1400" kern="1200" baseline="0" dirty="0">
              <a:latin typeface="+mn-lt"/>
              <a:ea typeface="+mn-ea"/>
              <a:cs typeface="+mn-cs"/>
            </a:endParaRPr>
          </a:p>
          <a:p>
            <a:pPr defTabSz="914400">
              <a:lnSpc>
                <a:spcPct val="80000"/>
              </a:lnSpc>
              <a:buNone/>
            </a:pPr>
            <a:r>
              <a:rPr lang="zh-CN" altLang="en-US" sz="1400" kern="1200" baseline="0" dirty="0">
                <a:latin typeface="+mn-lt"/>
                <a:ea typeface="+mn-ea"/>
                <a:cs typeface="+mn-cs"/>
              </a:rPr>
              <a:t>                   </a:t>
            </a:r>
            <a:r>
              <a:rPr lang="en-US" altLang="zh-CN" sz="1400" kern="1200" baseline="0" dirty="0">
                <a:latin typeface="+mn-lt"/>
                <a:ea typeface="+mn-ea"/>
                <a:cs typeface="+mn-cs"/>
              </a:rPr>
              <a:t>break;</a:t>
            </a:r>
            <a:endParaRPr lang="en-US" altLang="zh-CN" sz="1400" kern="1200" baseline="0" dirty="0">
              <a:latin typeface="+mn-lt"/>
              <a:ea typeface="+mn-ea"/>
              <a:cs typeface="+mn-cs"/>
            </a:endParaRPr>
          </a:p>
          <a:p>
            <a:pPr defTabSz="914400">
              <a:lnSpc>
                <a:spcPct val="80000"/>
              </a:lnSpc>
              <a:buNone/>
            </a:pPr>
            <a:r>
              <a:rPr lang="en-US" altLang="zh-CN" sz="1400" kern="1200" baseline="0" dirty="0">
                <a:latin typeface="+mn-lt"/>
                <a:ea typeface="+mn-ea"/>
                <a:cs typeface="+mn-cs"/>
              </a:rPr>
              <a:t>           }</a:t>
            </a:r>
            <a:endParaRPr lang="en-US" altLang="zh-CN" sz="1400" kern="1200" baseline="0" dirty="0">
              <a:latin typeface="+mn-lt"/>
              <a:ea typeface="+mn-ea"/>
              <a:cs typeface="+mn-cs"/>
            </a:endParaRPr>
          </a:p>
          <a:p>
            <a:pPr defTabSz="914400">
              <a:lnSpc>
                <a:spcPct val="80000"/>
              </a:lnSpc>
              <a:buNone/>
            </a:pPr>
            <a:r>
              <a:rPr lang="en-US" altLang="zh-CN" sz="1400" kern="1200" baseline="0" dirty="0">
                <a:latin typeface="+mn-lt"/>
                <a:ea typeface="+mn-ea"/>
                <a:cs typeface="+mn-cs"/>
              </a:rPr>
              <a:t>      ContinueDebugEvent(devent.dwProcessId,devent.dwThreadId,DBG_CONTINUE);</a:t>
            </a:r>
            <a:endParaRPr lang="en-US" altLang="zh-CN" sz="1400" kern="1200" baseline="0" dirty="0">
              <a:latin typeface="+mn-lt"/>
              <a:ea typeface="+mn-ea"/>
              <a:cs typeface="+mn-cs"/>
            </a:endParaRPr>
          </a:p>
          <a:p>
            <a:pPr defTabSz="914400">
              <a:lnSpc>
                <a:spcPct val="80000"/>
              </a:lnSpc>
              <a:buNone/>
            </a:pPr>
            <a:r>
              <a:rPr lang="en-US" altLang="zh-CN" sz="1400" kern="1200" baseline="0" dirty="0">
                <a:latin typeface="+mn-lt"/>
                <a:ea typeface="+mn-ea"/>
                <a:cs typeface="+mn-cs"/>
              </a:rPr>
              <a:t>    }</a:t>
            </a:r>
            <a:endParaRPr lang="en-US" altLang="zh-CN" sz="1400" kern="1200" baseline="0" dirty="0">
              <a:latin typeface="+mn-lt"/>
              <a:ea typeface="+mn-ea"/>
              <a:cs typeface="+mn-cs"/>
            </a:endParaRPr>
          </a:p>
          <a:p>
            <a:pPr defTabSz="914400">
              <a:lnSpc>
                <a:spcPct val="80000"/>
              </a:lnSpc>
              <a:buNone/>
            </a:pPr>
            <a:r>
              <a:rPr lang="en-US" altLang="zh-CN" sz="1400" kern="1200" baseline="0" dirty="0">
                <a:latin typeface="+mn-lt"/>
                <a:ea typeface="+mn-ea"/>
                <a:cs typeface="+mn-cs"/>
              </a:rPr>
              <a:t>    else{//</a:t>
            </a:r>
            <a:r>
              <a:rPr lang="zh-CN" altLang="en-US" sz="1400" kern="1200" baseline="0" dirty="0">
                <a:latin typeface="+mn-lt"/>
                <a:ea typeface="+mn-ea"/>
                <a:cs typeface="+mn-cs"/>
              </a:rPr>
              <a:t>其他一些操作 </a:t>
            </a:r>
            <a:r>
              <a:rPr lang="en-US" altLang="zh-CN" sz="1400" kern="1200" baseline="0" dirty="0">
                <a:latin typeface="+mn-lt"/>
                <a:ea typeface="+mn-ea"/>
                <a:cs typeface="+mn-cs"/>
              </a:rPr>
              <a:t>}   </a:t>
            </a:r>
            <a:endParaRPr lang="en-US" altLang="zh-CN" sz="1400" kern="1200" baseline="0" dirty="0">
              <a:latin typeface="+mn-lt"/>
              <a:ea typeface="+mn-ea"/>
              <a:cs typeface="+mn-cs"/>
            </a:endParaRPr>
          </a:p>
          <a:p>
            <a:pPr defTabSz="914400">
              <a:lnSpc>
                <a:spcPct val="80000"/>
              </a:lnSpc>
              <a:buNone/>
            </a:pPr>
            <a:r>
              <a:rPr lang="en-US" altLang="zh-CN" sz="1400" kern="1200" baseline="0" dirty="0">
                <a:latin typeface="+mn-lt"/>
                <a:ea typeface="+mn-ea"/>
                <a:cs typeface="+mn-cs"/>
              </a:rPr>
              <a:t>   }   </a:t>
            </a:r>
            <a:endParaRPr lang="en-US" altLang="zh-CN" sz="1400" kern="1200" baseline="0" dirty="0">
              <a:latin typeface="+mn-lt"/>
              <a:ea typeface="+mn-ea"/>
              <a:cs typeface="+mn-cs"/>
            </a:endParaRPr>
          </a:p>
          <a:p>
            <a:pPr defTabSz="914400">
              <a:lnSpc>
                <a:spcPct val="80000"/>
              </a:lnSpc>
              <a:buNone/>
            </a:pPr>
            <a:r>
              <a:rPr lang="en-US" altLang="zh-CN" sz="1400" kern="1200" baseline="0" dirty="0">
                <a:latin typeface="+mn-lt"/>
                <a:ea typeface="+mn-ea"/>
                <a:cs typeface="+mn-cs"/>
              </a:rPr>
              <a:t>}   </a:t>
            </a:r>
            <a:endParaRPr lang="en-US" altLang="zh-CN" sz="1400" kern="1200" baseline="0" dirty="0">
              <a:latin typeface="+mn-lt"/>
              <a:ea typeface="+mn-ea"/>
              <a:cs typeface="+mn-cs"/>
            </a:endParaRPr>
          </a:p>
          <a:p>
            <a:pPr defTabSz="914400">
              <a:lnSpc>
                <a:spcPct val="80000"/>
              </a:lnSpc>
              <a:buNone/>
            </a:pPr>
            <a:r>
              <a:rPr lang="en-US" altLang="zh-CN" sz="1400" kern="1200" baseline="0" dirty="0">
                <a:latin typeface="+mn-lt"/>
                <a:ea typeface="+mn-ea"/>
                <a:cs typeface="+mn-cs"/>
              </a:rPr>
              <a:t>else{</a:t>
            </a:r>
            <a:endParaRPr lang="en-US" altLang="zh-CN" sz="1400" kern="1200" baseline="0" dirty="0">
              <a:latin typeface="+mn-lt"/>
              <a:ea typeface="+mn-ea"/>
              <a:cs typeface="+mn-cs"/>
            </a:endParaRPr>
          </a:p>
          <a:p>
            <a:pPr defTabSz="914400">
              <a:lnSpc>
                <a:spcPct val="80000"/>
              </a:lnSpc>
              <a:buNone/>
            </a:pPr>
            <a:r>
              <a:rPr lang="en-US" altLang="zh-CN" sz="1400" kern="1200" baseline="0" dirty="0">
                <a:latin typeface="+mn-lt"/>
                <a:ea typeface="+mn-ea"/>
                <a:cs typeface="+mn-cs"/>
              </a:rPr>
              <a:t>   MessageBox(0,"Unexpected load error","Fatal Error" ,MB_OK);         </a:t>
            </a:r>
            <a:endParaRPr lang="en-US" altLang="zh-CN" sz="1400" kern="1200" baseline="0" dirty="0">
              <a:latin typeface="+mn-lt"/>
              <a:ea typeface="+mn-ea"/>
              <a:cs typeface="+mn-cs"/>
            </a:endParaRPr>
          </a:p>
          <a:p>
            <a:pPr defTabSz="914400">
              <a:lnSpc>
                <a:spcPct val="80000"/>
              </a:lnSpc>
              <a:buNone/>
            </a:pPr>
            <a:r>
              <a:rPr lang="en-US" altLang="zh-CN" sz="1400" kern="1200" baseline="0" dirty="0">
                <a:latin typeface="+mn-lt"/>
                <a:ea typeface="+mn-ea"/>
                <a:cs typeface="+mn-cs"/>
              </a:rPr>
              <a:t>}</a:t>
            </a:r>
            <a:endParaRPr lang="en-US" altLang="zh-CN" sz="1400" kern="1200" baseline="0" dirty="0">
              <a:latin typeface="+mn-lt"/>
              <a:ea typeface="+mn-ea"/>
              <a:cs typeface="+mn-cs"/>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5" name="标题 48129"/>
          <p:cNvSpPr>
            <a:spLocks noGrp="1"/>
          </p:cNvSpPr>
          <p:nvPr>
            <p:ph type="title"/>
          </p:nvPr>
        </p:nvSpPr>
        <p:spPr>
          <a:xfrm>
            <a:off x="554355" y="150495"/>
            <a:ext cx="5398770" cy="414020"/>
          </a:xfrm>
        </p:spPr>
        <p:txBody>
          <a:bodyPr anchor="ctr"/>
          <a:p>
            <a:pPr fontAlgn="base"/>
            <a:r>
              <a:rPr lang="en-US" altLang="zh-CN" strike="noStrike" noProof="1"/>
              <a:t>16.3.4 </a:t>
            </a:r>
            <a:r>
              <a:rPr lang="zh-CN" altLang="en-US" strike="noStrike" noProof="1">
                <a:ea typeface="宋体" panose="02010600030101010101" pitchFamily="2" charset="-122"/>
              </a:rPr>
              <a:t>线程环境</a:t>
            </a:r>
            <a:endParaRPr lang="zh-CN" altLang="en-US" strike="noStrike" noProof="1">
              <a:ea typeface="宋体" panose="02010600030101010101" pitchFamily="2" charset="-122"/>
            </a:endParaRPr>
          </a:p>
        </p:txBody>
      </p:sp>
      <p:sp>
        <p:nvSpPr>
          <p:cNvPr id="2" name="文本占位符 1"/>
          <p:cNvSpPr>
            <a:spLocks noGrp="1"/>
          </p:cNvSpPr>
          <p:nvPr>
            <p:ph type="body" idx="1"/>
          </p:nvPr>
        </p:nvSpPr>
        <p:spPr/>
        <p:txBody>
          <a:bodyPr/>
          <a:p>
            <a:endParaRPr lang="zh-CN" altLang="en-US"/>
          </a:p>
        </p:txBody>
      </p:sp>
      <p:sp>
        <p:nvSpPr>
          <p:cNvPr id="73730" name="文本占位符 48130"/>
          <p:cNvSpPr>
            <a:spLocks noGrp="1"/>
          </p:cNvSpPr>
          <p:nvPr>
            <p:ph sz="half" idx="2"/>
          </p:nvPr>
        </p:nvSpPr>
        <p:spPr/>
        <p:txBody>
          <a:bodyPr anchor="t"/>
          <a:p>
            <a:pPr defTabSz="914400">
              <a:lnSpc>
                <a:spcPct val="150000"/>
              </a:lnSpc>
              <a:spcBef>
                <a:spcPct val="0"/>
              </a:spcBef>
            </a:pPr>
            <a:r>
              <a:rPr lang="zh-CN" altLang="en-US" sz="2400" kern="1200" baseline="0">
                <a:latin typeface="+mn-lt"/>
                <a:ea typeface="+mn-ea"/>
                <a:cs typeface="+mn-cs"/>
              </a:rPr>
              <a:t>每个进程都有一个最初的主线程，通过主线程可以创建在同一地址空间中运行的其他线程。</a:t>
            </a:r>
            <a:endParaRPr lang="zh-CN" altLang="en-US" sz="2400" kern="1200" baseline="0">
              <a:latin typeface="+mn-lt"/>
              <a:ea typeface="+mn-ea"/>
              <a:cs typeface="+mn-cs"/>
            </a:endParaRPr>
          </a:p>
          <a:p>
            <a:pPr defTabSz="914400">
              <a:lnSpc>
                <a:spcPct val="150000"/>
              </a:lnSpc>
              <a:spcBef>
                <a:spcPct val="0"/>
              </a:spcBef>
            </a:pPr>
            <a:r>
              <a:rPr lang="zh-CN" altLang="en-US" sz="2400" kern="1200" baseline="0">
                <a:latin typeface="+mn-lt"/>
                <a:ea typeface="+mn-ea"/>
                <a:cs typeface="+mn-cs"/>
              </a:rPr>
              <a:t>进程并不执行代码，真正执行代码的是线程。每个线程共享相同的地址空间和相同的系统资源，但是每个线程又有不同的执行环境。</a:t>
            </a:r>
            <a:endParaRPr lang="zh-CN" altLang="en-US" sz="2400" kern="1200" baseline="0">
              <a:latin typeface="+mn-lt"/>
              <a:ea typeface="+mn-ea"/>
              <a:cs typeface="+mn-cs"/>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09" name="标题 1"/>
          <p:cNvSpPr>
            <a:spLocks noGrp="1"/>
          </p:cNvSpPr>
          <p:nvPr>
            <p:ph type="title"/>
          </p:nvPr>
        </p:nvSpPr>
        <p:spPr>
          <a:xfrm>
            <a:off x="554355" y="150495"/>
            <a:ext cx="5398770" cy="414020"/>
          </a:xfrm>
        </p:spPr>
        <p:txBody>
          <a:bodyPr anchor="ctr"/>
          <a:p>
            <a:pPr fontAlgn="base"/>
            <a:r>
              <a:rPr lang="en-US" altLang="zh-CN" strike="noStrike" noProof="1"/>
              <a:t>16.3.4 </a:t>
            </a:r>
            <a:r>
              <a:rPr lang="zh-CN" altLang="en-US" strike="noStrike" noProof="1">
                <a:ea typeface="宋体" panose="02010600030101010101" pitchFamily="2" charset="-122"/>
              </a:rPr>
              <a:t>线程环境</a:t>
            </a:r>
            <a:endParaRPr lang="zh-CN" altLang="en-US" strike="noStrike" noProof="1">
              <a:ea typeface="宋体" panose="02010600030101010101" pitchFamily="2" charset="-122"/>
            </a:endParaRPr>
          </a:p>
        </p:txBody>
      </p:sp>
      <p:sp>
        <p:nvSpPr>
          <p:cNvPr id="2" name="文本占位符 1"/>
          <p:cNvSpPr>
            <a:spLocks noGrp="1"/>
          </p:cNvSpPr>
          <p:nvPr>
            <p:ph type="body" idx="1"/>
          </p:nvPr>
        </p:nvSpPr>
        <p:spPr/>
        <p:txBody>
          <a:bodyPr/>
          <a:p>
            <a:endParaRPr lang="zh-CN" altLang="en-US"/>
          </a:p>
        </p:txBody>
      </p:sp>
      <p:sp>
        <p:nvSpPr>
          <p:cNvPr id="74754" name="内容占位符 2"/>
          <p:cNvSpPr>
            <a:spLocks noGrp="1"/>
          </p:cNvSpPr>
          <p:nvPr>
            <p:ph sz="half" idx="2"/>
          </p:nvPr>
        </p:nvSpPr>
        <p:spPr/>
        <p:txBody>
          <a:bodyPr anchor="t"/>
          <a:p>
            <a:pPr defTabSz="914400">
              <a:lnSpc>
                <a:spcPct val="150000"/>
              </a:lnSpc>
              <a:spcBef>
                <a:spcPct val="0"/>
              </a:spcBef>
            </a:pPr>
            <a:r>
              <a:rPr lang="en-US" altLang="zh-CN" sz="2400" kern="1200" baseline="0">
                <a:latin typeface="+mn-lt"/>
                <a:ea typeface="+mn-ea"/>
                <a:cs typeface="+mn-cs"/>
              </a:rPr>
              <a:t>Windows</a:t>
            </a:r>
            <a:r>
              <a:rPr lang="zh-CN" altLang="en-US" sz="2400" kern="1200" baseline="0">
                <a:latin typeface="+mn-lt"/>
                <a:ea typeface="+mn-ea"/>
                <a:cs typeface="+mn-cs"/>
              </a:rPr>
              <a:t>分配给每个线程一个时间片，时间片用完之后，</a:t>
            </a:r>
            <a:r>
              <a:rPr lang="en-US" altLang="zh-CN" sz="2400" kern="1200" baseline="0">
                <a:latin typeface="+mn-lt"/>
                <a:ea typeface="+mn-ea"/>
                <a:cs typeface="+mn-cs"/>
              </a:rPr>
              <a:t>Windows</a:t>
            </a:r>
            <a:r>
              <a:rPr lang="zh-CN" altLang="en-US" sz="2400" kern="1200" baseline="0">
                <a:latin typeface="+mn-lt"/>
                <a:ea typeface="+mn-ea"/>
                <a:cs typeface="+mn-cs"/>
              </a:rPr>
              <a:t>将冻结当前线程并切换到下一个具有最高优先级的线程。在切换之前，</a:t>
            </a:r>
            <a:r>
              <a:rPr lang="en-US" altLang="zh-CN" sz="2400" kern="1200" baseline="0">
                <a:latin typeface="+mn-lt"/>
                <a:ea typeface="+mn-ea"/>
                <a:cs typeface="+mn-cs"/>
              </a:rPr>
              <a:t>Windows</a:t>
            </a:r>
            <a:r>
              <a:rPr lang="zh-CN" altLang="en-US" sz="2400" kern="1200" baseline="0">
                <a:latin typeface="+mn-lt"/>
                <a:ea typeface="+mn-ea"/>
                <a:cs typeface="+mn-cs"/>
              </a:rPr>
              <a:t>将把当前线程执行状态保存到一个名为</a:t>
            </a:r>
            <a:r>
              <a:rPr lang="en-US" altLang="zh-CN" sz="2400" kern="1200" baseline="0">
                <a:latin typeface="+mn-lt"/>
                <a:ea typeface="+mn-ea"/>
                <a:cs typeface="+mn-cs"/>
              </a:rPr>
              <a:t>CONTEXT</a:t>
            </a:r>
            <a:r>
              <a:rPr lang="zh-CN" altLang="en-US" sz="2400" kern="1200" baseline="0">
                <a:latin typeface="+mn-lt"/>
                <a:ea typeface="+mn-ea"/>
                <a:cs typeface="+mn-cs"/>
              </a:rPr>
              <a:t>的结构中，包括线程执行所用寄存器、系统堆栈和用户堆栈、线程所用的描述符表等其他状态信息。</a:t>
            </a:r>
            <a:endParaRPr lang="zh-CN" altLang="en-US" sz="2400" kern="1200" baseline="0">
              <a:latin typeface="+mn-lt"/>
              <a:ea typeface="+mn-ea"/>
              <a:cs typeface="+mn-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标题 1"/>
          <p:cNvSpPr>
            <a:spLocks noGrp="1"/>
          </p:cNvSpPr>
          <p:nvPr>
            <p:ph type="title"/>
          </p:nvPr>
        </p:nvSpPr>
        <p:spPr>
          <a:xfrm>
            <a:off x="554355" y="150495"/>
            <a:ext cx="5398770" cy="414020"/>
          </a:xfrm>
        </p:spPr>
        <p:txBody>
          <a:bodyPr anchor="ctr"/>
          <a:p>
            <a:pPr fontAlgn="base"/>
            <a:r>
              <a:rPr lang="zh-CN" altLang="en-US" strike="noStrike" noProof="1">
                <a:sym typeface="+mn-ea"/>
              </a:rPr>
              <a:t>逆向工程与软件分析</a:t>
            </a:r>
            <a:endParaRPr lang="zh-CN" altLang="en-US" strike="noStrike" noProof="1">
              <a:ea typeface="宋体" panose="02010600030101010101" pitchFamily="2" charset="-122"/>
            </a:endParaRPr>
          </a:p>
        </p:txBody>
      </p:sp>
      <p:sp>
        <p:nvSpPr>
          <p:cNvPr id="2" name="文本占位符 1"/>
          <p:cNvSpPr>
            <a:spLocks noGrp="1"/>
          </p:cNvSpPr>
          <p:nvPr>
            <p:ph type="body" idx="1"/>
          </p:nvPr>
        </p:nvSpPr>
        <p:spPr/>
        <p:txBody>
          <a:bodyPr/>
          <a:p>
            <a:endParaRPr lang="zh-CN" altLang="en-US"/>
          </a:p>
        </p:txBody>
      </p:sp>
      <p:sp>
        <p:nvSpPr>
          <p:cNvPr id="29698" name="内容占位符 2"/>
          <p:cNvSpPr>
            <a:spLocks noGrp="1"/>
          </p:cNvSpPr>
          <p:nvPr>
            <p:ph sz="half" idx="2"/>
          </p:nvPr>
        </p:nvSpPr>
        <p:spPr/>
        <p:txBody>
          <a:bodyPr anchor="t"/>
          <a:p>
            <a:pPr defTabSz="914400">
              <a:lnSpc>
                <a:spcPct val="150000"/>
              </a:lnSpc>
              <a:spcBef>
                <a:spcPct val="0"/>
              </a:spcBef>
            </a:pPr>
            <a:r>
              <a:rPr lang="zh-CN" altLang="en-US" sz="2400" kern="1200" baseline="0">
                <a:latin typeface="+mn-lt"/>
                <a:ea typeface="+mn-ea"/>
                <a:cs typeface="+mn-cs"/>
              </a:rPr>
              <a:t>从源代码级别对软件进行分析，无法获知编译器对最终可执行文件造成的影响，或者说，很难保证编译器能够忠实地毫无错误地工作。不幸的是，编译器本身也是软件的一种，同样也有可能存在漏洞。</a:t>
            </a:r>
            <a:endParaRPr lang="zh-CN" altLang="en-US" sz="2400" kern="1200" baseline="0">
              <a:latin typeface="+mn-lt"/>
              <a:ea typeface="+mn-ea"/>
              <a:cs typeface="+mn-cs"/>
            </a:endParaRPr>
          </a:p>
          <a:p>
            <a:pPr defTabSz="914400">
              <a:lnSpc>
                <a:spcPct val="150000"/>
              </a:lnSpc>
              <a:spcBef>
                <a:spcPct val="0"/>
              </a:spcBef>
            </a:pPr>
            <a:r>
              <a:rPr lang="zh-CN" altLang="en-US" sz="2400" kern="1200" baseline="0">
                <a:latin typeface="+mn-lt"/>
                <a:ea typeface="+mn-ea"/>
                <a:cs typeface="+mn-cs"/>
              </a:rPr>
              <a:t>从底层对最终可执行文件进行分析，可以综合考虑各方面的因素（包括加载过程、进程管理、内存管理等等），虽然难度相对较大，但是可以得到更加全面和准确的信息，甚至可以控制和修改软件的运行过程。</a:t>
            </a:r>
            <a:endParaRPr lang="zh-CN" altLang="en-US" sz="2400" kern="1200" baseline="0">
              <a:latin typeface="+mn-lt"/>
              <a:ea typeface="+mn-ea"/>
              <a:cs typeface="+mn-cs"/>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3" name="标题 49153"/>
          <p:cNvSpPr>
            <a:spLocks noGrp="1"/>
          </p:cNvSpPr>
          <p:nvPr>
            <p:ph type="title"/>
          </p:nvPr>
        </p:nvSpPr>
        <p:spPr>
          <a:xfrm>
            <a:off x="554355" y="150495"/>
            <a:ext cx="5398770" cy="414020"/>
          </a:xfrm>
        </p:spPr>
        <p:txBody>
          <a:bodyPr anchor="ctr"/>
          <a:p>
            <a:pPr fontAlgn="base"/>
            <a:r>
              <a:rPr lang="en-US" altLang="zh-CN" strike="noStrike" noProof="1"/>
              <a:t>16.3.4 </a:t>
            </a:r>
            <a:r>
              <a:rPr lang="zh-CN" altLang="en-US" strike="noStrike" noProof="1">
                <a:ea typeface="宋体" panose="02010600030101010101" pitchFamily="2" charset="-122"/>
              </a:rPr>
              <a:t>线程环境</a:t>
            </a:r>
            <a:endParaRPr lang="zh-CN" altLang="en-US" strike="noStrike" noProof="1">
              <a:ea typeface="宋体" panose="02010600030101010101" pitchFamily="2" charset="-122"/>
            </a:endParaRPr>
          </a:p>
        </p:txBody>
      </p:sp>
      <p:sp>
        <p:nvSpPr>
          <p:cNvPr id="2" name="文本占位符 1"/>
          <p:cNvSpPr>
            <a:spLocks noGrp="1"/>
          </p:cNvSpPr>
          <p:nvPr>
            <p:ph type="body" idx="1"/>
          </p:nvPr>
        </p:nvSpPr>
        <p:spPr/>
        <p:txBody>
          <a:bodyPr/>
          <a:p>
            <a:endParaRPr lang="zh-CN" altLang="en-US"/>
          </a:p>
        </p:txBody>
      </p:sp>
      <p:sp>
        <p:nvSpPr>
          <p:cNvPr id="69634" name="文本占位符 49154"/>
          <p:cNvSpPr>
            <a:spLocks noGrp="1"/>
          </p:cNvSpPr>
          <p:nvPr>
            <p:ph sz="half" idx="2"/>
          </p:nvPr>
        </p:nvSpPr>
        <p:spPr/>
        <p:txBody>
          <a:bodyPr anchor="t"/>
          <a:p>
            <a:pPr marL="342900" marR="0" indent="-342900" algn="l" defTabSz="914400" rtl="0" eaLnBrk="1" fontAlgn="base" latinLnBrk="0" hangingPunct="1">
              <a:lnSpc>
                <a:spcPct val="150000"/>
              </a:lnSpc>
              <a:spcBef>
                <a:spcPts val="1200"/>
              </a:spcBef>
              <a:spcAft>
                <a:spcPct val="0"/>
              </a:spcAft>
              <a:buClrTx/>
              <a:buSzTx/>
              <a:buFont typeface="Wingdings" panose="05000000000000000000" charset="0"/>
              <a:buChar char="§"/>
            </a:pPr>
            <a:r>
              <a:rPr kumimoji="0" lang="zh-CN" altLang="en-US" sz="2400" b="0" i="0" u="none" strike="noStrike" kern="1200" cap="none" spc="0" normalizeH="0" baseline="0" noProof="1">
                <a:solidFill>
                  <a:schemeClr val="tx1"/>
                </a:solidFill>
                <a:latin typeface="+mn-lt"/>
                <a:ea typeface="宋体" panose="02010600030101010101" pitchFamily="2" charset="-122"/>
                <a:cs typeface="+mn-cs"/>
              </a:rPr>
              <a:t>读取和修改线程环境的步骤：</a:t>
            </a:r>
            <a:endParaRPr kumimoji="0" lang="zh-CN" altLang="en-US" sz="2400" b="0" i="0" u="none" strike="noStrike" kern="1200" cap="none" spc="0" normalizeH="0" baseline="0" noProof="1">
              <a:solidFill>
                <a:schemeClr val="tx1"/>
              </a:solidFill>
              <a:latin typeface="+mn-lt"/>
              <a:ea typeface="宋体" panose="02010600030101010101" pitchFamily="2" charset="-122"/>
              <a:cs typeface="+mn-cs"/>
            </a:endParaRPr>
          </a:p>
          <a:p>
            <a:pPr marL="648970" marR="0" indent="-342265" algn="l" defTabSz="914400" rtl="0" eaLnBrk="1" fontAlgn="base" latinLnBrk="0" hangingPunct="1">
              <a:lnSpc>
                <a:spcPct val="150000"/>
              </a:lnSpc>
              <a:spcBef>
                <a:spcPts val="1200"/>
              </a:spcBef>
              <a:spcAft>
                <a:spcPct val="0"/>
              </a:spcAft>
              <a:buClrTx/>
              <a:buSzTx/>
              <a:buFont typeface="Wingdings" panose="05000000000000000000" charset="0"/>
              <a:buChar char="ü"/>
            </a:pPr>
            <a:r>
              <a:rPr kumimoji="0" lang="zh-CN" altLang="en-US" sz="1800" b="0" i="0" u="none" strike="noStrike" kern="1200" cap="none" spc="0" normalizeH="0" baseline="0" noProof="1">
                <a:solidFill>
                  <a:schemeClr val="tx1"/>
                </a:solidFill>
                <a:latin typeface="+mn-lt"/>
                <a:ea typeface="宋体" panose="02010600030101010101" pitchFamily="2" charset="-122"/>
                <a:cs typeface="+mn-cs"/>
              </a:rPr>
              <a:t>调用</a:t>
            </a:r>
            <a:r>
              <a:rPr kumimoji="0" lang="en-US" altLang="zh-CN" sz="1800" b="0" i="0" u="none" strike="noStrike" kern="1200" cap="none" spc="0" normalizeH="0" baseline="0" noProof="1">
                <a:solidFill>
                  <a:schemeClr val="tx1"/>
                </a:solidFill>
                <a:latin typeface="+mn-lt"/>
                <a:ea typeface="+mn-ea"/>
                <a:cs typeface="+mn-cs"/>
              </a:rPr>
              <a:t>SuspendThread</a:t>
            </a:r>
            <a:r>
              <a:rPr kumimoji="0" lang="zh-CN" altLang="en-US" sz="1800" b="0" i="0" u="none" strike="noStrike" kern="1200" cap="none" spc="0" normalizeH="0" baseline="0" noProof="1">
                <a:solidFill>
                  <a:schemeClr val="tx1"/>
                </a:solidFill>
                <a:latin typeface="+mn-lt"/>
                <a:ea typeface="宋体" panose="02010600030101010101" pitchFamily="2" charset="-122"/>
                <a:cs typeface="+mn-cs"/>
              </a:rPr>
              <a:t>函数暂停线程；</a:t>
            </a:r>
            <a:endParaRPr kumimoji="0" lang="zh-CN" altLang="en-US" sz="1800" b="0" i="0" u="none" strike="noStrike" kern="1200" cap="none" spc="0" normalizeH="0" baseline="0" noProof="1">
              <a:solidFill>
                <a:schemeClr val="tx1"/>
              </a:solidFill>
              <a:latin typeface="+mn-lt"/>
              <a:ea typeface="宋体" panose="02010600030101010101" pitchFamily="2" charset="-122"/>
              <a:cs typeface="+mn-cs"/>
            </a:endParaRPr>
          </a:p>
          <a:p>
            <a:pPr marL="648970" marR="0" indent="-342265" algn="l" defTabSz="914400" rtl="0" eaLnBrk="1" fontAlgn="base" latinLnBrk="0" hangingPunct="1">
              <a:lnSpc>
                <a:spcPct val="150000"/>
              </a:lnSpc>
              <a:spcBef>
                <a:spcPts val="1200"/>
              </a:spcBef>
              <a:spcAft>
                <a:spcPct val="0"/>
              </a:spcAft>
              <a:buClrTx/>
              <a:buSzTx/>
              <a:buFont typeface="Wingdings" panose="05000000000000000000" charset="0"/>
              <a:buChar char="ü"/>
            </a:pPr>
            <a:r>
              <a:rPr kumimoji="0" lang="zh-CN" altLang="en-US" sz="1800" b="0" i="0" u="none" strike="noStrike" kern="1200" cap="none" spc="0" normalizeH="0" baseline="0" noProof="1">
                <a:solidFill>
                  <a:schemeClr val="tx1"/>
                </a:solidFill>
                <a:latin typeface="+mn-lt"/>
                <a:ea typeface="宋体" panose="02010600030101010101" pitchFamily="2" charset="-122"/>
                <a:cs typeface="+mn-cs"/>
              </a:rPr>
              <a:t>调用</a:t>
            </a:r>
            <a:r>
              <a:rPr kumimoji="0" lang="en-US" altLang="zh-CN" sz="1800" b="0" i="0" u="none" strike="noStrike" kern="1200" cap="none" spc="0" normalizeH="0" baseline="0" noProof="1">
                <a:solidFill>
                  <a:schemeClr val="tx1"/>
                </a:solidFill>
                <a:latin typeface="+mn-lt"/>
                <a:ea typeface="+mn-ea"/>
                <a:cs typeface="+mn-cs"/>
              </a:rPr>
              <a:t>GetThreadContext</a:t>
            </a:r>
            <a:r>
              <a:rPr kumimoji="0" lang="zh-CN" altLang="en-US" sz="1800" b="0" i="0" u="none" strike="noStrike" kern="1200" cap="none" spc="0" normalizeH="0" baseline="0" noProof="1">
                <a:solidFill>
                  <a:schemeClr val="tx1"/>
                </a:solidFill>
                <a:latin typeface="+mn-lt"/>
                <a:ea typeface="宋体" panose="02010600030101010101" pitchFamily="2" charset="-122"/>
                <a:cs typeface="+mn-cs"/>
              </a:rPr>
              <a:t>函数读取线程环境；</a:t>
            </a:r>
            <a:endParaRPr kumimoji="0" lang="zh-CN" altLang="en-US" sz="1800" b="0" i="0" u="none" strike="noStrike" kern="1200" cap="none" spc="0" normalizeH="0" baseline="0" noProof="1">
              <a:solidFill>
                <a:schemeClr val="tx1"/>
              </a:solidFill>
              <a:latin typeface="+mn-lt"/>
              <a:ea typeface="宋体" panose="02010600030101010101" pitchFamily="2" charset="-122"/>
              <a:cs typeface="+mn-cs"/>
            </a:endParaRPr>
          </a:p>
          <a:p>
            <a:pPr marL="648970" marR="0" indent="-342265" algn="l" defTabSz="914400" rtl="0" eaLnBrk="1" fontAlgn="base" latinLnBrk="0" hangingPunct="1">
              <a:lnSpc>
                <a:spcPct val="150000"/>
              </a:lnSpc>
              <a:spcBef>
                <a:spcPts val="1200"/>
              </a:spcBef>
              <a:spcAft>
                <a:spcPct val="0"/>
              </a:spcAft>
              <a:buClrTx/>
              <a:buSzTx/>
              <a:buFont typeface="Wingdings" panose="05000000000000000000" charset="0"/>
              <a:buChar char="ü"/>
            </a:pPr>
            <a:r>
              <a:rPr kumimoji="0" lang="zh-CN" altLang="en-US" sz="1800" b="0" i="0" u="none" strike="noStrike" kern="1200" cap="none" spc="0" normalizeH="0" baseline="0" noProof="1">
                <a:solidFill>
                  <a:schemeClr val="tx1"/>
                </a:solidFill>
                <a:latin typeface="+mn-lt"/>
                <a:ea typeface="宋体" panose="02010600030101010101" pitchFamily="2" charset="-122"/>
                <a:cs typeface="+mn-cs"/>
              </a:rPr>
              <a:t>修改读取到的数据结构，再调用</a:t>
            </a:r>
            <a:r>
              <a:rPr kumimoji="0" lang="en-US" altLang="zh-CN" sz="1800" b="0" i="0" u="none" strike="noStrike" kern="1200" cap="none" spc="0" normalizeH="0" baseline="0" noProof="1">
                <a:solidFill>
                  <a:schemeClr val="tx1"/>
                </a:solidFill>
                <a:latin typeface="+mn-lt"/>
                <a:ea typeface="+mn-ea"/>
                <a:cs typeface="+mn-cs"/>
              </a:rPr>
              <a:t>SetThreadContext</a:t>
            </a:r>
            <a:r>
              <a:rPr kumimoji="0" lang="zh-CN" altLang="en-US" sz="1800" b="0" i="0" u="none" strike="noStrike" kern="1200" cap="none" spc="0" normalizeH="0" baseline="0" noProof="1">
                <a:solidFill>
                  <a:schemeClr val="tx1"/>
                </a:solidFill>
                <a:latin typeface="+mn-lt"/>
                <a:ea typeface="宋体" panose="02010600030101010101" pitchFamily="2" charset="-122"/>
                <a:cs typeface="+mn-cs"/>
              </a:rPr>
              <a:t>函数设置线程新的执行环境；</a:t>
            </a:r>
            <a:endParaRPr kumimoji="0" lang="zh-CN" altLang="en-US" sz="1800" b="0" i="0" u="none" strike="noStrike" kern="1200" cap="none" spc="0" normalizeH="0" baseline="0" noProof="1">
              <a:solidFill>
                <a:schemeClr val="tx1"/>
              </a:solidFill>
              <a:latin typeface="+mn-lt"/>
              <a:ea typeface="宋体" panose="02010600030101010101" pitchFamily="2" charset="-122"/>
              <a:cs typeface="+mn-cs"/>
            </a:endParaRPr>
          </a:p>
          <a:p>
            <a:pPr marL="648970" marR="0" indent="-342265" algn="l" defTabSz="914400" rtl="0" eaLnBrk="1" fontAlgn="base" latinLnBrk="0" hangingPunct="1">
              <a:lnSpc>
                <a:spcPct val="150000"/>
              </a:lnSpc>
              <a:spcBef>
                <a:spcPts val="1200"/>
              </a:spcBef>
              <a:spcAft>
                <a:spcPct val="0"/>
              </a:spcAft>
              <a:buClrTx/>
              <a:buSzTx/>
              <a:buFont typeface="Wingdings" panose="05000000000000000000" charset="0"/>
              <a:buChar char="ü"/>
            </a:pPr>
            <a:r>
              <a:rPr kumimoji="0" lang="zh-CN" altLang="en-US" sz="1800" b="0" i="0" u="none" strike="noStrike" kern="1200" cap="none" spc="0" normalizeH="0" baseline="0" noProof="1">
                <a:solidFill>
                  <a:schemeClr val="tx1"/>
                </a:solidFill>
                <a:latin typeface="+mn-lt"/>
                <a:ea typeface="宋体" panose="02010600030101010101" pitchFamily="2" charset="-122"/>
                <a:cs typeface="+mn-cs"/>
              </a:rPr>
              <a:t>调用</a:t>
            </a:r>
            <a:r>
              <a:rPr kumimoji="0" lang="en-US" altLang="zh-CN" sz="1800" b="0" i="0" u="none" strike="noStrike" kern="1200" cap="none" spc="0" normalizeH="0" baseline="0" noProof="1">
                <a:solidFill>
                  <a:schemeClr val="tx1"/>
                </a:solidFill>
                <a:latin typeface="+mn-lt"/>
                <a:ea typeface="+mn-ea"/>
                <a:cs typeface="+mn-cs"/>
              </a:rPr>
              <a:t>ResumeThread</a:t>
            </a:r>
            <a:r>
              <a:rPr kumimoji="0" lang="zh-CN" altLang="en-US" sz="1800" b="0" i="0" u="none" strike="noStrike" kern="1200" cap="none" spc="0" normalizeH="0" baseline="0" noProof="1">
                <a:solidFill>
                  <a:schemeClr val="tx1"/>
                </a:solidFill>
                <a:latin typeface="+mn-lt"/>
                <a:ea typeface="宋体" panose="02010600030101010101" pitchFamily="2" charset="-122"/>
                <a:cs typeface="+mn-cs"/>
              </a:rPr>
              <a:t>函数恢复线程执行。</a:t>
            </a:r>
            <a:endParaRPr kumimoji="0" lang="zh-CN" altLang="en-US" sz="1800" b="0" i="0" u="none" strike="noStrike" kern="1200" cap="none" spc="0" normalizeH="0" baseline="0" noProof="1">
              <a:solidFill>
                <a:schemeClr val="tx1"/>
              </a:solidFill>
              <a:latin typeface="+mn-lt"/>
              <a:ea typeface="宋体" panose="02010600030101010101" pitchFamily="2" charset="-122"/>
              <a:cs typeface="+mn-cs"/>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7" name="标题 50177"/>
          <p:cNvSpPr>
            <a:spLocks noGrp="1"/>
          </p:cNvSpPr>
          <p:nvPr>
            <p:ph type="title"/>
          </p:nvPr>
        </p:nvSpPr>
        <p:spPr>
          <a:xfrm>
            <a:off x="554355" y="150495"/>
            <a:ext cx="5398770" cy="414020"/>
          </a:xfrm>
        </p:spPr>
        <p:txBody>
          <a:bodyPr anchor="ctr"/>
          <a:p>
            <a:pPr fontAlgn="base"/>
            <a:r>
              <a:rPr lang="en-US" altLang="zh-CN" strike="noStrike" noProof="1"/>
              <a:t>16.3.5 </a:t>
            </a:r>
            <a:r>
              <a:rPr lang="zh-CN" altLang="en-US" strike="noStrike" noProof="1">
                <a:ea typeface="宋体" panose="02010600030101010101" pitchFamily="2" charset="-122"/>
              </a:rPr>
              <a:t>断点</a:t>
            </a:r>
            <a:endParaRPr lang="zh-CN" altLang="en-US" strike="noStrike" noProof="1">
              <a:ea typeface="宋体" panose="02010600030101010101" pitchFamily="2" charset="-122"/>
            </a:endParaRPr>
          </a:p>
        </p:txBody>
      </p:sp>
      <p:sp>
        <p:nvSpPr>
          <p:cNvPr id="2" name="文本占位符 1"/>
          <p:cNvSpPr>
            <a:spLocks noGrp="1"/>
          </p:cNvSpPr>
          <p:nvPr>
            <p:ph type="body" idx="1"/>
          </p:nvPr>
        </p:nvSpPr>
        <p:spPr/>
        <p:txBody>
          <a:bodyPr/>
          <a:p>
            <a:endParaRPr lang="zh-CN" altLang="en-US"/>
          </a:p>
        </p:txBody>
      </p:sp>
      <p:sp>
        <p:nvSpPr>
          <p:cNvPr id="76802" name="文本占位符 50178"/>
          <p:cNvSpPr>
            <a:spLocks noGrp="1"/>
          </p:cNvSpPr>
          <p:nvPr>
            <p:ph sz="half" idx="2"/>
          </p:nvPr>
        </p:nvSpPr>
        <p:spPr/>
        <p:txBody>
          <a:bodyPr anchor="t"/>
          <a:p>
            <a:pPr defTabSz="914400">
              <a:lnSpc>
                <a:spcPct val="150000"/>
              </a:lnSpc>
              <a:spcBef>
                <a:spcPct val="0"/>
              </a:spcBef>
            </a:pPr>
            <a:r>
              <a:rPr lang="zh-CN" altLang="en-US" sz="2400" kern="1200" baseline="0">
                <a:latin typeface="+mn-lt"/>
                <a:ea typeface="+mn-ea"/>
                <a:cs typeface="+mn-cs"/>
              </a:rPr>
              <a:t>通过设置断点可以暂停程序执行，并可以观察和记录变量、堆栈参数和内存数据，深入了解和把握程序执行的内部原理，断点对于软件调试具有重要的意义和作用。</a:t>
            </a:r>
            <a:endParaRPr lang="zh-CN" altLang="en-US" sz="2400" kern="1200" baseline="0">
              <a:latin typeface="+mn-lt"/>
              <a:ea typeface="+mn-ea"/>
              <a:cs typeface="+mn-cs"/>
            </a:endParaRPr>
          </a:p>
          <a:p>
            <a:pPr defTabSz="914400">
              <a:lnSpc>
                <a:spcPct val="150000"/>
              </a:lnSpc>
              <a:spcBef>
                <a:spcPct val="0"/>
              </a:spcBef>
            </a:pPr>
            <a:r>
              <a:rPr lang="zh-CN" altLang="en-US" sz="2400" kern="1200" baseline="0">
                <a:latin typeface="+mn-lt"/>
                <a:ea typeface="+mn-ea"/>
                <a:cs typeface="+mn-cs"/>
              </a:rPr>
              <a:t>断点主要有软件断点、硬件断点和内存断点三类。</a:t>
            </a:r>
            <a:endParaRPr lang="zh-CN" altLang="en-US" sz="2400" kern="1200" baseline="0">
              <a:latin typeface="+mn-lt"/>
              <a:ea typeface="+mn-ea"/>
              <a:cs typeface="+mn-cs"/>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1" name="标题 51201"/>
          <p:cNvSpPr>
            <a:spLocks noGrp="1"/>
          </p:cNvSpPr>
          <p:nvPr>
            <p:ph type="title"/>
          </p:nvPr>
        </p:nvSpPr>
        <p:spPr>
          <a:xfrm>
            <a:off x="554355" y="150495"/>
            <a:ext cx="5398770" cy="414020"/>
          </a:xfrm>
        </p:spPr>
        <p:txBody>
          <a:bodyPr anchor="ctr"/>
          <a:p>
            <a:pPr fontAlgn="base"/>
            <a:r>
              <a:rPr lang="en-US" altLang="zh-CN" strike="noStrike" noProof="1"/>
              <a:t>16.3.5 </a:t>
            </a:r>
            <a:r>
              <a:rPr lang="zh-CN" altLang="en-US" strike="noStrike" noProof="1">
                <a:ea typeface="宋体" panose="02010600030101010101" pitchFamily="2" charset="-122"/>
              </a:rPr>
              <a:t>断点</a:t>
            </a:r>
            <a:endParaRPr lang="zh-CN" altLang="en-US" strike="noStrike" noProof="1">
              <a:ea typeface="宋体" panose="02010600030101010101" pitchFamily="2" charset="-122"/>
            </a:endParaRPr>
          </a:p>
        </p:txBody>
      </p:sp>
      <p:sp>
        <p:nvSpPr>
          <p:cNvPr id="2" name="文本占位符 1"/>
          <p:cNvSpPr>
            <a:spLocks noGrp="1"/>
          </p:cNvSpPr>
          <p:nvPr>
            <p:ph type="body" idx="1"/>
          </p:nvPr>
        </p:nvSpPr>
        <p:spPr/>
        <p:txBody>
          <a:bodyPr/>
          <a:p>
            <a:endParaRPr lang="zh-CN" altLang="en-US"/>
          </a:p>
        </p:txBody>
      </p:sp>
      <p:sp>
        <p:nvSpPr>
          <p:cNvPr id="71682" name="文本占位符 51202"/>
          <p:cNvSpPr>
            <a:spLocks noGrp="1"/>
          </p:cNvSpPr>
          <p:nvPr>
            <p:ph sz="half" idx="2"/>
          </p:nvPr>
        </p:nvSpPr>
        <p:spPr/>
        <p:txBody>
          <a:bodyPr anchor="t"/>
          <a:p>
            <a:pPr marL="0" marR="0" indent="0" algn="l" defTabSz="914400" rtl="0" eaLnBrk="1" fontAlgn="base" latinLnBrk="0" hangingPunct="1">
              <a:lnSpc>
                <a:spcPct val="150000"/>
              </a:lnSpc>
              <a:spcBef>
                <a:spcPct val="0"/>
              </a:spcBef>
              <a:spcAft>
                <a:spcPct val="0"/>
              </a:spcAft>
              <a:buClrTx/>
              <a:buSzTx/>
              <a:buFont typeface="Wingdings" panose="05000000000000000000" charset="0"/>
              <a:buNone/>
            </a:pPr>
            <a:r>
              <a:rPr kumimoji="0" lang="en-US" altLang="zh-CN" sz="2400" b="0" i="0" u="none" strike="noStrike" kern="1200" cap="none" spc="0" normalizeH="0" baseline="0" noProof="1">
                <a:solidFill>
                  <a:schemeClr val="tx1"/>
                </a:solidFill>
                <a:latin typeface="+mn-lt"/>
                <a:ea typeface="+mn-ea"/>
                <a:cs typeface="+mn-cs"/>
              </a:rPr>
              <a:t>1</a:t>
            </a:r>
            <a:r>
              <a:rPr kumimoji="0" lang="zh-CN" altLang="en-US" sz="2400" b="0" i="0" u="none" strike="noStrike" kern="1200" cap="none" spc="0" normalizeH="0" baseline="0" noProof="1">
                <a:solidFill>
                  <a:schemeClr val="tx1"/>
                </a:solidFill>
                <a:latin typeface="+mn-lt"/>
                <a:ea typeface="宋体" panose="02010600030101010101" pitchFamily="2" charset="-122"/>
                <a:cs typeface="+mn-cs"/>
              </a:rPr>
              <a:t>）软件断点</a:t>
            </a:r>
            <a:endParaRPr kumimoji="0" lang="zh-CN" altLang="en-US" sz="2400" b="0" i="0" u="none" strike="noStrike" kern="1200" cap="none" spc="0" normalizeH="0" baseline="0" noProof="1">
              <a:solidFill>
                <a:schemeClr val="tx1"/>
              </a:solidFill>
              <a:latin typeface="+mn-lt"/>
              <a:ea typeface="宋体" panose="02010600030101010101" pitchFamily="2" charset="-122"/>
              <a:cs typeface="+mn-cs"/>
            </a:endParaRPr>
          </a:p>
          <a:p>
            <a:pPr marL="342900" marR="0" indent="-342900" algn="l" defTabSz="914400" rtl="0" eaLnBrk="1" fontAlgn="base" latinLnBrk="0" hangingPunct="1">
              <a:lnSpc>
                <a:spcPct val="150000"/>
              </a:lnSpc>
              <a:spcBef>
                <a:spcPct val="0"/>
              </a:spcBef>
              <a:spcAft>
                <a:spcPct val="0"/>
              </a:spcAft>
              <a:buClrTx/>
              <a:buSzTx/>
              <a:buFont typeface="Wingdings" panose="05000000000000000000" charset="0"/>
              <a:buChar char="ü"/>
            </a:pPr>
            <a:r>
              <a:rPr kumimoji="0" lang="zh-CN" altLang="en-US" sz="2000" b="0" i="0" u="none" strike="noStrike" kern="1200" cap="none" spc="0" normalizeH="0" baseline="0" noProof="1">
                <a:solidFill>
                  <a:schemeClr val="tx1"/>
                </a:solidFill>
                <a:latin typeface="+mn-lt"/>
                <a:ea typeface="宋体" panose="02010600030101010101" pitchFamily="2" charset="-122"/>
                <a:cs typeface="+mn-cs"/>
                <a:sym typeface="Arial" panose="020B0604020202020204" pitchFamily="34" charset="0"/>
              </a:rPr>
              <a:t>软件断点是一个单字节指令（</a:t>
            </a:r>
            <a:r>
              <a:rPr kumimoji="0" lang="en-US" altLang="zh-CN" sz="2000" b="0" i="0" u="none" strike="noStrike" kern="1200" cap="none" spc="0" normalizeH="0" baseline="0" noProof="1">
                <a:solidFill>
                  <a:schemeClr val="tx1"/>
                </a:solidFill>
                <a:latin typeface="+mn-lt"/>
                <a:ea typeface="+mn-ea"/>
                <a:cs typeface="+mn-cs"/>
                <a:sym typeface="Arial" panose="020B0604020202020204" pitchFamily="34" charset="0"/>
              </a:rPr>
              <a:t>int 3</a:t>
            </a:r>
            <a:r>
              <a:rPr kumimoji="0" lang="zh-CN" altLang="en-US" sz="2000" b="0" i="0" u="none" strike="noStrike" kern="1200" cap="none" spc="0" normalizeH="0" baseline="0" noProof="1">
                <a:solidFill>
                  <a:schemeClr val="tx1"/>
                </a:solidFill>
                <a:latin typeface="+mn-lt"/>
                <a:ea typeface="宋体" panose="02010600030101010101" pitchFamily="2" charset="-122"/>
                <a:cs typeface="+mn-cs"/>
                <a:sym typeface="Arial" panose="020B0604020202020204" pitchFamily="34" charset="0"/>
              </a:rPr>
              <a:t>，字节码为</a:t>
            </a:r>
            <a:r>
              <a:rPr kumimoji="0" lang="en-US" altLang="zh-CN" sz="2000" b="0" i="0" u="none" strike="noStrike" kern="1200" cap="none" spc="0" normalizeH="0" baseline="0" noProof="1">
                <a:solidFill>
                  <a:schemeClr val="tx1"/>
                </a:solidFill>
                <a:latin typeface="+mn-lt"/>
                <a:ea typeface="+mn-ea"/>
                <a:cs typeface="+mn-cs"/>
                <a:sym typeface="Arial" panose="020B0604020202020204" pitchFamily="34" charset="0"/>
              </a:rPr>
              <a:t>0xCC</a:t>
            </a:r>
            <a:r>
              <a:rPr kumimoji="0" lang="zh-CN" altLang="en-US" sz="2000" b="0" i="0" u="none" strike="noStrike" kern="1200" cap="none" spc="0" normalizeH="0" baseline="0" noProof="1">
                <a:solidFill>
                  <a:schemeClr val="tx1"/>
                </a:solidFill>
                <a:latin typeface="+mn-lt"/>
                <a:ea typeface="宋体" panose="02010600030101010101" pitchFamily="2" charset="-122"/>
                <a:cs typeface="+mn-cs"/>
                <a:sym typeface="Arial" panose="020B0604020202020204" pitchFamily="34" charset="0"/>
              </a:rPr>
              <a:t>），可以在程序中设置多个软件断点，使得程序执行到该处时暂停执行，并将控制权转移给调试器的断点处理函数；</a:t>
            </a:r>
            <a:endParaRPr kumimoji="0" lang="zh-CN" altLang="en-US" sz="1800" b="0" i="0" u="none" strike="noStrike" kern="1200" cap="none" spc="0" normalizeH="0" baseline="0" noProof="1">
              <a:solidFill>
                <a:schemeClr val="tx1"/>
              </a:solidFill>
              <a:latin typeface="+mn-lt"/>
              <a:ea typeface="宋体" panose="02010600030101010101" pitchFamily="2" charset="-122"/>
              <a:cs typeface="+mn-cs"/>
              <a:sym typeface="Arial" panose="020B0604020202020204" pitchFamily="34"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5" name="标题 1"/>
          <p:cNvSpPr>
            <a:spLocks noGrp="1"/>
          </p:cNvSpPr>
          <p:nvPr>
            <p:ph type="title"/>
          </p:nvPr>
        </p:nvSpPr>
        <p:spPr>
          <a:xfrm>
            <a:off x="554355" y="150495"/>
            <a:ext cx="5398770" cy="414020"/>
          </a:xfrm>
        </p:spPr>
        <p:txBody>
          <a:bodyPr anchor="ctr"/>
          <a:p>
            <a:pPr fontAlgn="base"/>
            <a:r>
              <a:rPr lang="en-US" altLang="zh-CN" strike="noStrike" noProof="1"/>
              <a:t>16.3.5 </a:t>
            </a:r>
            <a:r>
              <a:rPr lang="zh-CN" altLang="en-US" strike="noStrike" noProof="1">
                <a:ea typeface="宋体" panose="02010600030101010101" pitchFamily="2" charset="-122"/>
              </a:rPr>
              <a:t>断点</a:t>
            </a:r>
            <a:endParaRPr lang="zh-CN" altLang="en-US" strike="noStrike" noProof="1">
              <a:ea typeface="宋体" panose="02010600030101010101" pitchFamily="2" charset="-122"/>
            </a:endParaRPr>
          </a:p>
        </p:txBody>
      </p:sp>
      <p:sp>
        <p:nvSpPr>
          <p:cNvPr id="2" name="文本占位符 1"/>
          <p:cNvSpPr>
            <a:spLocks noGrp="1"/>
          </p:cNvSpPr>
          <p:nvPr>
            <p:ph type="body" idx="1"/>
          </p:nvPr>
        </p:nvSpPr>
        <p:spPr/>
        <p:txBody>
          <a:bodyPr/>
          <a:p>
            <a:endParaRPr lang="zh-CN" altLang="en-US"/>
          </a:p>
        </p:txBody>
      </p:sp>
      <p:sp>
        <p:nvSpPr>
          <p:cNvPr id="78850" name="内容占位符 2"/>
          <p:cNvSpPr>
            <a:spLocks noGrp="1"/>
          </p:cNvSpPr>
          <p:nvPr>
            <p:ph sz="half" idx="2"/>
          </p:nvPr>
        </p:nvSpPr>
        <p:spPr/>
        <p:txBody>
          <a:bodyPr anchor="t"/>
          <a:p>
            <a:pPr defTabSz="914400">
              <a:lnSpc>
                <a:spcPct val="150000"/>
              </a:lnSpc>
              <a:spcBef>
                <a:spcPct val="0"/>
              </a:spcBef>
              <a:buChar char="ü"/>
            </a:pPr>
            <a:r>
              <a:rPr lang="zh-CN" altLang="en-US" sz="2000" kern="1200" baseline="0">
                <a:latin typeface="+mn-lt"/>
                <a:ea typeface="+mn-ea"/>
                <a:cs typeface="+mn-cs"/>
                <a:sym typeface="Arial" panose="020B0604020202020204" pitchFamily="34" charset="0"/>
              </a:rPr>
              <a:t>当调试器被告知在目标地址设置一个断点， 它首先读取目标地址的第一个字节的操作码， 然后保存起来， 同时把地址存储在内部的中断列表中。接着，调试器把一个字节操作码 </a:t>
            </a:r>
            <a:r>
              <a:rPr lang="en-US" altLang="zh-CN" sz="2000" kern="1200" baseline="0">
                <a:latin typeface="+mn-lt"/>
                <a:ea typeface="+mn-ea"/>
                <a:cs typeface="+mn-cs"/>
                <a:sym typeface="Arial" panose="020B0604020202020204" pitchFamily="34" charset="0"/>
              </a:rPr>
              <a:t>CC </a:t>
            </a:r>
            <a:r>
              <a:rPr lang="zh-CN" altLang="en-US" sz="2000" kern="1200" baseline="0">
                <a:latin typeface="+mn-lt"/>
                <a:ea typeface="+mn-ea"/>
                <a:cs typeface="+mn-cs"/>
                <a:sym typeface="Arial" panose="020B0604020202020204" pitchFamily="34" charset="0"/>
              </a:rPr>
              <a:t>写入刚才的地址。当 </a:t>
            </a:r>
            <a:r>
              <a:rPr lang="en-US" altLang="zh-CN" sz="2000" kern="1200" baseline="0">
                <a:latin typeface="+mn-lt"/>
                <a:ea typeface="+mn-ea"/>
                <a:cs typeface="+mn-cs"/>
                <a:sym typeface="Arial" panose="020B0604020202020204" pitchFamily="34" charset="0"/>
              </a:rPr>
              <a:t>CPU </a:t>
            </a:r>
            <a:r>
              <a:rPr lang="zh-CN" altLang="en-US" sz="2000" kern="1200" baseline="0">
                <a:latin typeface="+mn-lt"/>
                <a:ea typeface="+mn-ea"/>
                <a:cs typeface="+mn-cs"/>
                <a:sym typeface="Arial" panose="020B0604020202020204" pitchFamily="34" charset="0"/>
              </a:rPr>
              <a:t>执行到 </a:t>
            </a:r>
            <a:r>
              <a:rPr lang="en-US" altLang="zh-CN" sz="2000" kern="1200" baseline="0">
                <a:latin typeface="+mn-lt"/>
                <a:ea typeface="+mn-ea"/>
                <a:cs typeface="+mn-cs"/>
                <a:sym typeface="Arial" panose="020B0604020202020204" pitchFamily="34" charset="0"/>
              </a:rPr>
              <a:t>CC </a:t>
            </a:r>
            <a:r>
              <a:rPr lang="zh-CN" altLang="en-US" sz="2000" kern="1200" baseline="0">
                <a:latin typeface="+mn-lt"/>
                <a:ea typeface="+mn-ea"/>
                <a:cs typeface="+mn-cs"/>
                <a:sym typeface="Arial" panose="020B0604020202020204" pitchFamily="34" charset="0"/>
              </a:rPr>
              <a:t>操作码的时候就会触发一个 </a:t>
            </a:r>
            <a:r>
              <a:rPr lang="en-US" altLang="zh-CN" sz="2000" kern="1200" baseline="0">
                <a:latin typeface="+mn-lt"/>
                <a:ea typeface="+mn-ea"/>
                <a:cs typeface="+mn-cs"/>
                <a:sym typeface="Arial" panose="020B0604020202020204" pitchFamily="34" charset="0"/>
              </a:rPr>
              <a:t>INT3 </a:t>
            </a:r>
            <a:r>
              <a:rPr lang="zh-CN" altLang="en-US" sz="2000" kern="1200" baseline="0">
                <a:latin typeface="+mn-lt"/>
                <a:ea typeface="+mn-ea"/>
                <a:cs typeface="+mn-cs"/>
                <a:sym typeface="Arial" panose="020B0604020202020204" pitchFamily="34" charset="0"/>
              </a:rPr>
              <a:t>中断事件，此时调试器就能捕捉到这个事件。调试器继续判断这个发生中断事件的地址</a:t>
            </a:r>
            <a:r>
              <a:rPr lang="en-US" altLang="zh-CN" sz="2000" kern="1200" baseline="0">
                <a:latin typeface="+mn-lt"/>
                <a:ea typeface="+mn-ea"/>
                <a:cs typeface="+mn-cs"/>
                <a:sym typeface="Arial" panose="020B0604020202020204" pitchFamily="34" charset="0"/>
              </a:rPr>
              <a:t>(</a:t>
            </a:r>
            <a:r>
              <a:rPr lang="zh-CN" altLang="en-US" sz="2000" kern="1200" baseline="0">
                <a:latin typeface="+mn-lt"/>
                <a:ea typeface="+mn-ea"/>
                <a:cs typeface="+mn-cs"/>
                <a:sym typeface="Arial" panose="020B0604020202020204" pitchFamily="34" charset="0"/>
              </a:rPr>
              <a:t>通过 </a:t>
            </a:r>
            <a:r>
              <a:rPr lang="en-US" altLang="zh-CN" sz="2000" kern="1200" baseline="0">
                <a:latin typeface="+mn-lt"/>
                <a:ea typeface="+mn-ea"/>
                <a:cs typeface="+mn-cs"/>
                <a:sym typeface="Arial" panose="020B0604020202020204" pitchFamily="34" charset="0"/>
              </a:rPr>
              <a:t>EIP </a:t>
            </a:r>
            <a:r>
              <a:rPr lang="zh-CN" altLang="en-US" sz="2000" kern="1200" baseline="0">
                <a:latin typeface="+mn-lt"/>
                <a:ea typeface="+mn-ea"/>
                <a:cs typeface="+mn-cs"/>
                <a:sym typeface="Arial" panose="020B0604020202020204" pitchFamily="34" charset="0"/>
              </a:rPr>
              <a:t>指针，指令指针</a:t>
            </a:r>
            <a:r>
              <a:rPr lang="en-US" altLang="zh-CN" sz="2000" kern="1200" baseline="0">
                <a:latin typeface="+mn-lt"/>
                <a:ea typeface="+mn-ea"/>
                <a:cs typeface="+mn-cs"/>
                <a:sym typeface="Arial" panose="020B0604020202020204" pitchFamily="34" charset="0"/>
              </a:rPr>
              <a:t>)</a:t>
            </a:r>
            <a:r>
              <a:rPr lang="zh-CN" altLang="en-US" sz="2000" kern="1200" baseline="0">
                <a:latin typeface="+mn-lt"/>
                <a:ea typeface="+mn-ea"/>
                <a:cs typeface="+mn-cs"/>
                <a:sym typeface="Arial" panose="020B0604020202020204" pitchFamily="34" charset="0"/>
              </a:rPr>
              <a:t>是不是自己先前设置断点的地址。如果在调试器内部的断点列表中找到了这个地址，就将设置断点前存储起来的操作码写回到目标地址，这样进程被调试器恢复后就能正常的执行。</a:t>
            </a:r>
            <a:endParaRPr lang="zh-CN" altLang="en-US" sz="2000" kern="1200" baseline="0">
              <a:latin typeface="+mn-lt"/>
              <a:ea typeface="+mn-ea"/>
              <a:cs typeface="+mn-cs"/>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29" name="标题 52225"/>
          <p:cNvSpPr>
            <a:spLocks noGrp="1"/>
          </p:cNvSpPr>
          <p:nvPr>
            <p:ph type="title"/>
          </p:nvPr>
        </p:nvSpPr>
        <p:spPr>
          <a:xfrm>
            <a:off x="554355" y="150495"/>
            <a:ext cx="5398770" cy="414020"/>
          </a:xfrm>
        </p:spPr>
        <p:txBody>
          <a:bodyPr anchor="ctr"/>
          <a:p>
            <a:pPr fontAlgn="base"/>
            <a:r>
              <a:rPr lang="en-US" altLang="zh-CN" strike="noStrike" noProof="1"/>
              <a:t>16.3.5 </a:t>
            </a:r>
            <a:r>
              <a:rPr lang="zh-CN" altLang="en-US" strike="noStrike" noProof="1">
                <a:ea typeface="宋体" panose="02010600030101010101" pitchFamily="2" charset="-122"/>
              </a:rPr>
              <a:t>断点</a:t>
            </a:r>
            <a:endParaRPr lang="zh-CN" altLang="en-US" strike="noStrike" noProof="1">
              <a:ea typeface="宋体" panose="02010600030101010101" pitchFamily="2" charset="-122"/>
            </a:endParaRPr>
          </a:p>
        </p:txBody>
      </p:sp>
      <p:sp>
        <p:nvSpPr>
          <p:cNvPr id="2" name="文本占位符 1"/>
          <p:cNvSpPr>
            <a:spLocks noGrp="1"/>
          </p:cNvSpPr>
          <p:nvPr>
            <p:ph type="body" idx="1"/>
          </p:nvPr>
        </p:nvSpPr>
        <p:spPr/>
        <p:txBody>
          <a:bodyPr/>
          <a:p>
            <a:endParaRPr lang="zh-CN" altLang="en-US"/>
          </a:p>
        </p:txBody>
      </p:sp>
      <p:sp>
        <p:nvSpPr>
          <p:cNvPr id="73730" name="文本占位符 52226"/>
          <p:cNvSpPr>
            <a:spLocks noGrp="1"/>
          </p:cNvSpPr>
          <p:nvPr>
            <p:ph sz="half" idx="2"/>
          </p:nvPr>
        </p:nvSpPr>
        <p:spPr/>
        <p:txBody>
          <a:bodyPr anchor="t"/>
          <a:p>
            <a:pPr marL="0" marR="0" indent="0" algn="l" defTabSz="914400" rtl="0" eaLnBrk="1" fontAlgn="base" latinLnBrk="0" hangingPunct="1">
              <a:lnSpc>
                <a:spcPct val="150000"/>
              </a:lnSpc>
              <a:spcBef>
                <a:spcPts val="600"/>
              </a:spcBef>
              <a:spcAft>
                <a:spcPct val="0"/>
              </a:spcAft>
              <a:buClrTx/>
              <a:buSzTx/>
              <a:buFont typeface="Wingdings" panose="05000000000000000000" charset="0"/>
              <a:buNone/>
            </a:pPr>
            <a:r>
              <a:rPr kumimoji="0" lang="en-US" altLang="zh-CN" sz="2400" b="0" i="0" u="none" strike="noStrike" kern="1200" cap="none" spc="0" normalizeH="0" baseline="0" noProof="1">
                <a:solidFill>
                  <a:schemeClr val="tx1"/>
                </a:solidFill>
                <a:latin typeface="+mn-lt"/>
                <a:ea typeface="+mn-ea"/>
                <a:cs typeface="+mn-cs"/>
              </a:rPr>
              <a:t>2</a:t>
            </a:r>
            <a:r>
              <a:rPr kumimoji="0" lang="zh-CN" altLang="en-US" sz="2400" b="0" i="0" u="none" strike="noStrike" kern="1200" cap="none" spc="0" normalizeH="0" baseline="0" noProof="1">
                <a:solidFill>
                  <a:schemeClr val="tx1"/>
                </a:solidFill>
                <a:latin typeface="+mn-lt"/>
                <a:ea typeface="宋体" panose="02010600030101010101" pitchFamily="2" charset="-122"/>
                <a:cs typeface="+mn-cs"/>
              </a:rPr>
              <a:t>）硬件断点</a:t>
            </a:r>
            <a:endParaRPr kumimoji="0" lang="zh-CN" altLang="en-US" sz="2400" b="0" i="0" u="none" strike="noStrike" kern="1200" cap="none" spc="0" normalizeH="0" baseline="0" noProof="1">
              <a:solidFill>
                <a:schemeClr val="tx1"/>
              </a:solidFill>
              <a:latin typeface="+mn-lt"/>
              <a:ea typeface="宋体" panose="02010600030101010101" pitchFamily="2" charset="-122"/>
              <a:cs typeface="+mn-cs"/>
            </a:endParaRPr>
          </a:p>
          <a:p>
            <a:pPr marL="342900" marR="0" indent="-342900" algn="l" defTabSz="914400" rtl="0" eaLnBrk="1" fontAlgn="base" latinLnBrk="0" hangingPunct="1">
              <a:lnSpc>
                <a:spcPct val="150000"/>
              </a:lnSpc>
              <a:spcBef>
                <a:spcPts val="600"/>
              </a:spcBef>
              <a:spcAft>
                <a:spcPct val="0"/>
              </a:spcAft>
              <a:buClrTx/>
              <a:buSzTx/>
              <a:buFont typeface="Wingdings" panose="05000000000000000000" charset="0"/>
              <a:buChar char="ü"/>
            </a:pPr>
            <a:r>
              <a:rPr kumimoji="0" lang="zh-CN" altLang="en-US" sz="2000" b="0" i="0" u="none" strike="noStrike" kern="1200" cap="none" spc="0" normalizeH="0" baseline="0" noProof="1">
                <a:solidFill>
                  <a:schemeClr val="tx1"/>
                </a:solidFill>
                <a:latin typeface="+mn-lt"/>
                <a:ea typeface="宋体" panose="02010600030101010101" pitchFamily="2" charset="-122"/>
                <a:cs typeface="+mn-cs"/>
                <a:sym typeface="Arial" panose="020B0604020202020204" pitchFamily="34" charset="0"/>
              </a:rPr>
              <a:t>硬件断点通过调试寄存器实现，设置在</a:t>
            </a:r>
            <a:r>
              <a:rPr kumimoji="0" lang="en-US" altLang="zh-CN" sz="2000" b="0" i="0" u="none" strike="noStrike" kern="1200" cap="none" spc="0" normalizeH="0" baseline="0" noProof="1">
                <a:solidFill>
                  <a:schemeClr val="tx1"/>
                </a:solidFill>
                <a:latin typeface="+mn-lt"/>
                <a:ea typeface="+mn-ea"/>
                <a:cs typeface="+mn-cs"/>
                <a:sym typeface="Arial" panose="020B0604020202020204" pitchFamily="34" charset="0"/>
              </a:rPr>
              <a:t>CPU</a:t>
            </a:r>
            <a:r>
              <a:rPr kumimoji="0" lang="zh-CN" altLang="en-US" sz="2000" b="0" i="0" u="none" strike="noStrike" kern="1200" cap="none" spc="0" normalizeH="0" baseline="0" noProof="1">
                <a:solidFill>
                  <a:schemeClr val="tx1"/>
                </a:solidFill>
                <a:latin typeface="+mn-lt"/>
                <a:ea typeface="宋体" panose="02010600030101010101" pitchFamily="2" charset="-122"/>
                <a:cs typeface="+mn-cs"/>
                <a:sym typeface="Arial" panose="020B0604020202020204" pitchFamily="34" charset="0"/>
              </a:rPr>
              <a:t>级别上，当想调试某个指定区域而又无法修改该区域时，硬件断点非常有用。</a:t>
            </a:r>
            <a:endParaRPr kumimoji="0" lang="zh-CN" altLang="en-US" sz="2000" b="0" i="0" u="none" strike="noStrike" kern="1200" cap="none" spc="0" normalizeH="0" baseline="0" noProof="1">
              <a:solidFill>
                <a:schemeClr val="tx1"/>
              </a:solidFill>
              <a:latin typeface="+mn-lt"/>
              <a:ea typeface="宋体" panose="02010600030101010101" pitchFamily="2" charset="-122"/>
              <a:cs typeface="+mn-cs"/>
              <a:sym typeface="Arial" panose="020B0604020202020204" pitchFamily="34"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3" name="标题 1"/>
          <p:cNvSpPr>
            <a:spLocks noGrp="1"/>
          </p:cNvSpPr>
          <p:nvPr>
            <p:ph type="title"/>
          </p:nvPr>
        </p:nvSpPr>
        <p:spPr>
          <a:xfrm>
            <a:off x="554355" y="150495"/>
            <a:ext cx="5398770" cy="414020"/>
          </a:xfrm>
        </p:spPr>
        <p:txBody>
          <a:bodyPr anchor="ctr"/>
          <a:p>
            <a:pPr fontAlgn="base"/>
            <a:r>
              <a:rPr lang="en-US" altLang="zh-CN" strike="noStrike" noProof="1"/>
              <a:t>16.3.5 </a:t>
            </a:r>
            <a:r>
              <a:rPr lang="zh-CN" altLang="en-US" strike="noStrike" noProof="1">
                <a:ea typeface="宋体" panose="02010600030101010101" pitchFamily="2" charset="-122"/>
              </a:rPr>
              <a:t>断点</a:t>
            </a:r>
            <a:endParaRPr lang="zh-CN" altLang="en-US" strike="noStrike" noProof="1">
              <a:ea typeface="宋体" panose="02010600030101010101" pitchFamily="2" charset="-122"/>
            </a:endParaRPr>
          </a:p>
        </p:txBody>
      </p:sp>
      <p:sp>
        <p:nvSpPr>
          <p:cNvPr id="2" name="文本占位符 1"/>
          <p:cNvSpPr>
            <a:spLocks noGrp="1"/>
          </p:cNvSpPr>
          <p:nvPr>
            <p:ph type="body" idx="1"/>
          </p:nvPr>
        </p:nvSpPr>
        <p:spPr/>
        <p:txBody>
          <a:bodyPr/>
          <a:p>
            <a:endParaRPr lang="zh-CN" altLang="en-US"/>
          </a:p>
        </p:txBody>
      </p:sp>
      <p:sp>
        <p:nvSpPr>
          <p:cNvPr id="80898" name="内容占位符 2"/>
          <p:cNvSpPr>
            <a:spLocks noGrp="1"/>
          </p:cNvSpPr>
          <p:nvPr>
            <p:ph sz="half" idx="2"/>
          </p:nvPr>
        </p:nvSpPr>
        <p:spPr/>
        <p:txBody>
          <a:bodyPr anchor="t"/>
          <a:p>
            <a:pPr defTabSz="914400">
              <a:lnSpc>
                <a:spcPct val="150000"/>
              </a:lnSpc>
              <a:spcBef>
                <a:spcPct val="0"/>
              </a:spcBef>
              <a:buChar char="ü"/>
            </a:pPr>
            <a:r>
              <a:rPr lang="zh-CN" altLang="en-US" sz="2000" kern="1200" baseline="0">
                <a:latin typeface="+mn-lt"/>
                <a:ea typeface="+mn-ea"/>
                <a:cs typeface="+mn-cs"/>
                <a:sym typeface="Arial" panose="020B0604020202020204" pitchFamily="34" charset="0"/>
              </a:rPr>
              <a:t> 一个 </a:t>
            </a:r>
            <a:r>
              <a:rPr lang="en-US" altLang="zh-CN" sz="2000" kern="1200" baseline="0">
                <a:latin typeface="+mn-lt"/>
                <a:ea typeface="+mn-ea"/>
                <a:cs typeface="+mn-cs"/>
                <a:sym typeface="Arial" panose="020B0604020202020204" pitchFamily="34" charset="0"/>
              </a:rPr>
              <a:t>CPU </a:t>
            </a:r>
            <a:r>
              <a:rPr lang="zh-CN" altLang="en-US" sz="2000" kern="1200" baseline="0">
                <a:latin typeface="+mn-lt"/>
                <a:ea typeface="+mn-ea"/>
                <a:cs typeface="+mn-cs"/>
                <a:sym typeface="Arial" panose="020B0604020202020204" pitchFamily="34" charset="0"/>
              </a:rPr>
              <a:t>一般会有</a:t>
            </a:r>
            <a:r>
              <a:rPr lang="en-US" altLang="zh-CN" sz="2000" kern="1200" baseline="0">
                <a:latin typeface="+mn-lt"/>
                <a:ea typeface="+mn-ea"/>
                <a:cs typeface="+mn-cs"/>
                <a:sym typeface="Arial" panose="020B0604020202020204" pitchFamily="34" charset="0"/>
              </a:rPr>
              <a:t>8 </a:t>
            </a:r>
            <a:r>
              <a:rPr lang="zh-CN" altLang="en-US" sz="2000" kern="1200" baseline="0">
                <a:latin typeface="+mn-lt"/>
                <a:ea typeface="+mn-ea"/>
                <a:cs typeface="+mn-cs"/>
                <a:sym typeface="Arial" panose="020B0604020202020204" pitchFamily="34" charset="0"/>
              </a:rPr>
              <a:t>个调试寄存器（</a:t>
            </a:r>
            <a:r>
              <a:rPr lang="en-US" altLang="zh-CN" sz="2000" kern="1200" baseline="0">
                <a:latin typeface="+mn-lt"/>
                <a:ea typeface="+mn-ea"/>
                <a:cs typeface="+mn-cs"/>
                <a:sym typeface="Arial" panose="020B0604020202020204" pitchFamily="34" charset="0"/>
              </a:rPr>
              <a:t>DR0 </a:t>
            </a:r>
            <a:r>
              <a:rPr lang="zh-CN" altLang="en-US" sz="2000" kern="1200" baseline="0">
                <a:latin typeface="+mn-lt"/>
                <a:ea typeface="+mn-ea"/>
                <a:cs typeface="+mn-cs"/>
                <a:sym typeface="Arial" panose="020B0604020202020204" pitchFamily="34" charset="0"/>
              </a:rPr>
              <a:t>寄存器到</a:t>
            </a:r>
            <a:r>
              <a:rPr lang="en-US" altLang="zh-CN" sz="2000" kern="1200" baseline="0">
                <a:latin typeface="+mn-lt"/>
                <a:ea typeface="+mn-ea"/>
                <a:cs typeface="+mn-cs"/>
                <a:sym typeface="Arial" panose="020B0604020202020204" pitchFamily="34" charset="0"/>
              </a:rPr>
              <a:t>DR7</a:t>
            </a:r>
            <a:r>
              <a:rPr lang="zh-CN" altLang="en-US" sz="2000" kern="1200" baseline="0">
                <a:latin typeface="+mn-lt"/>
                <a:ea typeface="+mn-ea"/>
                <a:cs typeface="+mn-cs"/>
                <a:sym typeface="Arial" panose="020B0604020202020204" pitchFamily="34" charset="0"/>
              </a:rPr>
              <a:t>寄存器）， 用于管理硬件断点。调试寄存器 </a:t>
            </a:r>
            <a:r>
              <a:rPr lang="en-US" altLang="zh-CN" sz="2000" kern="1200" baseline="0">
                <a:latin typeface="+mn-lt"/>
                <a:ea typeface="+mn-ea"/>
                <a:cs typeface="+mn-cs"/>
                <a:sym typeface="Arial" panose="020B0604020202020204" pitchFamily="34" charset="0"/>
              </a:rPr>
              <a:t>DR0</a:t>
            </a:r>
            <a:r>
              <a:rPr lang="zh-CN" altLang="en-US" sz="2000" kern="1200" baseline="0">
                <a:latin typeface="+mn-lt"/>
                <a:ea typeface="+mn-ea"/>
                <a:cs typeface="+mn-cs"/>
                <a:sym typeface="Arial" panose="020B0604020202020204" pitchFamily="34" charset="0"/>
              </a:rPr>
              <a:t>到调试寄存器</a:t>
            </a:r>
            <a:r>
              <a:rPr lang="en-US" altLang="zh-CN" sz="2000" kern="1200" baseline="0">
                <a:latin typeface="+mn-lt"/>
                <a:ea typeface="+mn-ea"/>
                <a:cs typeface="+mn-cs"/>
                <a:sym typeface="Arial" panose="020B0604020202020204" pitchFamily="34" charset="0"/>
              </a:rPr>
              <a:t>DR3</a:t>
            </a:r>
            <a:r>
              <a:rPr lang="zh-CN" altLang="en-US" sz="2000" kern="1200" baseline="0">
                <a:latin typeface="+mn-lt"/>
                <a:ea typeface="+mn-ea"/>
                <a:cs typeface="+mn-cs"/>
                <a:sym typeface="Arial" panose="020B0604020202020204" pitchFamily="34" charset="0"/>
              </a:rPr>
              <a:t>存储硬件断点地址。同一时间内最多只能设置</a:t>
            </a:r>
            <a:r>
              <a:rPr lang="en-US" altLang="zh-CN" sz="2000" kern="1200" baseline="0">
                <a:latin typeface="+mn-lt"/>
                <a:ea typeface="+mn-ea"/>
                <a:cs typeface="+mn-cs"/>
                <a:sym typeface="Arial" panose="020B0604020202020204" pitchFamily="34" charset="0"/>
              </a:rPr>
              <a:t>4</a:t>
            </a:r>
            <a:r>
              <a:rPr lang="zh-CN" altLang="en-US" sz="2000" kern="1200" baseline="0">
                <a:latin typeface="+mn-lt"/>
                <a:ea typeface="+mn-ea"/>
                <a:cs typeface="+mn-cs"/>
                <a:sym typeface="Arial" panose="020B0604020202020204" pitchFamily="34" charset="0"/>
              </a:rPr>
              <a:t>个硬件断点。</a:t>
            </a:r>
            <a:r>
              <a:rPr lang="en-US" altLang="zh-CN" sz="2000" kern="1200" baseline="0">
                <a:latin typeface="+mn-lt"/>
                <a:ea typeface="+mn-ea"/>
                <a:cs typeface="+mn-cs"/>
                <a:sym typeface="Arial" panose="020B0604020202020204" pitchFamily="34" charset="0"/>
              </a:rPr>
              <a:t>DR4</a:t>
            </a:r>
            <a:r>
              <a:rPr lang="zh-CN" altLang="en-US" sz="2000" kern="1200" baseline="0">
                <a:latin typeface="+mn-lt"/>
                <a:ea typeface="+mn-ea"/>
                <a:cs typeface="+mn-cs"/>
                <a:sym typeface="Arial" panose="020B0604020202020204" pitchFamily="34" charset="0"/>
              </a:rPr>
              <a:t>和</a:t>
            </a:r>
            <a:r>
              <a:rPr lang="en-US" altLang="zh-CN" sz="2000" kern="1200" baseline="0">
                <a:latin typeface="+mn-lt"/>
                <a:ea typeface="+mn-ea"/>
                <a:cs typeface="+mn-cs"/>
                <a:sym typeface="Arial" panose="020B0604020202020204" pitchFamily="34" charset="0"/>
              </a:rPr>
              <a:t>DR5 </a:t>
            </a:r>
            <a:r>
              <a:rPr lang="zh-CN" altLang="en-US" sz="2000" kern="1200" baseline="0">
                <a:latin typeface="+mn-lt"/>
                <a:ea typeface="+mn-ea"/>
                <a:cs typeface="+mn-cs"/>
                <a:sym typeface="Arial" panose="020B0604020202020204" pitchFamily="34" charset="0"/>
              </a:rPr>
              <a:t>保留。</a:t>
            </a:r>
            <a:r>
              <a:rPr lang="en-US" altLang="zh-CN" sz="2000" kern="1200" baseline="0">
                <a:latin typeface="+mn-lt"/>
                <a:ea typeface="+mn-ea"/>
                <a:cs typeface="+mn-cs"/>
                <a:sym typeface="Arial" panose="020B0604020202020204" pitchFamily="34" charset="0"/>
              </a:rPr>
              <a:t>DR6</a:t>
            </a:r>
            <a:r>
              <a:rPr lang="zh-CN" altLang="en-US" sz="2000" kern="1200" baseline="0">
                <a:latin typeface="+mn-lt"/>
                <a:ea typeface="+mn-ea"/>
                <a:cs typeface="+mn-cs"/>
                <a:sym typeface="Arial" panose="020B0604020202020204" pitchFamily="34" charset="0"/>
              </a:rPr>
              <a:t>是状态寄存器，说明被断点触发的调试事件的类型。</a:t>
            </a:r>
            <a:r>
              <a:rPr lang="en-US" altLang="zh-CN" sz="2000" kern="1200" baseline="0">
                <a:latin typeface="+mn-lt"/>
                <a:ea typeface="+mn-ea"/>
                <a:cs typeface="+mn-cs"/>
                <a:sym typeface="Arial" panose="020B0604020202020204" pitchFamily="34" charset="0"/>
              </a:rPr>
              <a:t>DR7</a:t>
            </a:r>
            <a:r>
              <a:rPr lang="zh-CN" altLang="en-US" sz="2000" kern="1200" baseline="0">
                <a:latin typeface="+mn-lt"/>
                <a:ea typeface="+mn-ea"/>
                <a:cs typeface="+mn-cs"/>
                <a:sym typeface="Arial" panose="020B0604020202020204" pitchFamily="34" charset="0"/>
              </a:rPr>
              <a:t>本质上是一个硬件断点的开关寄存器，同时也存储了断点的不同类型。通过在</a:t>
            </a:r>
            <a:r>
              <a:rPr lang="en-US" altLang="zh-CN" sz="2000" kern="1200" baseline="0">
                <a:latin typeface="+mn-lt"/>
                <a:ea typeface="+mn-ea"/>
                <a:cs typeface="+mn-cs"/>
                <a:sym typeface="Arial" panose="020B0604020202020204" pitchFamily="34" charset="0"/>
              </a:rPr>
              <a:t>DR7</a:t>
            </a:r>
            <a:r>
              <a:rPr lang="zh-CN" altLang="en-US" sz="2000" kern="1200" baseline="0">
                <a:latin typeface="+mn-lt"/>
                <a:ea typeface="+mn-ea"/>
                <a:cs typeface="+mn-cs"/>
                <a:sym typeface="Arial" panose="020B0604020202020204" pitchFamily="34" charset="0"/>
              </a:rPr>
              <a:t>寄存器里设置不同标志，能够创建以下几种断点：当特定的地址上有指令执行的时候中断、当特定的地址上有数据可以写入的时候、当特定的地址上有数据读或者写但不执行的时候。</a:t>
            </a:r>
            <a:endParaRPr lang="zh-CN" altLang="en-US" sz="2000" kern="1200" baseline="0">
              <a:latin typeface="+mn-lt"/>
              <a:ea typeface="+mn-ea"/>
              <a:cs typeface="+mn-cs"/>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7" name="标题 53249"/>
          <p:cNvSpPr>
            <a:spLocks noGrp="1"/>
          </p:cNvSpPr>
          <p:nvPr>
            <p:ph type="title"/>
          </p:nvPr>
        </p:nvSpPr>
        <p:spPr>
          <a:xfrm>
            <a:off x="554355" y="150495"/>
            <a:ext cx="5398770" cy="414020"/>
          </a:xfrm>
        </p:spPr>
        <p:txBody>
          <a:bodyPr anchor="ctr"/>
          <a:p>
            <a:pPr fontAlgn="base"/>
            <a:r>
              <a:rPr lang="en-US" altLang="zh-CN" strike="noStrike" noProof="1"/>
              <a:t>16.3.5 </a:t>
            </a:r>
            <a:r>
              <a:rPr lang="zh-CN" altLang="en-US" strike="noStrike" noProof="1">
                <a:ea typeface="宋体" panose="02010600030101010101" pitchFamily="2" charset="-122"/>
              </a:rPr>
              <a:t>断点</a:t>
            </a:r>
            <a:endParaRPr lang="zh-CN" altLang="en-US" strike="noStrike" noProof="1">
              <a:ea typeface="宋体" panose="02010600030101010101" pitchFamily="2" charset="-122"/>
            </a:endParaRPr>
          </a:p>
        </p:txBody>
      </p:sp>
      <p:sp>
        <p:nvSpPr>
          <p:cNvPr id="2" name="文本占位符 1"/>
          <p:cNvSpPr>
            <a:spLocks noGrp="1"/>
          </p:cNvSpPr>
          <p:nvPr>
            <p:ph type="body" idx="1"/>
          </p:nvPr>
        </p:nvSpPr>
        <p:spPr/>
        <p:txBody>
          <a:bodyPr/>
          <a:p>
            <a:endParaRPr lang="zh-CN" altLang="en-US"/>
          </a:p>
        </p:txBody>
      </p:sp>
      <p:sp>
        <p:nvSpPr>
          <p:cNvPr id="81922" name="文本占位符 53250"/>
          <p:cNvSpPr>
            <a:spLocks noGrp="1"/>
          </p:cNvSpPr>
          <p:nvPr>
            <p:ph sz="half" idx="2"/>
          </p:nvPr>
        </p:nvSpPr>
        <p:spPr/>
        <p:txBody>
          <a:bodyPr anchor="t"/>
          <a:p>
            <a:pPr defTabSz="914400">
              <a:lnSpc>
                <a:spcPct val="150000"/>
              </a:lnSpc>
              <a:spcBef>
                <a:spcPct val="0"/>
              </a:spcBef>
              <a:buChar char="ü"/>
            </a:pPr>
            <a:r>
              <a:rPr lang="zh-CN" altLang="en-US" sz="2000" kern="1200" baseline="0">
                <a:latin typeface="+mn-lt"/>
                <a:ea typeface="+mn-ea"/>
                <a:cs typeface="+mn-cs"/>
                <a:sym typeface="Arial" panose="020B0604020202020204" pitchFamily="34" charset="0"/>
              </a:rPr>
              <a:t>硬件断点使用</a:t>
            </a:r>
            <a:r>
              <a:rPr lang="en-US" altLang="zh-CN" sz="2000" kern="1200" baseline="0">
                <a:latin typeface="+mn-lt"/>
                <a:ea typeface="+mn-ea"/>
                <a:cs typeface="+mn-cs"/>
                <a:sym typeface="Arial" panose="020B0604020202020204" pitchFamily="34" charset="0"/>
              </a:rPr>
              <a:t>int 1</a:t>
            </a:r>
            <a:r>
              <a:rPr lang="zh-CN" altLang="en-US" sz="2000" kern="1200" baseline="0">
                <a:latin typeface="+mn-lt"/>
                <a:ea typeface="+mn-ea"/>
                <a:cs typeface="+mn-cs"/>
                <a:sym typeface="Arial" panose="020B0604020202020204" pitchFamily="34" charset="0"/>
              </a:rPr>
              <a:t>实现，该中断负责硬件中断和步进事件。步进指一步一步的执行指令，从而可以精确地观察关键代码并监视数据的变化。在 </a:t>
            </a:r>
            <a:r>
              <a:rPr lang="en-US" altLang="zh-CN" sz="2000" kern="1200" baseline="0">
                <a:latin typeface="+mn-lt"/>
                <a:ea typeface="+mn-ea"/>
                <a:cs typeface="+mn-cs"/>
                <a:sym typeface="Arial" panose="020B0604020202020204" pitchFamily="34" charset="0"/>
              </a:rPr>
              <a:t>CPU </a:t>
            </a:r>
            <a:r>
              <a:rPr lang="zh-CN" altLang="en-US" sz="2000" kern="1200" baseline="0">
                <a:latin typeface="+mn-lt"/>
                <a:ea typeface="+mn-ea"/>
                <a:cs typeface="+mn-cs"/>
                <a:sym typeface="Arial" panose="020B0604020202020204" pitchFamily="34" charset="0"/>
              </a:rPr>
              <a:t>每次执行代码之前，都会先确认当前将执行的代码的地址是否是硬件断点的地址，同时也要确认是否有代码要访问被设置了硬件断点的内存区域。如果任何储存在 </a:t>
            </a:r>
            <a:r>
              <a:rPr lang="en-US" altLang="zh-CN" sz="2000" kern="1200" baseline="0">
                <a:latin typeface="+mn-lt"/>
                <a:ea typeface="+mn-ea"/>
                <a:cs typeface="+mn-cs"/>
                <a:sym typeface="Arial" panose="020B0604020202020204" pitchFamily="34" charset="0"/>
              </a:rPr>
              <a:t>DR0-DR3 </a:t>
            </a:r>
            <a:r>
              <a:rPr lang="zh-CN" altLang="en-US" sz="2000" kern="1200" baseline="0">
                <a:latin typeface="+mn-lt"/>
                <a:ea typeface="+mn-ea"/>
                <a:cs typeface="+mn-cs"/>
                <a:sym typeface="Arial" panose="020B0604020202020204" pitchFamily="34" charset="0"/>
              </a:rPr>
              <a:t>中的地址所指向的区域被访问了，就会触发 </a:t>
            </a:r>
            <a:r>
              <a:rPr lang="en-US" altLang="zh-CN" sz="2000" kern="1200" baseline="0">
                <a:latin typeface="+mn-lt"/>
                <a:ea typeface="+mn-ea"/>
                <a:cs typeface="+mn-cs"/>
                <a:sym typeface="Arial" panose="020B0604020202020204" pitchFamily="34" charset="0"/>
              </a:rPr>
              <a:t>INT1 </a:t>
            </a:r>
            <a:r>
              <a:rPr lang="zh-CN" altLang="en-US" sz="2000" kern="1200" baseline="0">
                <a:latin typeface="+mn-lt"/>
                <a:ea typeface="+mn-ea"/>
                <a:cs typeface="+mn-cs"/>
                <a:sym typeface="Arial" panose="020B0604020202020204" pitchFamily="34" charset="0"/>
              </a:rPr>
              <a:t>中断，同时暂停 </a:t>
            </a:r>
            <a:r>
              <a:rPr lang="en-US" altLang="zh-CN" sz="2000" kern="1200" baseline="0">
                <a:latin typeface="+mn-lt"/>
                <a:ea typeface="+mn-ea"/>
                <a:cs typeface="+mn-cs"/>
                <a:sym typeface="Arial" panose="020B0604020202020204" pitchFamily="34" charset="0"/>
              </a:rPr>
              <a:t>CPU</a:t>
            </a:r>
            <a:r>
              <a:rPr lang="zh-CN" altLang="en-US" sz="2000" kern="1200" baseline="0">
                <a:latin typeface="+mn-lt"/>
                <a:ea typeface="+mn-ea"/>
                <a:cs typeface="+mn-cs"/>
                <a:sym typeface="Arial" panose="020B0604020202020204" pitchFamily="34" charset="0"/>
              </a:rPr>
              <a:t>；如果没有，</a:t>
            </a:r>
            <a:r>
              <a:rPr lang="en-US" altLang="zh-CN" sz="2000" kern="1200" baseline="0">
                <a:latin typeface="+mn-lt"/>
                <a:ea typeface="+mn-ea"/>
                <a:cs typeface="+mn-cs"/>
                <a:sym typeface="Arial" panose="020B0604020202020204" pitchFamily="34" charset="0"/>
              </a:rPr>
              <a:t>CPU </a:t>
            </a:r>
            <a:r>
              <a:rPr lang="zh-CN" altLang="en-US" sz="2000" kern="1200" baseline="0">
                <a:latin typeface="+mn-lt"/>
                <a:ea typeface="+mn-ea"/>
                <a:cs typeface="+mn-cs"/>
                <a:sym typeface="Arial" panose="020B0604020202020204" pitchFamily="34" charset="0"/>
              </a:rPr>
              <a:t>执行代码，到下一行代码时，</a:t>
            </a:r>
            <a:r>
              <a:rPr lang="en-US" altLang="zh-CN" sz="2000" kern="1200" baseline="0">
                <a:latin typeface="+mn-lt"/>
                <a:ea typeface="+mn-ea"/>
                <a:cs typeface="+mn-cs"/>
                <a:sym typeface="Arial" panose="020B0604020202020204" pitchFamily="34" charset="0"/>
              </a:rPr>
              <a:t>CPU </a:t>
            </a:r>
            <a:r>
              <a:rPr lang="zh-CN" altLang="en-US" sz="2000" kern="1200" baseline="0">
                <a:latin typeface="+mn-lt"/>
                <a:ea typeface="+mn-ea"/>
                <a:cs typeface="+mn-cs"/>
                <a:sym typeface="Arial" panose="020B0604020202020204" pitchFamily="34" charset="0"/>
              </a:rPr>
              <a:t>继续重复上面的过程。</a:t>
            </a:r>
            <a:endParaRPr lang="zh-CN" altLang="en-US" sz="2000" kern="1200" baseline="0">
              <a:latin typeface="+mn-lt"/>
              <a:ea typeface="+mn-ea"/>
              <a:cs typeface="+mn-cs"/>
              <a:sym typeface="Arial" panose="020B0604020202020204" pitchFamily="34"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1" name="标题 54273"/>
          <p:cNvSpPr>
            <a:spLocks noGrp="1"/>
          </p:cNvSpPr>
          <p:nvPr>
            <p:ph type="title"/>
          </p:nvPr>
        </p:nvSpPr>
        <p:spPr>
          <a:xfrm>
            <a:off x="554355" y="150495"/>
            <a:ext cx="5398770" cy="414020"/>
          </a:xfrm>
        </p:spPr>
        <p:txBody>
          <a:bodyPr anchor="ctr"/>
          <a:p>
            <a:pPr fontAlgn="base"/>
            <a:r>
              <a:rPr lang="en-US" altLang="zh-CN" strike="noStrike" noProof="1"/>
              <a:t>16.3.5 </a:t>
            </a:r>
            <a:r>
              <a:rPr lang="zh-CN" altLang="en-US" strike="noStrike" noProof="1">
                <a:ea typeface="宋体" panose="02010600030101010101" pitchFamily="2" charset="-122"/>
              </a:rPr>
              <a:t>断点</a:t>
            </a:r>
            <a:endParaRPr lang="zh-CN" altLang="en-US" strike="noStrike" noProof="1">
              <a:ea typeface="宋体" panose="02010600030101010101" pitchFamily="2" charset="-122"/>
            </a:endParaRPr>
          </a:p>
        </p:txBody>
      </p:sp>
      <p:sp>
        <p:nvSpPr>
          <p:cNvPr id="2" name="文本占位符 1"/>
          <p:cNvSpPr>
            <a:spLocks noGrp="1"/>
          </p:cNvSpPr>
          <p:nvPr>
            <p:ph type="body" idx="1"/>
          </p:nvPr>
        </p:nvSpPr>
        <p:spPr/>
        <p:txBody>
          <a:bodyPr/>
          <a:p>
            <a:endParaRPr lang="zh-CN" altLang="en-US"/>
          </a:p>
        </p:txBody>
      </p:sp>
      <p:sp>
        <p:nvSpPr>
          <p:cNvPr id="76802" name="文本占位符 54274"/>
          <p:cNvSpPr>
            <a:spLocks noGrp="1"/>
          </p:cNvSpPr>
          <p:nvPr>
            <p:ph sz="half" idx="2"/>
          </p:nvPr>
        </p:nvSpPr>
        <p:spPr/>
        <p:txBody>
          <a:bodyPr anchor="t"/>
          <a:p>
            <a:pPr marL="0" marR="0" indent="0" algn="l" defTabSz="914400" rtl="0" eaLnBrk="1" fontAlgn="base" latinLnBrk="0" hangingPunct="1">
              <a:lnSpc>
                <a:spcPct val="90000"/>
              </a:lnSpc>
              <a:spcBef>
                <a:spcPct val="20000"/>
              </a:spcBef>
              <a:spcAft>
                <a:spcPct val="0"/>
              </a:spcAft>
              <a:buClrTx/>
              <a:buSzTx/>
              <a:buFont typeface="Wingdings" panose="05000000000000000000" charset="0"/>
              <a:buNone/>
            </a:pPr>
            <a:r>
              <a:rPr kumimoji="0" lang="en-US" altLang="zh-CN" sz="2400" b="0" i="0" u="none" strike="noStrike" kern="1200" cap="none" spc="0" normalizeH="0" baseline="0" noProof="1">
                <a:solidFill>
                  <a:schemeClr val="tx1"/>
                </a:solidFill>
                <a:latin typeface="+mn-lt"/>
                <a:ea typeface="+mn-ea"/>
                <a:cs typeface="+mn-cs"/>
              </a:rPr>
              <a:t>3</a:t>
            </a:r>
            <a:r>
              <a:rPr kumimoji="0" lang="zh-CN" altLang="en-US" sz="2400" b="0" i="0" u="none" strike="noStrike" kern="1200" cap="none" spc="0" normalizeH="0" baseline="0" noProof="1">
                <a:solidFill>
                  <a:schemeClr val="tx1"/>
                </a:solidFill>
                <a:latin typeface="+mn-lt"/>
                <a:ea typeface="宋体" panose="02010600030101010101" pitchFamily="2" charset="-122"/>
                <a:cs typeface="+mn-cs"/>
              </a:rPr>
              <a:t>）内存断点</a:t>
            </a:r>
            <a:endParaRPr kumimoji="0" lang="zh-CN" altLang="en-US" sz="2400" b="0" i="0" u="none" strike="noStrike" kern="1200" cap="none" spc="0" normalizeH="0" baseline="0" noProof="1">
              <a:solidFill>
                <a:schemeClr val="tx1"/>
              </a:solidFill>
              <a:latin typeface="+mn-lt"/>
              <a:ea typeface="宋体" panose="02010600030101010101" pitchFamily="2" charset="-122"/>
              <a:cs typeface="+mn-cs"/>
            </a:endParaRPr>
          </a:p>
          <a:p>
            <a:pPr marL="342900" marR="0" indent="-342900" algn="l" defTabSz="914400" rtl="0" eaLnBrk="1" fontAlgn="base" latinLnBrk="0" hangingPunct="1">
              <a:lnSpc>
                <a:spcPct val="130000"/>
              </a:lnSpc>
              <a:spcBef>
                <a:spcPts val="600"/>
              </a:spcBef>
              <a:spcAft>
                <a:spcPct val="0"/>
              </a:spcAft>
              <a:buClrTx/>
              <a:buSzTx/>
              <a:buFont typeface="Wingdings" panose="05000000000000000000" charset="0"/>
              <a:buChar char="ü"/>
            </a:pPr>
            <a:r>
              <a:rPr kumimoji="0" lang="zh-CN" altLang="en-US" sz="2000" b="0" i="0" u="none" strike="noStrike" kern="1200" cap="none" spc="0" normalizeH="0" baseline="0" noProof="1">
                <a:solidFill>
                  <a:schemeClr val="tx1"/>
                </a:solidFill>
                <a:latin typeface="+mn-lt"/>
                <a:ea typeface="宋体" panose="02010600030101010101" pitchFamily="2" charset="-122"/>
                <a:cs typeface="+mn-cs"/>
              </a:rPr>
              <a:t>内存断点是通过修改内存中指定块或页的访问权限来实现的，通过将指定内存块或页设置为保护页，则任何不符合访问权限约束的操作都将失败，抛出异常导致</a:t>
            </a:r>
            <a:r>
              <a:rPr kumimoji="0" lang="en-US" altLang="zh-CN" sz="2000" b="0" i="0" u="none" strike="noStrike" kern="1200" cap="none" spc="0" normalizeH="0" baseline="0" noProof="1">
                <a:solidFill>
                  <a:schemeClr val="tx1"/>
                </a:solidFill>
                <a:latin typeface="+mn-lt"/>
                <a:ea typeface="+mn-ea"/>
                <a:cs typeface="+mn-cs"/>
              </a:rPr>
              <a:t>CPU</a:t>
            </a:r>
            <a:r>
              <a:rPr kumimoji="0" lang="zh-CN" altLang="en-US" sz="2000" b="0" i="0" u="none" strike="noStrike" kern="1200" cap="none" spc="0" normalizeH="0" baseline="0" noProof="1">
                <a:solidFill>
                  <a:schemeClr val="tx1"/>
                </a:solidFill>
                <a:latin typeface="+mn-lt"/>
                <a:ea typeface="宋体" panose="02010600030101010101" pitchFamily="2" charset="-122"/>
                <a:cs typeface="+mn-cs"/>
              </a:rPr>
              <a:t>暂停执行，使得调试器可以查看当前执行状态。</a:t>
            </a:r>
            <a:endParaRPr kumimoji="0" lang="zh-CN" altLang="en-US" sz="2000" b="0" i="0" u="none" strike="noStrike" kern="1200" cap="none" spc="0" normalizeH="0" baseline="0" noProof="1">
              <a:solidFill>
                <a:schemeClr val="tx1"/>
              </a:solidFill>
              <a:latin typeface="+mn-lt"/>
              <a:ea typeface="宋体" panose="02010600030101010101" pitchFamily="2" charset="-122"/>
              <a:cs typeface="+mn-cs"/>
            </a:endParaRPr>
          </a:p>
          <a:p>
            <a:pPr marL="342900" marR="0" indent="-342900" algn="l" defTabSz="914400" rtl="0" eaLnBrk="1" fontAlgn="base" latinLnBrk="0" hangingPunct="1">
              <a:lnSpc>
                <a:spcPct val="130000"/>
              </a:lnSpc>
              <a:spcBef>
                <a:spcPts val="600"/>
              </a:spcBef>
              <a:spcAft>
                <a:spcPct val="0"/>
              </a:spcAft>
              <a:buClrTx/>
              <a:buSzTx/>
              <a:buFont typeface="Wingdings" panose="05000000000000000000" charset="0"/>
              <a:buChar char="ü"/>
            </a:pPr>
            <a:r>
              <a:rPr kumimoji="0" lang="zh-CN" altLang="en-US" sz="2000" b="0" i="0" u="none" strike="noStrike" kern="1200" cap="none" spc="0" normalizeH="0" baseline="0" noProof="1">
                <a:solidFill>
                  <a:schemeClr val="tx1"/>
                </a:solidFill>
                <a:latin typeface="+mn-lt"/>
                <a:ea typeface="宋体" panose="02010600030101010101" pitchFamily="2" charset="-122"/>
                <a:cs typeface="+mn-cs"/>
              </a:rPr>
              <a:t>一般来说，每个内存块或页都具有三种不同的访问权限：是否可执行、是否可读、是否可写。</a:t>
            </a:r>
            <a:endParaRPr kumimoji="0" lang="zh-CN" altLang="en-US" sz="2000" b="0" i="0" u="none" strike="noStrike" kern="1200" cap="none" spc="0" normalizeH="0" baseline="0" noProof="1">
              <a:solidFill>
                <a:schemeClr val="tx1"/>
              </a:solidFill>
              <a:latin typeface="+mn-lt"/>
              <a:ea typeface="宋体" panose="02010600030101010101" pitchFamily="2" charset="-122"/>
              <a:cs typeface="+mn-cs"/>
            </a:endParaRPr>
          </a:p>
          <a:p>
            <a:pPr marL="342900" marR="0" indent="-342900" algn="l" defTabSz="914400" rtl="0" eaLnBrk="1" fontAlgn="base" latinLnBrk="0" hangingPunct="1">
              <a:lnSpc>
                <a:spcPct val="130000"/>
              </a:lnSpc>
              <a:spcBef>
                <a:spcPts val="600"/>
              </a:spcBef>
              <a:spcAft>
                <a:spcPct val="0"/>
              </a:spcAft>
              <a:buClrTx/>
              <a:buSzTx/>
              <a:buFont typeface="Wingdings" panose="05000000000000000000" charset="0"/>
              <a:buChar char="ü"/>
            </a:pPr>
            <a:r>
              <a:rPr kumimoji="0" lang="zh-CN" altLang="en-US" sz="2000" b="0" i="0" u="none" strike="noStrike" kern="1200" cap="none" spc="0" normalizeH="0" baseline="0" noProof="1">
                <a:solidFill>
                  <a:schemeClr val="tx1"/>
                </a:solidFill>
                <a:latin typeface="+mn-lt"/>
                <a:ea typeface="宋体" panose="02010600030101010101" pitchFamily="2" charset="-122"/>
                <a:cs typeface="+mn-cs"/>
              </a:rPr>
              <a:t>每个操作系统都提供了函数来查询和修改内存页访问权限，在</a:t>
            </a:r>
            <a:r>
              <a:rPr kumimoji="0" lang="en-US" altLang="zh-CN" sz="2000" b="0" i="0" u="none" strike="noStrike" kern="1200" cap="none" spc="0" normalizeH="0" baseline="0" noProof="1">
                <a:solidFill>
                  <a:schemeClr val="tx1"/>
                </a:solidFill>
                <a:latin typeface="+mn-lt"/>
                <a:ea typeface="+mn-ea"/>
                <a:cs typeface="+mn-cs"/>
              </a:rPr>
              <a:t>Windows</a:t>
            </a:r>
            <a:r>
              <a:rPr kumimoji="0" lang="zh-CN" altLang="en-US" sz="2000" b="0" i="0" u="none" strike="noStrike" kern="1200" cap="none" spc="0" normalizeH="0" baseline="0" noProof="1">
                <a:solidFill>
                  <a:schemeClr val="tx1"/>
                </a:solidFill>
                <a:latin typeface="+mn-lt"/>
                <a:ea typeface="宋体" panose="02010600030101010101" pitchFamily="2" charset="-122"/>
                <a:cs typeface="+mn-cs"/>
              </a:rPr>
              <a:t>中可以使用</a:t>
            </a:r>
            <a:r>
              <a:rPr kumimoji="0" lang="en-US" altLang="zh-CN" sz="2000" b="0" i="0" u="none" strike="noStrike" kern="1200" cap="none" spc="0" normalizeH="0" baseline="0" noProof="1">
                <a:solidFill>
                  <a:schemeClr val="tx1"/>
                </a:solidFill>
                <a:latin typeface="+mn-lt"/>
                <a:ea typeface="+mn-ea"/>
                <a:cs typeface="+mn-cs"/>
              </a:rPr>
              <a:t>VirtualProtect</a:t>
            </a:r>
            <a:r>
              <a:rPr kumimoji="0" lang="zh-CN" altLang="en-US" sz="2000" b="0" i="0" u="none" strike="noStrike" kern="1200" cap="none" spc="0" normalizeH="0" baseline="0" noProof="1">
                <a:solidFill>
                  <a:schemeClr val="tx1"/>
                </a:solidFill>
                <a:latin typeface="+mn-lt"/>
                <a:ea typeface="宋体" panose="02010600030101010101" pitchFamily="2" charset="-122"/>
                <a:cs typeface="+mn-cs"/>
              </a:rPr>
              <a:t>函数来修改主调进程虚拟地址空间中已提交页面的保护属性，使用</a:t>
            </a:r>
            <a:r>
              <a:rPr kumimoji="0" lang="en-US" altLang="zh-CN" sz="2000" b="0" i="0" u="none" strike="noStrike" kern="1200" cap="none" spc="0" normalizeH="0" baseline="0" noProof="1">
                <a:solidFill>
                  <a:schemeClr val="tx1"/>
                </a:solidFill>
                <a:latin typeface="+mn-lt"/>
                <a:ea typeface="+mn-ea"/>
                <a:cs typeface="+mn-cs"/>
              </a:rPr>
              <a:t>VirtualProtectEx</a:t>
            </a:r>
            <a:r>
              <a:rPr kumimoji="0" lang="zh-CN" altLang="en-US" sz="2000" b="0" i="0" u="none" strike="noStrike" kern="1200" cap="none" spc="0" normalizeH="0" baseline="0" noProof="1">
                <a:solidFill>
                  <a:schemeClr val="tx1"/>
                </a:solidFill>
                <a:latin typeface="+mn-lt"/>
                <a:ea typeface="宋体" panose="02010600030101010101" pitchFamily="2" charset="-122"/>
                <a:cs typeface="+mn-cs"/>
              </a:rPr>
              <a:t>来修改其他进程虚拟地址空间页面的保护属性。</a:t>
            </a:r>
            <a:endParaRPr kumimoji="0" lang="zh-CN" altLang="en-US" sz="2000" b="0" i="0" u="none" strike="noStrike" kern="1200" cap="none" spc="0" normalizeH="0" baseline="0" noProof="1">
              <a:solidFill>
                <a:schemeClr val="tx1"/>
              </a:solidFill>
              <a:latin typeface="+mn-lt"/>
              <a:ea typeface="宋体" panose="02010600030101010101" pitchFamily="2" charset="-122"/>
              <a:cs typeface="+mn-cs"/>
            </a:endParaRPr>
          </a:p>
          <a:p>
            <a:pPr marL="342900" marR="0" indent="-342900" algn="l" defTabSz="914400" rtl="0" eaLnBrk="1" fontAlgn="base" latinLnBrk="0" hangingPunct="1">
              <a:lnSpc>
                <a:spcPct val="90000"/>
              </a:lnSpc>
              <a:spcBef>
                <a:spcPct val="20000"/>
              </a:spcBef>
              <a:spcAft>
                <a:spcPct val="0"/>
              </a:spcAft>
              <a:buClrTx/>
              <a:buSzTx/>
              <a:buFont typeface="Wingdings" panose="05000000000000000000" charset="0"/>
              <a:buNone/>
            </a:pPr>
            <a:endParaRPr kumimoji="0" lang="zh-CN" altLang="en-US" sz="2800" b="0" i="0" u="none" strike="noStrike" kern="1200" cap="none" spc="0" normalizeH="0" baseline="0" noProof="1">
              <a:solidFill>
                <a:schemeClr val="tx1"/>
              </a:solidFill>
              <a:latin typeface="+mn-lt"/>
              <a:ea typeface="宋体" panose="02010600030101010101" pitchFamily="2" charset="-122"/>
              <a:cs typeface="+mn-cs"/>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5" name="标题 1"/>
          <p:cNvSpPr>
            <a:spLocks noGrp="1"/>
          </p:cNvSpPr>
          <p:nvPr>
            <p:ph type="title"/>
          </p:nvPr>
        </p:nvSpPr>
        <p:spPr>
          <a:xfrm>
            <a:off x="554355" y="150495"/>
            <a:ext cx="5398770" cy="414020"/>
          </a:xfrm>
        </p:spPr>
        <p:txBody>
          <a:bodyPr anchor="ctr"/>
          <a:p>
            <a:pPr fontAlgn="base"/>
            <a:r>
              <a:rPr lang="en-US" altLang="x-none" strike="noStrike" noProof="1" dirty="0"/>
              <a:t>16.4 </a:t>
            </a:r>
            <a:r>
              <a:rPr lang="zh-CN" altLang="en-US" strike="noStrike" noProof="1" dirty="0">
                <a:ea typeface="宋体" panose="02010600030101010101" pitchFamily="2" charset="-122"/>
              </a:rPr>
              <a:t>案例精选</a:t>
            </a:r>
            <a:endParaRPr lang="zh-CN" altLang="en-US" strike="noStrike" noProof="1">
              <a:ea typeface="宋体" panose="02010600030101010101" pitchFamily="2" charset="-122"/>
            </a:endParaRPr>
          </a:p>
        </p:txBody>
      </p:sp>
      <p:sp>
        <p:nvSpPr>
          <p:cNvPr id="2" name="文本占位符 1"/>
          <p:cNvSpPr>
            <a:spLocks noGrp="1"/>
          </p:cNvSpPr>
          <p:nvPr>
            <p:ph type="body" idx="1"/>
          </p:nvPr>
        </p:nvSpPr>
        <p:spPr/>
        <p:txBody>
          <a:bodyPr/>
          <a:p>
            <a:endParaRPr lang="zh-CN" altLang="en-US"/>
          </a:p>
        </p:txBody>
      </p:sp>
      <p:sp>
        <p:nvSpPr>
          <p:cNvPr id="3" name="内容占位符 2"/>
          <p:cNvSpPr>
            <a:spLocks noGrp="1"/>
          </p:cNvSpPr>
          <p:nvPr>
            <p:ph sz="half" idx="2"/>
          </p:nvPr>
        </p:nvSpPr>
        <p:spPr/>
        <p:txBody>
          <a:bodyPr/>
          <a:p>
            <a:pPr marL="342900" marR="0" indent="-342900" algn="l" defTabSz="914400" rtl="0" eaLnBrk="1" fontAlgn="base" latinLnBrk="0" hangingPunct="1">
              <a:lnSpc>
                <a:spcPct val="100000"/>
              </a:lnSpc>
              <a:spcBef>
                <a:spcPct val="20000"/>
              </a:spcBef>
              <a:spcAft>
                <a:spcPct val="0"/>
              </a:spcAft>
              <a:buClrTx/>
              <a:buSzTx/>
              <a:buFont typeface="Wingdings" panose="05000000000000000000" charset="0"/>
              <a:buChar char="§"/>
            </a:pPr>
            <a:r>
              <a:rPr kumimoji="0" lang="zh-CN" altLang="en-US" sz="2400" b="0" i="0" u="none" strike="noStrike" kern="1200" cap="none" spc="0" normalizeH="0" baseline="0" noProof="1">
                <a:solidFill>
                  <a:schemeClr val="tx1"/>
                </a:solidFill>
                <a:latin typeface="+mn-lt"/>
                <a:ea typeface="+mn-ea"/>
                <a:cs typeface="+mn-cs"/>
              </a:rPr>
              <a:t>使用</a:t>
            </a:r>
            <a:r>
              <a:rPr kumimoji="0" lang="en-US" altLang="zh-CN" sz="2400" b="0" i="0" u="none" strike="noStrike" kern="1200" cap="none" spc="0" normalizeH="0" baseline="0" noProof="1">
                <a:solidFill>
                  <a:schemeClr val="tx1"/>
                </a:solidFill>
                <a:latin typeface="+mn-lt"/>
                <a:ea typeface="+mn-ea"/>
                <a:cs typeface="+mn-cs"/>
              </a:rPr>
              <a:t>pefile</a:t>
            </a:r>
            <a:r>
              <a:rPr kumimoji="0" lang="zh-CN" altLang="en-US" sz="2400" b="0" i="0" u="none" strike="noStrike" kern="1200" cap="none" spc="0" normalizeH="0" baseline="0" noProof="1">
                <a:solidFill>
                  <a:schemeClr val="tx1"/>
                </a:solidFill>
                <a:latin typeface="+mn-lt"/>
                <a:ea typeface="+mn-ea"/>
                <a:cs typeface="+mn-cs"/>
              </a:rPr>
              <a:t>模块查看</a:t>
            </a:r>
            <a:r>
              <a:rPr kumimoji="0" lang="en-US" altLang="zh-CN" sz="2400" b="0" i="0" u="none" strike="noStrike" kern="1200" cap="none" spc="0" normalizeH="0" baseline="0" noProof="1">
                <a:solidFill>
                  <a:schemeClr val="tx1"/>
                </a:solidFill>
                <a:latin typeface="+mn-lt"/>
                <a:ea typeface="+mn-ea"/>
                <a:cs typeface="+mn-cs"/>
              </a:rPr>
              <a:t>PE</a:t>
            </a:r>
            <a:r>
              <a:rPr kumimoji="0" lang="zh-CN" altLang="en-US" sz="2400" b="0" i="0" u="none" strike="noStrike" kern="1200" cap="none" spc="0" normalizeH="0" baseline="0" noProof="1">
                <a:solidFill>
                  <a:schemeClr val="tx1"/>
                </a:solidFill>
                <a:latin typeface="+mn-lt"/>
                <a:ea typeface="+mn-ea"/>
                <a:cs typeface="+mn-cs"/>
              </a:rPr>
              <a:t>文件详细信息</a:t>
            </a:r>
            <a:endParaRPr kumimoji="0" lang="zh-CN" altLang="en-US" sz="2400" b="0" i="0" u="none" strike="noStrike" kern="1200" cap="none" spc="0" normalizeH="0" baseline="0" noProof="1">
              <a:solidFill>
                <a:schemeClr val="tx1"/>
              </a:solidFill>
              <a:latin typeface="+mn-lt"/>
              <a:ea typeface="+mn-ea"/>
              <a:cs typeface="+mn-cs"/>
            </a:endParaRPr>
          </a:p>
          <a:p>
            <a:pPr marL="0" marR="0" indent="0" algn="l" defTabSz="914400" rtl="0" eaLnBrk="1" fontAlgn="base" latinLnBrk="0" hangingPunct="1">
              <a:lnSpc>
                <a:spcPct val="100000"/>
              </a:lnSpc>
              <a:spcBef>
                <a:spcPct val="20000"/>
              </a:spcBef>
              <a:spcAft>
                <a:spcPct val="0"/>
              </a:spcAft>
              <a:buClrTx/>
              <a:buSzTx/>
              <a:buFont typeface="Wingdings" panose="05000000000000000000" charset="0"/>
              <a:buNone/>
            </a:pPr>
            <a:endParaRPr kumimoji="0" lang="zh-CN" altLang="en-US" sz="18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 typeface="Wingdings" panose="05000000000000000000" charset="0"/>
              <a:buNone/>
            </a:pPr>
            <a:r>
              <a:rPr kumimoji="0" lang="zh-CN" altLang="en-US" sz="1800" b="0" i="0" u="none" strike="noStrike" kern="1200" cap="none" spc="0" normalizeH="0" baseline="0" noProof="1">
                <a:solidFill>
                  <a:schemeClr val="tx1"/>
                </a:solidFill>
                <a:latin typeface="Consolas" panose="020B0609020204030204" charset="0"/>
                <a:ea typeface="+mn-ea"/>
                <a:cs typeface="+mn-cs"/>
              </a:rPr>
              <a:t>&gt;&gt;&gt; import pefile</a:t>
            </a:r>
            <a:endParaRPr kumimoji="0" lang="zh-CN" altLang="en-US" sz="18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 typeface="Wingdings" panose="05000000000000000000" charset="0"/>
              <a:buNone/>
            </a:pPr>
            <a:r>
              <a:rPr kumimoji="0" lang="zh-CN" altLang="en-US" sz="1800" b="0" i="0" u="none" strike="noStrike" kern="1200" cap="none" spc="0" normalizeH="0" baseline="0" noProof="1">
                <a:solidFill>
                  <a:schemeClr val="tx1"/>
                </a:solidFill>
                <a:latin typeface="Consolas" panose="020B0609020204030204" charset="0"/>
                <a:ea typeface="+mn-ea"/>
                <a:cs typeface="+mn-cs"/>
              </a:rPr>
              <a:t>&gt;&gt;&gt; f = pefile.PE(r'C:\windows\notepad.exe')</a:t>
            </a:r>
            <a:endParaRPr kumimoji="0" lang="zh-CN" altLang="en-US" sz="18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 typeface="Wingdings" panose="05000000000000000000" charset="0"/>
              <a:buNone/>
            </a:pPr>
            <a:r>
              <a:rPr kumimoji="0" lang="zh-CN" altLang="en-US" sz="1800" b="0" i="0" u="none" strike="noStrike" kern="1200" cap="none" spc="0" normalizeH="0" baseline="0" noProof="1">
                <a:solidFill>
                  <a:schemeClr val="tx1"/>
                </a:solidFill>
                <a:latin typeface="Consolas" panose="020B0609020204030204" charset="0"/>
                <a:ea typeface="+mn-ea"/>
                <a:cs typeface="+mn-cs"/>
              </a:rPr>
              <a:t>&gt;&gt;&gt; print</a:t>
            </a:r>
            <a:r>
              <a:rPr kumimoji="0" lang="en-US" altLang="zh-CN" sz="1800" b="0" i="0" u="none" strike="noStrike" kern="1200" cap="none" spc="0" normalizeH="0" baseline="0" noProof="1">
                <a:solidFill>
                  <a:schemeClr val="tx1"/>
                </a:solidFill>
                <a:latin typeface="Consolas" panose="020B0609020204030204" charset="0"/>
                <a:ea typeface="+mn-ea"/>
                <a:cs typeface="+mn-cs"/>
              </a:rPr>
              <a:t>(</a:t>
            </a:r>
            <a:r>
              <a:rPr kumimoji="0" lang="zh-CN" altLang="en-US" sz="1800" b="0" i="0" u="none" strike="noStrike" kern="1200" cap="none" spc="0" normalizeH="0" baseline="0" noProof="1">
                <a:solidFill>
                  <a:schemeClr val="tx1"/>
                </a:solidFill>
                <a:latin typeface="Consolas" panose="020B0609020204030204" charset="0"/>
                <a:ea typeface="+mn-ea"/>
                <a:cs typeface="+mn-cs"/>
              </a:rPr>
              <a:t>f</a:t>
            </a:r>
            <a:r>
              <a:rPr kumimoji="0" lang="en-US" altLang="zh-CN" sz="1800" b="0" i="0" u="none" strike="noStrike" kern="1200" cap="none" spc="0" normalizeH="0" baseline="0" noProof="1">
                <a:solidFill>
                  <a:schemeClr val="tx1"/>
                </a:solidFill>
                <a:latin typeface="Consolas" panose="020B0609020204030204" charset="0"/>
                <a:ea typeface="+mn-ea"/>
                <a:cs typeface="+mn-cs"/>
              </a:rPr>
              <a:t>)</a:t>
            </a:r>
            <a:endParaRPr kumimoji="0" lang="en-US" altLang="zh-CN" sz="18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 typeface="Wingdings" panose="05000000000000000000" charset="0"/>
              <a:buNone/>
            </a:pPr>
            <a:r>
              <a:rPr kumimoji="0" lang="zh-CN" altLang="en-US" sz="1800" b="0" i="0" u="none" strike="noStrike" kern="1200" cap="none" spc="0" normalizeH="0" baseline="0" noProof="1">
                <a:solidFill>
                  <a:schemeClr val="tx1"/>
                </a:solidFill>
                <a:latin typeface="Consolas" panose="020B0609020204030204" charset="0"/>
                <a:ea typeface="+mn-ea"/>
                <a:cs typeface="+mn-cs"/>
              </a:rPr>
              <a:t>&gt;&gt;&gt; print</a:t>
            </a:r>
            <a:r>
              <a:rPr kumimoji="0" lang="en-US" altLang="zh-CN" sz="1800" b="0" i="0" u="none" strike="noStrike" kern="1200" cap="none" spc="0" normalizeH="0" baseline="0" noProof="1">
                <a:solidFill>
                  <a:schemeClr val="tx1"/>
                </a:solidFill>
                <a:latin typeface="Consolas" panose="020B0609020204030204" charset="0"/>
                <a:ea typeface="+mn-ea"/>
                <a:cs typeface="+mn-cs"/>
              </a:rPr>
              <a:t>(</a:t>
            </a:r>
            <a:r>
              <a:rPr kumimoji="0" lang="zh-CN" altLang="en-US" sz="1800" b="0" i="0" u="none" strike="noStrike" kern="1200" cap="none" spc="0" normalizeH="0" baseline="0" noProof="1">
                <a:solidFill>
                  <a:schemeClr val="tx1"/>
                </a:solidFill>
                <a:latin typeface="Consolas" panose="020B0609020204030204" charset="0"/>
                <a:ea typeface="+mn-ea"/>
                <a:cs typeface="+mn-cs"/>
              </a:rPr>
              <a:t>f.FILE_HEADER</a:t>
            </a:r>
            <a:r>
              <a:rPr kumimoji="0" lang="en-US" altLang="zh-CN" sz="1800" b="0" i="0" u="none" strike="noStrike" kern="1200" cap="none" spc="0" normalizeH="0" baseline="0" noProof="1">
                <a:solidFill>
                  <a:schemeClr val="tx1"/>
                </a:solidFill>
                <a:latin typeface="Consolas" panose="020B0609020204030204" charset="0"/>
                <a:ea typeface="+mn-ea"/>
                <a:cs typeface="+mn-cs"/>
              </a:rPr>
              <a:t>)</a:t>
            </a:r>
            <a:endParaRPr kumimoji="0" lang="en-US" altLang="zh-CN" sz="18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 typeface="Wingdings" panose="05000000000000000000" charset="0"/>
              <a:buNone/>
            </a:pPr>
            <a:r>
              <a:rPr kumimoji="0" lang="en-US" altLang="zh-CN" sz="1800" b="0" i="0" u="none" strike="noStrike" kern="1200" cap="none" spc="0" normalizeH="0" baseline="0" noProof="1">
                <a:solidFill>
                  <a:schemeClr val="tx1"/>
                </a:solidFill>
                <a:latin typeface="Consolas" panose="020B0609020204030204" charset="0"/>
                <a:ea typeface="+mn-ea"/>
                <a:cs typeface="+mn-cs"/>
              </a:rPr>
              <a:t>&gt;&gt;&gt; print(f.OPTIONAL_HEADER)</a:t>
            </a:r>
            <a:endParaRPr kumimoji="0" lang="en-US" altLang="zh-CN" sz="18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 typeface="Wingdings" panose="05000000000000000000" charset="0"/>
              <a:buNone/>
            </a:pPr>
            <a:r>
              <a:rPr kumimoji="0" lang="zh-CN" altLang="en-US" sz="1800" b="0" i="0" u="none" strike="noStrike" kern="1200" cap="none" spc="0" normalizeH="0" baseline="0" noProof="1">
                <a:solidFill>
                  <a:schemeClr val="tx1"/>
                </a:solidFill>
                <a:latin typeface="Consolas" panose="020B0609020204030204" charset="0"/>
                <a:ea typeface="+mn-ea"/>
                <a:cs typeface="+mn-cs"/>
              </a:rPr>
              <a:t>&gt;&gt;&gt; for k in f.sections:</a:t>
            </a:r>
            <a:endParaRPr kumimoji="0" lang="zh-CN" altLang="en-US" sz="18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 typeface="Wingdings" panose="05000000000000000000" charset="0"/>
              <a:buNone/>
            </a:pPr>
            <a:r>
              <a:rPr kumimoji="0" lang="zh-CN" altLang="en-US" sz="1800" b="0" i="0" u="none" strike="noStrike" kern="1200" cap="none" spc="0" normalizeH="0" baseline="0" noProof="1">
                <a:solidFill>
                  <a:schemeClr val="tx1"/>
                </a:solidFill>
                <a:latin typeface="Consolas" panose="020B0609020204030204" charset="0"/>
                <a:ea typeface="+mn-ea"/>
                <a:cs typeface="+mn-cs"/>
              </a:rPr>
              <a:t>	print</a:t>
            </a:r>
            <a:r>
              <a:rPr kumimoji="0" lang="en-US" altLang="zh-CN" sz="1800" b="0" i="0" u="none" strike="noStrike" kern="1200" cap="none" spc="0" normalizeH="0" baseline="0" noProof="1">
                <a:solidFill>
                  <a:schemeClr val="tx1"/>
                </a:solidFill>
                <a:latin typeface="Consolas" panose="020B0609020204030204" charset="0"/>
                <a:ea typeface="+mn-ea"/>
                <a:cs typeface="+mn-cs"/>
              </a:rPr>
              <a:t>(</a:t>
            </a:r>
            <a:r>
              <a:rPr kumimoji="0" lang="zh-CN" altLang="en-US" sz="1800" b="0" i="0" u="none" strike="noStrike" kern="1200" cap="none" spc="0" normalizeH="0" baseline="0" noProof="1">
                <a:solidFill>
                  <a:schemeClr val="tx1"/>
                </a:solidFill>
                <a:latin typeface="Consolas" panose="020B0609020204030204" charset="0"/>
                <a:ea typeface="+mn-ea"/>
                <a:cs typeface="+mn-cs"/>
              </a:rPr>
              <a:t>k</a:t>
            </a:r>
            <a:r>
              <a:rPr kumimoji="0" lang="en-US" altLang="zh-CN" sz="1800" b="0" i="0" u="none" strike="noStrike" kern="1200" cap="none" spc="0" normalizeH="0" baseline="0" noProof="1">
                <a:solidFill>
                  <a:schemeClr val="tx1"/>
                </a:solidFill>
                <a:latin typeface="Consolas" panose="020B0609020204030204" charset="0"/>
                <a:ea typeface="+mn-ea"/>
                <a:cs typeface="+mn-cs"/>
              </a:rPr>
              <a:t>)</a:t>
            </a:r>
            <a:endParaRPr kumimoji="0" lang="en-US" altLang="zh-CN" sz="18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 typeface="Wingdings" panose="05000000000000000000" charset="0"/>
              <a:buNone/>
            </a:pPr>
            <a:r>
              <a:rPr kumimoji="0" lang="zh-CN" altLang="en-US" sz="1800" b="0" i="0" u="none" strike="noStrike" kern="1200" cap="none" spc="0" normalizeH="0" baseline="0" noProof="1">
                <a:solidFill>
                  <a:schemeClr val="tx1"/>
                </a:solidFill>
                <a:latin typeface="Consolas" panose="020B0609020204030204" charset="0"/>
                <a:ea typeface="+mn-ea"/>
                <a:cs typeface="+mn-cs"/>
              </a:rPr>
              <a:t>&gt;&gt;&gt; f.is_dll()</a:t>
            </a:r>
            <a:endParaRPr kumimoji="0" lang="zh-CN" altLang="en-US" sz="18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 typeface="Wingdings" panose="05000000000000000000" charset="0"/>
              <a:buNone/>
            </a:pPr>
            <a:r>
              <a:rPr kumimoji="0" lang="zh-CN" altLang="en-US" sz="1800" b="0" i="0" u="none" strike="noStrike" kern="1200" cap="none" spc="0" normalizeH="0" baseline="0" noProof="1">
                <a:solidFill>
                  <a:schemeClr val="tx1"/>
                </a:solidFill>
                <a:latin typeface="Consolas" panose="020B0609020204030204" charset="0"/>
                <a:ea typeface="+mn-ea"/>
                <a:cs typeface="+mn-cs"/>
              </a:rPr>
              <a:t>False</a:t>
            </a:r>
            <a:endParaRPr kumimoji="0" lang="zh-CN" altLang="en-US" sz="18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 typeface="Wingdings" panose="05000000000000000000" charset="0"/>
              <a:buNone/>
            </a:pPr>
            <a:r>
              <a:rPr kumimoji="0" lang="zh-CN" altLang="en-US" sz="1800" b="0" i="0" u="none" strike="noStrike" kern="1200" cap="none" spc="0" normalizeH="0" baseline="0" noProof="1">
                <a:solidFill>
                  <a:schemeClr val="tx1"/>
                </a:solidFill>
                <a:latin typeface="Consolas" panose="020B0609020204030204" charset="0"/>
                <a:ea typeface="+mn-ea"/>
                <a:cs typeface="+mn-cs"/>
              </a:rPr>
              <a:t>&gt;&gt;&gt; f.is_exe()</a:t>
            </a:r>
            <a:endParaRPr kumimoji="0" lang="zh-CN" altLang="en-US" sz="18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 typeface="Wingdings" panose="05000000000000000000" charset="0"/>
              <a:buNone/>
            </a:pPr>
            <a:r>
              <a:rPr kumimoji="0" lang="zh-CN" altLang="en-US" sz="1800" b="0" i="0" u="none" strike="noStrike" kern="1200" cap="none" spc="0" normalizeH="0" baseline="0" noProof="1">
                <a:solidFill>
                  <a:schemeClr val="tx1"/>
                </a:solidFill>
                <a:latin typeface="Consolas" panose="020B0609020204030204" charset="0"/>
                <a:ea typeface="+mn-ea"/>
                <a:cs typeface="+mn-cs"/>
              </a:rPr>
              <a:t>True</a:t>
            </a:r>
            <a:endParaRPr kumimoji="0" lang="zh-CN" altLang="en-US" sz="1800" b="0" i="0" u="none" strike="noStrike" kern="1200" cap="none" spc="0" normalizeH="0" baseline="0" noProof="1">
              <a:solidFill>
                <a:schemeClr val="tx1"/>
              </a:solidFill>
              <a:latin typeface="Consolas" panose="020B0609020204030204" charset="0"/>
              <a:ea typeface="+mn-ea"/>
              <a:cs typeface="+mn-cs"/>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849" name="标题 55297"/>
          <p:cNvSpPr>
            <a:spLocks noGrp="1"/>
          </p:cNvSpPr>
          <p:nvPr>
            <p:ph type="title"/>
          </p:nvPr>
        </p:nvSpPr>
        <p:spPr>
          <a:xfrm>
            <a:off x="554355" y="150495"/>
            <a:ext cx="5398770" cy="414020"/>
          </a:xfrm>
        </p:spPr>
        <p:txBody>
          <a:bodyPr anchor="ctr"/>
          <a:p>
            <a:pPr fontAlgn="base"/>
            <a:r>
              <a:rPr lang="en-US" altLang="x-none" strike="noStrike" noProof="1" dirty="0"/>
              <a:t>16.4 </a:t>
            </a:r>
            <a:r>
              <a:rPr lang="zh-CN" altLang="en-US" strike="noStrike" noProof="1" dirty="0">
                <a:ea typeface="宋体" panose="02010600030101010101" pitchFamily="2" charset="-122"/>
              </a:rPr>
              <a:t>案例精选</a:t>
            </a:r>
            <a:endParaRPr lang="zh-CN" altLang="en-US" strike="noStrike" noProof="1" dirty="0">
              <a:ea typeface="宋体" panose="02010600030101010101" pitchFamily="2" charset="-122"/>
            </a:endParaRPr>
          </a:p>
        </p:txBody>
      </p:sp>
      <p:sp>
        <p:nvSpPr>
          <p:cNvPr id="2" name="文本占位符 1"/>
          <p:cNvSpPr>
            <a:spLocks noGrp="1"/>
          </p:cNvSpPr>
          <p:nvPr>
            <p:ph type="body" idx="1"/>
          </p:nvPr>
        </p:nvSpPr>
        <p:spPr/>
        <p:txBody>
          <a:bodyPr/>
          <a:p>
            <a:endParaRPr lang="zh-CN" altLang="en-US"/>
          </a:p>
        </p:txBody>
      </p:sp>
      <p:sp>
        <p:nvSpPr>
          <p:cNvPr id="84994" name="文本占位符 55298"/>
          <p:cNvSpPr>
            <a:spLocks noGrp="1"/>
          </p:cNvSpPr>
          <p:nvPr>
            <p:ph sz="half" idx="2"/>
          </p:nvPr>
        </p:nvSpPr>
        <p:spPr/>
        <p:txBody>
          <a:bodyPr anchor="t"/>
          <a:p>
            <a:pPr defTabSz="914400">
              <a:lnSpc>
                <a:spcPct val="80000"/>
              </a:lnSpc>
            </a:pPr>
            <a:r>
              <a:rPr lang="zh-CN" altLang="en-US" sz="2400" kern="1200" baseline="0" dirty="0">
                <a:latin typeface="+mn-lt"/>
                <a:ea typeface="+mn-ea"/>
                <a:cs typeface="+mn-cs"/>
              </a:rPr>
              <a:t>利用</a:t>
            </a:r>
            <a:r>
              <a:rPr lang="en-US" altLang="zh-CN" sz="2400" kern="1200" baseline="0" dirty="0">
                <a:latin typeface="+mn-lt"/>
                <a:ea typeface="+mn-ea"/>
                <a:cs typeface="+mn-cs"/>
              </a:rPr>
              <a:t>pefile</a:t>
            </a:r>
            <a:r>
              <a:rPr lang="zh-CN" altLang="en-US" sz="2400" kern="1200" baseline="0" dirty="0">
                <a:latin typeface="+mn-lt"/>
                <a:ea typeface="+mn-ea"/>
                <a:cs typeface="+mn-cs"/>
              </a:rPr>
              <a:t>模块枚举</a:t>
            </a:r>
            <a:r>
              <a:rPr lang="en-US" altLang="zh-CN" sz="2400" kern="1200" baseline="0" dirty="0">
                <a:latin typeface="+mn-lt"/>
                <a:ea typeface="+mn-ea"/>
                <a:cs typeface="+mn-cs"/>
              </a:rPr>
              <a:t>DLL</a:t>
            </a:r>
            <a:r>
              <a:rPr lang="zh-CN" altLang="en-US" sz="2400" kern="1200" baseline="0" dirty="0">
                <a:latin typeface="+mn-lt"/>
                <a:ea typeface="+mn-ea"/>
                <a:cs typeface="+mn-cs"/>
              </a:rPr>
              <a:t>的导出项</a:t>
            </a:r>
            <a:endParaRPr lang="zh-CN" altLang="en-US" sz="2400" kern="1200" baseline="0" dirty="0">
              <a:latin typeface="+mn-lt"/>
              <a:ea typeface="+mn-ea"/>
              <a:cs typeface="+mn-cs"/>
            </a:endParaRPr>
          </a:p>
          <a:p>
            <a:pPr defTabSz="914400">
              <a:spcBef>
                <a:spcPts val="600"/>
              </a:spcBef>
              <a:buNone/>
            </a:pPr>
            <a:endParaRPr lang="en-US" altLang="zh-CN" sz="1800" kern="1200" baseline="0" dirty="0">
              <a:latin typeface="Consolas" panose="020B0609020204030204" charset="0"/>
              <a:ea typeface="+mn-ea"/>
              <a:cs typeface="+mn-cs"/>
            </a:endParaRPr>
          </a:p>
          <a:p>
            <a:pPr defTabSz="914400">
              <a:spcBef>
                <a:spcPts val="600"/>
              </a:spcBef>
              <a:buNone/>
            </a:pPr>
            <a:r>
              <a:rPr lang="en-US" altLang="zh-CN" sz="1800" kern="1200" baseline="0" dirty="0">
                <a:latin typeface="Consolas" panose="020B0609020204030204" charset="0"/>
                <a:ea typeface="+mn-ea"/>
                <a:cs typeface="+mn-cs"/>
              </a:rPr>
              <a:t>&gt;&gt;&gt; import pefile</a:t>
            </a:r>
            <a:endParaRPr lang="en-US" altLang="zh-CN" sz="1800" kern="1200" baseline="0" dirty="0">
              <a:latin typeface="Consolas" panose="020B0609020204030204" charset="0"/>
              <a:ea typeface="+mn-ea"/>
              <a:cs typeface="+mn-cs"/>
            </a:endParaRPr>
          </a:p>
          <a:p>
            <a:pPr defTabSz="914400">
              <a:spcBef>
                <a:spcPts val="600"/>
              </a:spcBef>
              <a:buNone/>
            </a:pPr>
            <a:r>
              <a:rPr lang="en-US" altLang="zh-CN" sz="1800" kern="1200" baseline="0" dirty="0">
                <a:latin typeface="Consolas" panose="020B0609020204030204" charset="0"/>
                <a:ea typeface="+mn-ea"/>
                <a:cs typeface="+mn-cs"/>
              </a:rPr>
              <a:t>&gt;&gt;&gt; pe = pefile.PE(r'c:\windows\glut32.dll')</a:t>
            </a:r>
            <a:endParaRPr lang="en-US" altLang="zh-CN" sz="1800" kern="1200" baseline="0" dirty="0">
              <a:latin typeface="Consolas" panose="020B0609020204030204" charset="0"/>
              <a:ea typeface="+mn-ea"/>
              <a:cs typeface="+mn-cs"/>
            </a:endParaRPr>
          </a:p>
          <a:p>
            <a:pPr defTabSz="914400">
              <a:spcBef>
                <a:spcPts val="600"/>
              </a:spcBef>
              <a:buNone/>
            </a:pPr>
            <a:r>
              <a:rPr lang="en-US" altLang="zh-CN" sz="1800" kern="1200" baseline="0" dirty="0">
                <a:latin typeface="Consolas" panose="020B0609020204030204" charset="0"/>
                <a:ea typeface="+mn-ea"/>
                <a:cs typeface="+mn-cs"/>
              </a:rPr>
              <a:t>&gt;&gt;&gt; if hasattr(pe, 'DIRECTORY_ENTRY_EXPORT'):</a:t>
            </a:r>
            <a:endParaRPr lang="en-US" altLang="zh-CN" sz="1800" kern="1200" baseline="0" dirty="0">
              <a:latin typeface="Consolas" panose="020B0609020204030204" charset="0"/>
              <a:ea typeface="+mn-ea"/>
              <a:cs typeface="+mn-cs"/>
            </a:endParaRPr>
          </a:p>
          <a:p>
            <a:pPr defTabSz="914400">
              <a:spcBef>
                <a:spcPts val="600"/>
              </a:spcBef>
              <a:buNone/>
            </a:pPr>
            <a:r>
              <a:rPr lang="en-US" altLang="zh-CN" sz="1800" kern="1200" baseline="0" dirty="0">
                <a:latin typeface="Consolas" panose="020B0609020204030204" charset="0"/>
                <a:ea typeface="+mn-ea"/>
                <a:cs typeface="+mn-cs"/>
              </a:rPr>
              <a:t>	for exp in pe.DIRECTORY_ENTRY_EXPORT.symbols:</a:t>
            </a:r>
            <a:endParaRPr lang="en-US" altLang="zh-CN" sz="1800" kern="1200" baseline="0" dirty="0">
              <a:latin typeface="Consolas" panose="020B0609020204030204" charset="0"/>
              <a:ea typeface="+mn-ea"/>
              <a:cs typeface="+mn-cs"/>
            </a:endParaRPr>
          </a:p>
          <a:p>
            <a:pPr defTabSz="914400">
              <a:spcBef>
                <a:spcPts val="600"/>
              </a:spcBef>
              <a:buNone/>
            </a:pPr>
            <a:r>
              <a:rPr lang="en-US" altLang="zh-CN" sz="1800" kern="1200" baseline="0" dirty="0">
                <a:latin typeface="Consolas" panose="020B0609020204030204" charset="0"/>
                <a:ea typeface="+mn-ea"/>
                <a:cs typeface="+mn-cs"/>
              </a:rPr>
              <a:t>		print(hex(pe.OPTIONAL_HEADER.ImageBase+exp.address),\</a:t>
            </a:r>
            <a:endParaRPr lang="en-US" altLang="zh-CN" sz="1800" kern="1200" baseline="0" dirty="0">
              <a:latin typeface="Consolas" panose="020B0609020204030204" charset="0"/>
              <a:ea typeface="+mn-ea"/>
              <a:cs typeface="+mn-cs"/>
            </a:endParaRPr>
          </a:p>
          <a:p>
            <a:pPr defTabSz="914400">
              <a:spcBef>
                <a:spcPts val="600"/>
              </a:spcBef>
              <a:buNone/>
            </a:pPr>
            <a:r>
              <a:rPr lang="en-US" altLang="zh-CN" sz="1800" kern="1200" baseline="0" dirty="0">
                <a:latin typeface="Consolas" panose="020B0609020204030204" charset="0"/>
                <a:ea typeface="+mn-ea"/>
                <a:cs typeface="+mn-cs"/>
              </a:rPr>
              <a:t>		      exp.name, exp.ordinal)</a:t>
            </a:r>
            <a:endParaRPr lang="zh-CN" altLang="en-US" sz="1800" kern="1200" baseline="0" dirty="0">
              <a:latin typeface="Consolas" panose="020B0609020204030204" charset="0"/>
              <a:ea typeface="+mn-ea"/>
              <a:cs typeface="+mn-c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标题 28673"/>
          <p:cNvSpPr>
            <a:spLocks noGrp="1"/>
          </p:cNvSpPr>
          <p:nvPr>
            <p:ph type="title"/>
          </p:nvPr>
        </p:nvSpPr>
        <p:spPr>
          <a:xfrm>
            <a:off x="554355" y="150495"/>
            <a:ext cx="5398770" cy="414020"/>
          </a:xfrm>
        </p:spPr>
        <p:txBody>
          <a:bodyPr anchor="ctr"/>
          <a:p>
            <a:pPr fontAlgn="base"/>
            <a:r>
              <a:rPr lang="en-US" altLang="zh-CN" strike="noStrike" noProof="1"/>
              <a:t>16.1.1 </a:t>
            </a:r>
            <a:r>
              <a:rPr lang="zh-CN" altLang="en-US" strike="noStrike" noProof="1">
                <a:ea typeface="宋体" panose="02010600030101010101" pitchFamily="2" charset="-122"/>
              </a:rPr>
              <a:t>主流项目</a:t>
            </a:r>
            <a:endParaRPr lang="zh-CN" altLang="en-US" strike="noStrike" noProof="1">
              <a:ea typeface="宋体" panose="02010600030101010101" pitchFamily="2" charset="-122"/>
            </a:endParaRPr>
          </a:p>
        </p:txBody>
      </p:sp>
      <p:sp>
        <p:nvSpPr>
          <p:cNvPr id="2" name="文本占位符 1"/>
          <p:cNvSpPr>
            <a:spLocks noGrp="1"/>
          </p:cNvSpPr>
          <p:nvPr>
            <p:ph type="body" idx="1"/>
          </p:nvPr>
        </p:nvSpPr>
        <p:spPr/>
        <p:txBody>
          <a:bodyPr/>
          <a:p>
            <a:endParaRPr lang="zh-CN" altLang="en-US"/>
          </a:p>
        </p:txBody>
      </p:sp>
      <p:sp>
        <p:nvSpPr>
          <p:cNvPr id="30722" name="文本占位符 28674"/>
          <p:cNvSpPr>
            <a:spLocks noGrp="1"/>
          </p:cNvSpPr>
          <p:nvPr>
            <p:ph sz="half" idx="2"/>
          </p:nvPr>
        </p:nvSpPr>
        <p:spPr/>
        <p:txBody>
          <a:bodyPr anchor="t"/>
          <a:p>
            <a:pPr defTabSz="914400">
              <a:lnSpc>
                <a:spcPct val="150000"/>
              </a:lnSpc>
              <a:spcBef>
                <a:spcPct val="0"/>
              </a:spcBef>
            </a:pPr>
            <a:r>
              <a:rPr lang="en-US" altLang="zh-CN" sz="2400" kern="1200" baseline="0">
                <a:latin typeface="+mn-lt"/>
                <a:ea typeface="+mn-ea"/>
                <a:cs typeface="+mn-cs"/>
              </a:rPr>
              <a:t>PyEmu</a:t>
            </a:r>
            <a:r>
              <a:rPr lang="zh-CN" altLang="en-US" sz="2400" kern="1200" baseline="0">
                <a:latin typeface="+mn-lt"/>
                <a:ea typeface="+mn-ea"/>
                <a:cs typeface="+mn-cs"/>
              </a:rPr>
              <a:t>：可编写脚本的模拟器，对恶意软件分析非常有用。</a:t>
            </a:r>
            <a:endParaRPr lang="zh-CN" altLang="en-US" sz="2400" kern="1200" baseline="0">
              <a:latin typeface="+mn-lt"/>
              <a:ea typeface="+mn-ea"/>
              <a:cs typeface="+mn-cs"/>
            </a:endParaRPr>
          </a:p>
          <a:p>
            <a:pPr defTabSz="914400"/>
            <a:endParaRPr lang="zh-CN" altLang="en-US" kern="1200" baseline="0">
              <a:latin typeface="+mn-lt"/>
              <a:ea typeface="+mn-ea"/>
              <a:cs typeface="+mn-cs"/>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3" name="标题 1"/>
          <p:cNvSpPr>
            <a:spLocks noGrp="1"/>
          </p:cNvSpPr>
          <p:nvPr>
            <p:ph type="title"/>
          </p:nvPr>
        </p:nvSpPr>
        <p:spPr>
          <a:xfrm>
            <a:off x="554355" y="150495"/>
            <a:ext cx="5398770" cy="414020"/>
          </a:xfrm>
        </p:spPr>
        <p:txBody>
          <a:bodyPr anchor="ctr"/>
          <a:p>
            <a:pPr fontAlgn="base"/>
            <a:r>
              <a:rPr lang="en-US" altLang="x-none" strike="noStrike" noProof="1" dirty="0"/>
              <a:t>16.4 </a:t>
            </a:r>
            <a:r>
              <a:rPr lang="zh-CN" altLang="en-US" strike="noStrike" noProof="1" dirty="0">
                <a:ea typeface="宋体" panose="02010600030101010101" pitchFamily="2" charset="-122"/>
              </a:rPr>
              <a:t>案例精选</a:t>
            </a:r>
            <a:endParaRPr lang="zh-CN" altLang="en-US" strike="noStrike" noProof="1">
              <a:ea typeface="宋体" panose="02010600030101010101" pitchFamily="2" charset="-122"/>
            </a:endParaRPr>
          </a:p>
        </p:txBody>
      </p:sp>
      <p:sp>
        <p:nvSpPr>
          <p:cNvPr id="2" name="文本占位符 1"/>
          <p:cNvSpPr>
            <a:spLocks noGrp="1"/>
          </p:cNvSpPr>
          <p:nvPr>
            <p:ph type="body" idx="1"/>
          </p:nvPr>
        </p:nvSpPr>
        <p:spPr/>
        <p:txBody>
          <a:bodyPr/>
          <a:p>
            <a:endParaRPr lang="zh-CN" altLang="en-US"/>
          </a:p>
        </p:txBody>
      </p:sp>
      <p:sp>
        <p:nvSpPr>
          <p:cNvPr id="3" name="内容占位符 2"/>
          <p:cNvSpPr>
            <a:spLocks noGrp="1"/>
          </p:cNvSpPr>
          <p:nvPr>
            <p:ph sz="half" idx="2"/>
          </p:nvPr>
        </p:nvSpPr>
        <p:spPr/>
        <p:txBody>
          <a:bodyPr/>
          <a:p>
            <a:pPr marL="342900" marR="0" indent="-342900" algn="l" defTabSz="914400" rtl="0" eaLnBrk="1" fontAlgn="base" latinLnBrk="0" hangingPunct="1">
              <a:lnSpc>
                <a:spcPct val="100000"/>
              </a:lnSpc>
              <a:spcBef>
                <a:spcPct val="20000"/>
              </a:spcBef>
              <a:spcAft>
                <a:spcPct val="0"/>
              </a:spcAft>
              <a:buClrTx/>
              <a:buSzTx/>
              <a:buFont typeface="Wingdings" panose="05000000000000000000" charset="0"/>
              <a:buChar char="§"/>
            </a:pPr>
            <a:r>
              <a:rPr kumimoji="0" lang="zh-CN" altLang="en-US" sz="2400" b="0" i="0" u="none" strike="noStrike" kern="1200" cap="none" spc="0" normalizeH="0" baseline="0" noProof="1">
                <a:solidFill>
                  <a:schemeClr val="tx1"/>
                </a:solidFill>
                <a:latin typeface="+mn-lt"/>
                <a:ea typeface="+mn-ea"/>
                <a:cs typeface="+mn-cs"/>
              </a:rPr>
              <a:t>利用</a:t>
            </a:r>
            <a:r>
              <a:rPr kumimoji="0" lang="en-US" altLang="zh-CN" sz="2400" b="0" i="0" u="none" strike="noStrike" kern="1200" cap="none" spc="0" normalizeH="0" baseline="0" noProof="1">
                <a:solidFill>
                  <a:schemeClr val="tx1"/>
                </a:solidFill>
                <a:latin typeface="+mn-lt"/>
                <a:ea typeface="+mn-ea"/>
                <a:cs typeface="+mn-cs"/>
              </a:rPr>
              <a:t>pefile</a:t>
            </a:r>
            <a:r>
              <a:rPr kumimoji="0" lang="zh-CN" altLang="en-US" sz="2400" b="0" i="0" u="none" strike="noStrike" kern="1200" cap="none" spc="0" normalizeH="0" baseline="0" noProof="1">
                <a:solidFill>
                  <a:schemeClr val="tx1"/>
                </a:solidFill>
                <a:latin typeface="+mn-lt"/>
                <a:ea typeface="+mn-ea"/>
                <a:cs typeface="+mn-cs"/>
              </a:rPr>
              <a:t>和</a:t>
            </a:r>
            <a:r>
              <a:rPr kumimoji="0" lang="en-US" altLang="zh-CN" sz="2400" b="0" i="0" u="none" strike="noStrike" kern="1200" cap="none" spc="0" normalizeH="0" baseline="0" noProof="1">
                <a:solidFill>
                  <a:schemeClr val="tx1"/>
                </a:solidFill>
                <a:latin typeface="+mn-lt"/>
                <a:ea typeface="+mn-ea"/>
                <a:cs typeface="+mn-cs"/>
              </a:rPr>
              <a:t>pydasm</a:t>
            </a:r>
            <a:r>
              <a:rPr kumimoji="0" lang="zh-CN" altLang="en-US" sz="2400" b="0" i="0" u="none" strike="noStrike" kern="1200" cap="none" spc="0" normalizeH="0" baseline="0" noProof="1">
                <a:solidFill>
                  <a:schemeClr val="tx1"/>
                </a:solidFill>
                <a:latin typeface="+mn-lt"/>
                <a:ea typeface="+mn-ea"/>
                <a:cs typeface="+mn-cs"/>
              </a:rPr>
              <a:t>模块从</a:t>
            </a:r>
            <a:r>
              <a:rPr kumimoji="0" lang="en-US" altLang="zh-CN" sz="2400" b="0" i="0" u="none" strike="noStrike" kern="1200" cap="none" spc="0" normalizeH="0" baseline="0" noProof="1">
                <a:solidFill>
                  <a:schemeClr val="tx1"/>
                </a:solidFill>
                <a:latin typeface="+mn-lt"/>
                <a:ea typeface="+mn-ea"/>
                <a:cs typeface="+mn-cs"/>
              </a:rPr>
              <a:t>PE</a:t>
            </a:r>
            <a:r>
              <a:rPr kumimoji="0" lang="zh-CN" altLang="en-US" sz="2400" b="0" i="0" u="none" strike="noStrike" kern="1200" cap="none" spc="0" normalizeH="0" baseline="0" noProof="1">
                <a:solidFill>
                  <a:schemeClr val="tx1"/>
                </a:solidFill>
                <a:latin typeface="+mn-lt"/>
                <a:ea typeface="+mn-ea"/>
                <a:cs typeface="+mn-cs"/>
              </a:rPr>
              <a:t>文件入口点开始反汇编</a:t>
            </a:r>
            <a:endParaRPr kumimoji="0" lang="zh-CN" altLang="en-US" sz="2400" b="0" i="0" u="none" strike="noStrike" kern="1200" cap="none" spc="0" normalizeH="0" baseline="0" noProof="1">
              <a:solidFill>
                <a:schemeClr val="tx1"/>
              </a:solidFill>
              <a:latin typeface="+mn-lt"/>
              <a:ea typeface="+mn-ea"/>
              <a:cs typeface="+mn-cs"/>
            </a:endParaRPr>
          </a:p>
          <a:p>
            <a:pPr marL="0" marR="0" indent="0" algn="l" defTabSz="914400" rtl="0" eaLnBrk="1" fontAlgn="base" latinLnBrk="0" hangingPunct="1">
              <a:lnSpc>
                <a:spcPct val="100000"/>
              </a:lnSpc>
              <a:spcBef>
                <a:spcPct val="20000"/>
              </a:spcBef>
              <a:spcAft>
                <a:spcPct val="0"/>
              </a:spcAft>
              <a:buClrTx/>
              <a:buSzTx/>
              <a:buFont typeface="Wingdings" panose="05000000000000000000" charset="0"/>
              <a:buNone/>
            </a:pPr>
            <a:endParaRPr kumimoji="0" lang="zh-CN" altLang="en-US" sz="2400" b="0" i="0" u="none" strike="noStrike" kern="1200" cap="none" spc="0" normalizeH="0" baseline="0" noProof="1">
              <a:solidFill>
                <a:schemeClr val="tx1"/>
              </a:solidFill>
              <a:latin typeface="+mn-lt"/>
              <a:ea typeface="+mn-ea"/>
              <a:cs typeface="+mn-cs"/>
              <a:hlinkClick r:id="rId1" action="ppaction://hlinkfile"/>
            </a:endParaRPr>
          </a:p>
          <a:p>
            <a:pPr marL="0" marR="0" indent="0" algn="l" defTabSz="914400" rtl="0" eaLnBrk="1" fontAlgn="base" latinLnBrk="0" hangingPunct="1">
              <a:lnSpc>
                <a:spcPct val="100000"/>
              </a:lnSpc>
              <a:spcBef>
                <a:spcPct val="20000"/>
              </a:spcBef>
              <a:spcAft>
                <a:spcPct val="0"/>
              </a:spcAft>
              <a:buClrTx/>
              <a:buSzTx/>
              <a:buFont typeface="Wingdings" panose="05000000000000000000" charset="0"/>
              <a:buNone/>
            </a:pPr>
            <a:r>
              <a:rPr kumimoji="0" lang="zh-CN" altLang="en-US" sz="2400" b="0" i="0" u="none" strike="noStrike" kern="1200" cap="none" spc="0" normalizeH="0" baseline="0" noProof="1">
                <a:solidFill>
                  <a:schemeClr val="tx1"/>
                </a:solidFill>
                <a:latin typeface="+mn-lt"/>
                <a:ea typeface="+mn-ea"/>
                <a:cs typeface="+mn-cs"/>
                <a:hlinkClick r:id="rId1" action="ppaction://hlinkfile"/>
              </a:rPr>
              <a:t>code\pedasm.py</a:t>
            </a:r>
            <a:endParaRPr kumimoji="0" lang="zh-CN" altLang="en-US" sz="2400" b="0" i="0" u="none" strike="noStrike" kern="1200" cap="none" spc="0" normalizeH="0" baseline="0" noProof="1">
              <a:solidFill>
                <a:schemeClr val="tx1"/>
              </a:solidFill>
              <a:latin typeface="+mn-lt"/>
              <a:ea typeface="+mn-ea"/>
              <a:cs typeface="+mn-cs"/>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0897" name="标题 1"/>
          <p:cNvSpPr>
            <a:spLocks noGrp="1"/>
          </p:cNvSpPr>
          <p:nvPr>
            <p:ph type="title"/>
          </p:nvPr>
        </p:nvSpPr>
        <p:spPr>
          <a:xfrm>
            <a:off x="554355" y="150495"/>
            <a:ext cx="5398770" cy="414020"/>
          </a:xfrm>
        </p:spPr>
        <p:txBody>
          <a:bodyPr anchor="ctr"/>
          <a:p>
            <a:pPr fontAlgn="base"/>
            <a:r>
              <a:rPr lang="en-US" altLang="x-none" strike="noStrike" noProof="1" dirty="0"/>
              <a:t>16.4 </a:t>
            </a:r>
            <a:r>
              <a:rPr lang="zh-CN" altLang="en-US" strike="noStrike" noProof="1" dirty="0">
                <a:ea typeface="宋体" panose="02010600030101010101" pitchFamily="2" charset="-122"/>
              </a:rPr>
              <a:t>案例精选</a:t>
            </a:r>
            <a:endParaRPr lang="zh-CN" altLang="en-US" strike="noStrike" noProof="1">
              <a:ea typeface="宋体" panose="02010600030101010101" pitchFamily="2" charset="-122"/>
            </a:endParaRPr>
          </a:p>
        </p:txBody>
      </p:sp>
      <p:sp>
        <p:nvSpPr>
          <p:cNvPr id="2" name="文本占位符 1"/>
          <p:cNvSpPr>
            <a:spLocks noGrp="1"/>
          </p:cNvSpPr>
          <p:nvPr>
            <p:ph type="body" idx="1"/>
          </p:nvPr>
        </p:nvSpPr>
        <p:spPr/>
        <p:txBody>
          <a:bodyPr/>
          <a:p>
            <a:endParaRPr lang="zh-CN" altLang="en-US"/>
          </a:p>
        </p:txBody>
      </p:sp>
      <p:sp>
        <p:nvSpPr>
          <p:cNvPr id="3" name="内容占位符 2"/>
          <p:cNvSpPr>
            <a:spLocks noGrp="1"/>
          </p:cNvSpPr>
          <p:nvPr>
            <p:ph sz="half" idx="2"/>
          </p:nvPr>
        </p:nvSpPr>
        <p:spPr/>
        <p:txBody>
          <a:bodyPr/>
          <a:p>
            <a:pPr marL="342900" marR="0" indent="-342900" algn="l" defTabSz="914400" rtl="0" eaLnBrk="1" fontAlgn="base" latinLnBrk="0" hangingPunct="1">
              <a:lnSpc>
                <a:spcPct val="100000"/>
              </a:lnSpc>
              <a:spcBef>
                <a:spcPct val="20000"/>
              </a:spcBef>
              <a:spcAft>
                <a:spcPct val="0"/>
              </a:spcAft>
              <a:buClrTx/>
              <a:buSzTx/>
              <a:buFont typeface="Wingdings" panose="05000000000000000000" charset="0"/>
              <a:buChar char="§"/>
            </a:pPr>
            <a:r>
              <a:rPr kumimoji="0" lang="zh-CN" altLang="en-US" sz="2400" b="0" i="0" u="none" strike="noStrike" kern="1200" cap="none" spc="0" normalizeH="0" baseline="0" noProof="1">
                <a:solidFill>
                  <a:schemeClr val="tx1"/>
                </a:solidFill>
                <a:latin typeface="+mn-lt"/>
                <a:ea typeface="+mn-ea"/>
                <a:cs typeface="+mn-cs"/>
              </a:rPr>
              <a:t>利用</a:t>
            </a:r>
            <a:r>
              <a:rPr kumimoji="0" lang="en-US" altLang="zh-CN" sz="2400" b="0" i="0" u="none" strike="noStrike" kern="1200" cap="none" spc="0" normalizeH="0" baseline="0" noProof="1">
                <a:solidFill>
                  <a:schemeClr val="tx1"/>
                </a:solidFill>
                <a:latin typeface="+mn-lt"/>
                <a:ea typeface="+mn-ea"/>
                <a:cs typeface="+mn-cs"/>
              </a:rPr>
              <a:t>WinAppDbg</a:t>
            </a:r>
            <a:r>
              <a:rPr kumimoji="0" lang="zh-CN" altLang="en-US" sz="2400" b="0" i="0" u="none" strike="noStrike" kern="1200" cap="none" spc="0" normalizeH="0" baseline="0" noProof="1">
                <a:solidFill>
                  <a:schemeClr val="tx1"/>
                </a:solidFill>
                <a:latin typeface="+mn-lt"/>
                <a:ea typeface="+mn-ea"/>
                <a:cs typeface="+mn-cs"/>
              </a:rPr>
              <a:t>监视</a:t>
            </a:r>
            <a:r>
              <a:rPr kumimoji="0" lang="en-US" altLang="zh-CN" sz="2400" b="0" i="0" u="none" strike="noStrike" kern="1200" cap="none" spc="0" normalizeH="0" baseline="0" noProof="1">
                <a:solidFill>
                  <a:schemeClr val="tx1"/>
                </a:solidFill>
                <a:latin typeface="+mn-lt"/>
                <a:ea typeface="+mn-ea"/>
                <a:cs typeface="+mn-cs"/>
              </a:rPr>
              <a:t>Windows API</a:t>
            </a:r>
            <a:r>
              <a:rPr kumimoji="0" lang="zh-CN" altLang="en-US" sz="2400" b="0" i="0" u="none" strike="noStrike" kern="1200" cap="none" spc="0" normalizeH="0" baseline="0" noProof="1">
                <a:solidFill>
                  <a:schemeClr val="tx1"/>
                </a:solidFill>
                <a:latin typeface="+mn-lt"/>
                <a:ea typeface="+mn-ea"/>
                <a:cs typeface="+mn-cs"/>
              </a:rPr>
              <a:t>调用</a:t>
            </a:r>
            <a:endParaRPr kumimoji="0" lang="zh-CN" altLang="en-US" sz="2400" b="0" i="0" u="none" strike="noStrike" kern="1200" cap="none" spc="0" normalizeH="0" baseline="0" noProof="1">
              <a:solidFill>
                <a:schemeClr val="tx1"/>
              </a:solidFill>
              <a:latin typeface="+mn-lt"/>
              <a:ea typeface="+mn-ea"/>
              <a:cs typeface="+mn-cs"/>
            </a:endParaRPr>
          </a:p>
          <a:p>
            <a:pPr marL="0" marR="0" indent="0" algn="l" defTabSz="914400" rtl="0" eaLnBrk="1" fontAlgn="base" latinLnBrk="0" hangingPunct="1">
              <a:lnSpc>
                <a:spcPct val="100000"/>
              </a:lnSpc>
              <a:spcBef>
                <a:spcPct val="20000"/>
              </a:spcBef>
              <a:spcAft>
                <a:spcPct val="0"/>
              </a:spcAft>
              <a:buClrTx/>
              <a:buSzTx/>
              <a:buFont typeface="Wingdings" panose="05000000000000000000" charset="0"/>
              <a:buNone/>
            </a:pPr>
            <a:endParaRPr kumimoji="0" lang="zh-CN" altLang="en-US" sz="2400" b="0" i="0" u="none" strike="noStrike" kern="1200" cap="none" spc="0" normalizeH="0" baseline="0" noProof="1">
              <a:solidFill>
                <a:schemeClr val="tx1"/>
              </a:solidFill>
              <a:latin typeface="+mn-lt"/>
              <a:ea typeface="+mn-ea"/>
              <a:cs typeface="+mn-cs"/>
              <a:hlinkClick r:id="rId1" action="ppaction://hlinkfile"/>
            </a:endParaRPr>
          </a:p>
          <a:p>
            <a:pPr marL="0" marR="0" indent="0" algn="l" defTabSz="914400" rtl="0" eaLnBrk="1" fontAlgn="base" latinLnBrk="0" hangingPunct="1">
              <a:lnSpc>
                <a:spcPct val="100000"/>
              </a:lnSpc>
              <a:spcBef>
                <a:spcPct val="20000"/>
              </a:spcBef>
              <a:spcAft>
                <a:spcPct val="0"/>
              </a:spcAft>
              <a:buClrTx/>
              <a:buSzTx/>
              <a:buFont typeface="Wingdings" panose="05000000000000000000" charset="0"/>
              <a:buNone/>
            </a:pPr>
            <a:r>
              <a:rPr kumimoji="0" lang="zh-CN" altLang="en-US" sz="2400" b="0" i="0" u="none" strike="noStrike" kern="1200" cap="none" spc="0" normalizeH="0" baseline="0" noProof="1">
                <a:solidFill>
                  <a:schemeClr val="tx1"/>
                </a:solidFill>
                <a:latin typeface="+mn-lt"/>
                <a:ea typeface="+mn-ea"/>
                <a:cs typeface="+mn-cs"/>
                <a:hlinkClick r:id="rId1" action="ppaction://hlinkfile"/>
              </a:rPr>
              <a:t>code\simpleapi.py</a:t>
            </a:r>
            <a:endParaRPr kumimoji="0" lang="zh-CN" altLang="en-US" sz="2400" b="0" i="0" u="none" strike="noStrike" kern="1200" cap="none" spc="0" normalizeH="0" baseline="0" noProof="1">
              <a:solidFill>
                <a:schemeClr val="tx1"/>
              </a:solidFill>
              <a:latin typeface="+mn-lt"/>
              <a:ea typeface="+mn-ea"/>
              <a:cs typeface="+mn-c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7" name="标题 1"/>
          <p:cNvSpPr>
            <a:spLocks noGrp="1"/>
          </p:cNvSpPr>
          <p:nvPr>
            <p:ph type="title"/>
          </p:nvPr>
        </p:nvSpPr>
        <p:spPr>
          <a:xfrm>
            <a:off x="554355" y="150495"/>
            <a:ext cx="5398770" cy="414020"/>
          </a:xfrm>
        </p:spPr>
        <p:txBody>
          <a:bodyPr anchor="ctr"/>
          <a:p>
            <a:pPr fontAlgn="base"/>
            <a:r>
              <a:rPr lang="en-US" altLang="zh-CN" strike="noStrike" noProof="1"/>
              <a:t>16.1.1 </a:t>
            </a:r>
            <a:r>
              <a:rPr lang="zh-CN" altLang="en-US" strike="noStrike" noProof="1">
                <a:ea typeface="宋体" panose="02010600030101010101" pitchFamily="2" charset="-122"/>
              </a:rPr>
              <a:t>主流项目</a:t>
            </a:r>
            <a:endParaRPr lang="zh-CN" altLang="en-US" strike="noStrike" noProof="1">
              <a:ea typeface="宋体" panose="02010600030101010101" pitchFamily="2" charset="-122"/>
            </a:endParaRPr>
          </a:p>
        </p:txBody>
      </p:sp>
      <p:sp>
        <p:nvSpPr>
          <p:cNvPr id="2" name="文本占位符 1"/>
          <p:cNvSpPr>
            <a:spLocks noGrp="1"/>
          </p:cNvSpPr>
          <p:nvPr>
            <p:ph type="body" idx="1"/>
          </p:nvPr>
        </p:nvSpPr>
        <p:spPr/>
        <p:txBody>
          <a:bodyPr/>
          <a:p>
            <a:endParaRPr lang="zh-CN" altLang="en-US"/>
          </a:p>
        </p:txBody>
      </p:sp>
      <p:sp>
        <p:nvSpPr>
          <p:cNvPr id="31746" name="内容占位符 2"/>
          <p:cNvSpPr>
            <a:spLocks noGrp="1"/>
          </p:cNvSpPr>
          <p:nvPr>
            <p:ph sz="half" idx="2"/>
          </p:nvPr>
        </p:nvSpPr>
        <p:spPr/>
        <p:txBody>
          <a:bodyPr anchor="t"/>
          <a:p>
            <a:pPr defTabSz="914400">
              <a:lnSpc>
                <a:spcPct val="150000"/>
              </a:lnSpc>
              <a:spcBef>
                <a:spcPct val="0"/>
              </a:spcBef>
            </a:pPr>
            <a:r>
              <a:rPr lang="en-US" altLang="zh-CN" sz="2400" kern="1200" baseline="0">
                <a:latin typeface="+mn-lt"/>
                <a:ea typeface="+mn-ea"/>
                <a:cs typeface="+mn-cs"/>
              </a:rPr>
              <a:t>Immunity Debugger</a:t>
            </a:r>
            <a:r>
              <a:rPr lang="zh-CN" altLang="en-US" sz="2400" kern="1200" baseline="0">
                <a:latin typeface="+mn-lt"/>
                <a:ea typeface="+mn-ea"/>
                <a:cs typeface="+mn-cs"/>
              </a:rPr>
              <a:t>：著名的调试器，是在OllyDbg的源代码基础上建立起来的，外观和用法都与OllyDbg非常相似，并且两者共享很多的底层功能和控制。Immunity Debugger带有内置的Python接口和专门用于研究漏洞和执行恶意软件分析的强大API，是可编写脚本的GUI和命令行软件调试器，支持exploit编写、二进制可执行文件逆向工程等各种应用。</a:t>
            </a:r>
            <a:endParaRPr lang="zh-CN" altLang="en-US" sz="2400" kern="1200" baseline="0">
              <a:latin typeface="+mn-lt"/>
              <a:ea typeface="+mn-ea"/>
              <a:cs typeface="+mn-c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标题 1"/>
          <p:cNvSpPr>
            <a:spLocks noGrp="1"/>
          </p:cNvSpPr>
          <p:nvPr>
            <p:ph type="title"/>
          </p:nvPr>
        </p:nvSpPr>
        <p:spPr>
          <a:xfrm>
            <a:off x="554355" y="150495"/>
            <a:ext cx="5398770" cy="414020"/>
          </a:xfrm>
        </p:spPr>
        <p:txBody>
          <a:bodyPr anchor="ctr"/>
          <a:p>
            <a:pPr fontAlgn="base"/>
            <a:r>
              <a:rPr lang="en-US" altLang="zh-CN" strike="noStrike" noProof="1"/>
              <a:t>16.1.1 </a:t>
            </a:r>
            <a:r>
              <a:rPr lang="zh-CN" altLang="en-US" strike="noStrike" noProof="1">
                <a:ea typeface="宋体" panose="02010600030101010101" pitchFamily="2" charset="-122"/>
              </a:rPr>
              <a:t>主流项目</a:t>
            </a:r>
            <a:endParaRPr lang="zh-CN" altLang="en-US" strike="noStrike" noProof="1">
              <a:ea typeface="宋体" panose="02010600030101010101" pitchFamily="2" charset="-122"/>
            </a:endParaRPr>
          </a:p>
        </p:txBody>
      </p:sp>
      <p:sp>
        <p:nvSpPr>
          <p:cNvPr id="2" name="文本占位符 1"/>
          <p:cNvSpPr>
            <a:spLocks noGrp="1"/>
          </p:cNvSpPr>
          <p:nvPr>
            <p:ph type="body" idx="1"/>
          </p:nvPr>
        </p:nvSpPr>
        <p:spPr/>
        <p:txBody>
          <a:bodyPr/>
          <a:p>
            <a:endParaRPr lang="zh-CN" altLang="en-US"/>
          </a:p>
        </p:txBody>
      </p:sp>
      <p:sp>
        <p:nvSpPr>
          <p:cNvPr id="32770" name="内容占位符 2"/>
          <p:cNvSpPr>
            <a:spLocks noGrp="1"/>
          </p:cNvSpPr>
          <p:nvPr>
            <p:ph sz="half" idx="2"/>
          </p:nvPr>
        </p:nvSpPr>
        <p:spPr/>
        <p:txBody>
          <a:bodyPr anchor="t"/>
          <a:p>
            <a:pPr defTabSz="914400">
              <a:lnSpc>
                <a:spcPct val="150000"/>
              </a:lnSpc>
              <a:spcBef>
                <a:spcPct val="0"/>
              </a:spcBef>
            </a:pPr>
            <a:r>
              <a:rPr lang="en-US" altLang="zh-CN" sz="2400" kern="1200" baseline="0">
                <a:latin typeface="+mn-lt"/>
                <a:ea typeface="+mn-ea"/>
                <a:cs typeface="+mn-cs"/>
                <a:sym typeface="宋体" panose="02010600030101010101" pitchFamily="2" charset="-122"/>
              </a:rPr>
              <a:t>Paimei</a:t>
            </a:r>
            <a:r>
              <a:rPr lang="zh-CN" altLang="en-US" sz="2400" kern="1200" baseline="0">
                <a:latin typeface="+mn-lt"/>
                <a:ea typeface="+mn-ea"/>
                <a:cs typeface="+mn-cs"/>
                <a:sym typeface="宋体" panose="02010600030101010101" pitchFamily="2" charset="-122"/>
              </a:rPr>
              <a:t>：完全使用</a:t>
            </a:r>
            <a:r>
              <a:rPr lang="en-US" altLang="zh-CN" sz="2400" kern="1200" baseline="0">
                <a:latin typeface="+mn-lt"/>
                <a:ea typeface="+mn-ea"/>
                <a:cs typeface="+mn-cs"/>
                <a:sym typeface="宋体" panose="02010600030101010101" pitchFamily="2" charset="-122"/>
              </a:rPr>
              <a:t>Python</a:t>
            </a:r>
            <a:r>
              <a:rPr lang="zh-CN" altLang="en-US" sz="2400" kern="1200" baseline="0">
                <a:latin typeface="+mn-lt"/>
                <a:ea typeface="+mn-ea"/>
                <a:cs typeface="+mn-cs"/>
                <a:sym typeface="宋体" panose="02010600030101010101" pitchFamily="2" charset="-122"/>
              </a:rPr>
              <a:t>编写，是非常成熟的逆向工程框架，包括</a:t>
            </a:r>
            <a:r>
              <a:rPr lang="en-US" altLang="zh-CN" sz="2400" kern="1200" baseline="0">
                <a:latin typeface="+mn-lt"/>
                <a:ea typeface="+mn-ea"/>
                <a:cs typeface="+mn-cs"/>
                <a:sym typeface="宋体" panose="02010600030101010101" pitchFamily="2" charset="-122"/>
              </a:rPr>
              <a:t>PyDBG, PIDA, pGRAPH</a:t>
            </a:r>
            <a:r>
              <a:rPr lang="zh-CN" altLang="en-US" sz="2400" kern="1200" baseline="0">
                <a:latin typeface="+mn-lt"/>
                <a:ea typeface="+mn-ea"/>
                <a:cs typeface="+mn-cs"/>
                <a:sym typeface="宋体" panose="02010600030101010101" pitchFamily="2" charset="-122"/>
              </a:rPr>
              <a:t>等多个可扩展模块，可以执行大量静态分析和动态分析，例如模糊测试、代码覆盖率跟踪、数据流跟踪等等。</a:t>
            </a:r>
            <a:endParaRPr lang="zh-CN" altLang="en-US" sz="2400" kern="1200" baseline="0">
              <a:latin typeface="+mn-lt"/>
              <a:ea typeface="+mn-ea"/>
              <a:cs typeface="+mn-c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5" name="标题 1"/>
          <p:cNvSpPr>
            <a:spLocks noGrp="1"/>
          </p:cNvSpPr>
          <p:nvPr>
            <p:ph type="title"/>
          </p:nvPr>
        </p:nvSpPr>
        <p:spPr>
          <a:xfrm>
            <a:off x="554355" y="150495"/>
            <a:ext cx="5398770" cy="414020"/>
          </a:xfrm>
        </p:spPr>
        <p:txBody>
          <a:bodyPr anchor="ctr"/>
          <a:p>
            <a:pPr fontAlgn="base"/>
            <a:r>
              <a:rPr lang="en-US" altLang="zh-CN" strike="noStrike" noProof="1"/>
              <a:t>16.1.1 </a:t>
            </a:r>
            <a:r>
              <a:rPr lang="zh-CN" altLang="en-US" strike="noStrike" noProof="1">
                <a:ea typeface="宋体" panose="02010600030101010101" pitchFamily="2" charset="-122"/>
              </a:rPr>
              <a:t>主流项目</a:t>
            </a:r>
            <a:endParaRPr lang="zh-CN" altLang="en-US" strike="noStrike" noProof="1">
              <a:ea typeface="宋体" panose="02010600030101010101" pitchFamily="2" charset="-122"/>
            </a:endParaRPr>
          </a:p>
        </p:txBody>
      </p:sp>
      <p:sp>
        <p:nvSpPr>
          <p:cNvPr id="2" name="文本占位符 1"/>
          <p:cNvSpPr>
            <a:spLocks noGrp="1"/>
          </p:cNvSpPr>
          <p:nvPr>
            <p:ph type="body" idx="1"/>
          </p:nvPr>
        </p:nvSpPr>
        <p:spPr/>
        <p:txBody>
          <a:bodyPr/>
          <a:p>
            <a:endParaRPr lang="zh-CN" altLang="en-US"/>
          </a:p>
        </p:txBody>
      </p:sp>
      <p:sp>
        <p:nvSpPr>
          <p:cNvPr id="33794" name="内容占位符 2"/>
          <p:cNvSpPr>
            <a:spLocks noGrp="1"/>
          </p:cNvSpPr>
          <p:nvPr>
            <p:ph sz="half" idx="2"/>
          </p:nvPr>
        </p:nvSpPr>
        <p:spPr/>
        <p:txBody>
          <a:bodyPr anchor="t"/>
          <a:p>
            <a:pPr defTabSz="914400">
              <a:lnSpc>
                <a:spcPct val="150000"/>
              </a:lnSpc>
              <a:spcBef>
                <a:spcPct val="0"/>
              </a:spcBef>
            </a:pPr>
            <a:r>
              <a:rPr lang="zh-CN" altLang="en-US" sz="2400" kern="1200" baseline="0">
                <a:latin typeface="+mn-lt"/>
                <a:ea typeface="+mn-ea"/>
                <a:cs typeface="+mn-cs"/>
              </a:rPr>
              <a:t>ropper：：比较成熟的ROP Gadgets查找与可执行文件分析工具，其反汇编部分使用了成熟的Capstone 框架。</a:t>
            </a:r>
            <a:endParaRPr lang="zh-CN" altLang="en-US" sz="2400" kern="1200" baseline="0">
              <a:latin typeface="+mn-lt"/>
              <a:ea typeface="+mn-ea"/>
              <a:cs typeface="+mn-cs"/>
            </a:endParaRPr>
          </a:p>
        </p:txBody>
      </p:sp>
    </p:spTree>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9.xml><?xml version="1.0" encoding="utf-8"?>
<p:tagLst xmlns:p="http://schemas.openxmlformats.org/presentationml/2006/main">
  <p:tag name="KSO_WM_TEMPLATE_THUMBS_INDEX" val="1"/>
  <p:tag name="KSO_WM_TEMPLATE_SUBCATEGORY" val="0"/>
  <p:tag name="KSO_WM_TAG_VERSION" val="1.0"/>
  <p:tag name="KSO_WM_BEAUTIFY_FLAG" val="#wm#"/>
  <p:tag name="KSO_WM_TEMPLATE_CATEGORY" val="custom"/>
  <p:tag name="KSO_WM_TEMPLATE_INDEX" val="20187308"/>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0.xml><?xml version="1.0" encoding="utf-8"?>
<p:tagLst xmlns:p="http://schemas.openxmlformats.org/presentationml/2006/main">
  <p:tag name="KSO_WM_SLIDE_MODEL_TYPE" val="cover"/>
</p:tagLst>
</file>

<file path=ppt/tags/tag51.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52.xml><?xml version="1.0" encoding="utf-8"?>
<p:tagLst xmlns:p="http://schemas.openxmlformats.org/presentationml/2006/main">
  <p:tag name="KSO_WM_UNIT_ISCONTENTSTITLE" val="0"/>
  <p:tag name="KSO_WM_UNIT_PRESET_TEXT" val="在此输入您的封面副标题"/>
  <p:tag name="KSO_WM_UNIT_NOCLEAR" val="0"/>
  <p:tag name="KSO_WM_UNIT_VALUE" val="156"/>
  <p:tag name="KSO_WM_UNIT_HIGHLIGHT" val="0"/>
  <p:tag name="KSO_WM_UNIT_COMPATIBLE" val="0"/>
  <p:tag name="KSO_WM_UNIT_DIAGRAM_ISNUMVISUAL" val="0"/>
  <p:tag name="KSO_WM_UNIT_DIAGRAM_ISREFERUNIT" val="0"/>
  <p:tag name="KSO_WM_UNIT_TYPE" val="b"/>
  <p:tag name="KSO_WM_UNIT_INDEX" val="1"/>
  <p:tag name="KSO_WM_UNIT_ID" val="custom20187308_1*b*1"/>
  <p:tag name="KSO_WM_TEMPLATE_CATEGORY" val="custom"/>
  <p:tag name="KSO_WM_TEMPLATE_INDEX" val="20187308"/>
  <p:tag name="KSO_WM_UNIT_LAYERLEVEL" val="1"/>
  <p:tag name="KSO_WM_TAG_VERSION" val="1.0"/>
  <p:tag name="KSO_WM_BEAUTIFY_FLAG" val="#wm#"/>
</p:tagLst>
</file>

<file path=ppt/tags/tag53.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54.xml><?xml version="1.0" encoding="utf-8"?>
<p:tagLst xmlns:p="http://schemas.openxmlformats.org/presentationml/2006/main">
  <p:tag name="KSO_WM_BEAUTIFY_FLAG" val="#wm#"/>
  <p:tag name="KSO_WM_TEMPLATE_CATEGORY" val="custom"/>
  <p:tag name="KSO_WM_TEMPLATE_INDEX" val="20187308"/>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默认设计模板_8">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默认设计模板_9">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Beam_3">
  <a:themeElements>
    <a:clrScheme name="">
      <a:dk1>
        <a:srgbClr val="FFFFFF"/>
      </a:dk1>
      <a:lt1>
        <a:srgbClr val="000099"/>
      </a:lt1>
      <a:dk2>
        <a:srgbClr val="FFFFFF"/>
      </a:dk2>
      <a:lt2>
        <a:srgbClr val="000080"/>
      </a:lt2>
      <a:accent1>
        <a:srgbClr val="3366FF"/>
      </a:accent1>
      <a:accent2>
        <a:srgbClr val="7B46D0"/>
      </a:accent2>
      <a:accent3>
        <a:srgbClr val="AAAACA"/>
      </a:accent3>
      <a:accent4>
        <a:srgbClr val="DCDCDC"/>
      </a:accent4>
      <a:accent5>
        <a:srgbClr val="ADB9FF"/>
      </a:accent5>
      <a:accent6>
        <a:srgbClr val="6E3EBA"/>
      </a:accent6>
      <a:hlink>
        <a:srgbClr val="86D1EC"/>
      </a:hlink>
      <a:folHlink>
        <a:srgbClr val="45C984"/>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0066"/>
        </a:lt1>
        <a:dk2>
          <a:srgbClr val="CCCCFF"/>
        </a:dk2>
        <a:lt2>
          <a:srgbClr val="1A006C"/>
        </a:lt2>
        <a:accent1>
          <a:srgbClr val="0099CC"/>
        </a:accent1>
        <a:accent2>
          <a:srgbClr val="6600CC"/>
        </a:accent2>
        <a:accent3>
          <a:srgbClr val="AAAAB9"/>
        </a:accent3>
        <a:accent4>
          <a:srgbClr val="DCDCDC"/>
        </a:accent4>
        <a:accent5>
          <a:srgbClr val="AACAE2"/>
        </a:accent5>
        <a:accent6>
          <a:srgbClr val="5B00B7"/>
        </a:accent6>
        <a:hlink>
          <a:srgbClr val="9999FF"/>
        </a:hlink>
        <a:folHlink>
          <a:srgbClr val="33CCCC"/>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FFFFFF"/>
        </a:dk2>
        <a:lt2>
          <a:srgbClr val="000080"/>
        </a:lt2>
        <a:accent1>
          <a:srgbClr val="3366FF"/>
        </a:accent1>
        <a:accent2>
          <a:srgbClr val="7B46D0"/>
        </a:accent2>
        <a:accent3>
          <a:srgbClr val="AAAACA"/>
        </a:accent3>
        <a:accent4>
          <a:srgbClr val="DCDCDC"/>
        </a:accent4>
        <a:accent5>
          <a:srgbClr val="ADB9FF"/>
        </a:accent5>
        <a:accent6>
          <a:srgbClr val="6E3EBA"/>
        </a:accent6>
        <a:hlink>
          <a:srgbClr val="86D1EC"/>
        </a:hlink>
        <a:folHlink>
          <a:srgbClr val="45C984"/>
        </a:folHlink>
      </a:clrScheme>
      <a:clrMap bg1="lt1" tx1="dk1" bg2="lt2" tx2="dk2" accent1="accent1" accent2="accent2" accent3="accent3" accent4="accent4" accent5="accent5" accent6="accent6" hlink="hlink" folHlink="folHlink"/>
    </a:extraClrScheme>
    <a:extraClrScheme>
      <a:clrScheme name="">
        <a:dk1>
          <a:srgbClr val="FFFFFF"/>
        </a:dk1>
        <a:lt1>
          <a:srgbClr val="4F598D"/>
        </a:lt1>
        <a:dk2>
          <a:srgbClr val="CCECFF"/>
        </a:dk2>
        <a:lt2>
          <a:srgbClr val="3F4873"/>
        </a:lt2>
        <a:accent1>
          <a:srgbClr val="0099CC"/>
        </a:accent1>
        <a:accent2>
          <a:srgbClr val="4C8470"/>
        </a:accent2>
        <a:accent3>
          <a:srgbClr val="B3B5C5"/>
        </a:accent3>
        <a:accent4>
          <a:srgbClr val="DCDCDC"/>
        </a:accent4>
        <a:accent5>
          <a:srgbClr val="AACAE2"/>
        </a:accent5>
        <a:accent6>
          <a:srgbClr val="437664"/>
        </a:accent6>
        <a:hlink>
          <a:srgbClr val="99CC00"/>
        </a:hlink>
        <a:folHlink>
          <a:srgbClr val="96A4C8"/>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E2EFCD"/>
        </a:dk2>
        <a:lt2>
          <a:srgbClr val="006E6B"/>
        </a:lt2>
        <a:accent1>
          <a:srgbClr val="33CCCC"/>
        </a:accent1>
        <a:accent2>
          <a:srgbClr val="6352B8"/>
        </a:accent2>
        <a:accent3>
          <a:srgbClr val="AAC1C1"/>
        </a:accent3>
        <a:accent4>
          <a:srgbClr val="DCDCDC"/>
        </a:accent4>
        <a:accent5>
          <a:srgbClr val="ADE2E2"/>
        </a:accent5>
        <a:accent6>
          <a:srgbClr val="5849A5"/>
        </a:accent6>
        <a:hlink>
          <a:srgbClr val="CCFFFF"/>
        </a:hlink>
        <a:folHlink>
          <a:srgbClr val="99CCFF"/>
        </a:folHlink>
      </a:clrScheme>
      <a:clrMap bg1="lt1" tx1="dk1" bg2="lt2" tx2="dk2" accent1="accent1" accent2="accent2" accent3="accent3" accent4="accent4" accent5="accent5" accent6="accent6" hlink="hlink" folHlink="folHlink"/>
    </a:extraClrScheme>
    <a:extraClrScheme>
      <a:clrScheme name="">
        <a:dk1>
          <a:srgbClr val="FFFFFF"/>
        </a:dk1>
        <a:lt1>
          <a:srgbClr val="546434"/>
        </a:lt1>
        <a:dk2>
          <a:srgbClr val="FFFFCC"/>
        </a:dk2>
        <a:lt2>
          <a:srgbClr val="48562C"/>
        </a:lt2>
        <a:accent1>
          <a:srgbClr val="7B8A6E"/>
        </a:accent1>
        <a:accent2>
          <a:srgbClr val="527C3A"/>
        </a:accent2>
        <a:accent3>
          <a:srgbClr val="B4B8AD"/>
        </a:accent3>
        <a:accent4>
          <a:srgbClr val="DCDCDC"/>
        </a:accent4>
        <a:accent5>
          <a:srgbClr val="BFC4BB"/>
        </a:accent5>
        <a:accent6>
          <a:srgbClr val="496F33"/>
        </a:accent6>
        <a:hlink>
          <a:srgbClr val="55B55E"/>
        </a:hlink>
        <a:folHlink>
          <a:srgbClr val="85B3B1"/>
        </a:folHlink>
      </a:clrScheme>
      <a:clrMap bg1="lt1" tx1="dk1" bg2="lt2" tx2="dk2" accent1="accent1" accent2="accent2" accent3="accent3" accent4="accent4" accent5="accent5" accent6="accent6" hlink="hlink" folHlink="folHlink"/>
    </a:extraClrScheme>
    <a:extraClrScheme>
      <a:clrScheme name="">
        <a:dk1>
          <a:srgbClr val="FFFFFF"/>
        </a:dk1>
        <a:lt1>
          <a:srgbClr val="A5BDAC"/>
        </a:lt1>
        <a:dk2>
          <a:srgbClr val="FFFFCC"/>
        </a:dk2>
        <a:lt2>
          <a:srgbClr val="96B29E"/>
        </a:lt2>
        <a:accent1>
          <a:srgbClr val="4E8880"/>
        </a:accent1>
        <a:accent2>
          <a:srgbClr val="2F71B9"/>
        </a:accent2>
        <a:accent3>
          <a:srgbClr val="CFDAD2"/>
        </a:accent3>
        <a:accent4>
          <a:srgbClr val="DCDCDC"/>
        </a:accent4>
        <a:accent5>
          <a:srgbClr val="B3C4C1"/>
        </a:accent5>
        <a:accent6>
          <a:srgbClr val="2965A6"/>
        </a:accent6>
        <a:hlink>
          <a:srgbClr val="9DC0E7"/>
        </a:hlink>
        <a:folHlink>
          <a:srgbClr val="54CA89"/>
        </a:folHlink>
      </a:clrScheme>
      <a:clrMap bg1="lt1" tx1="dk1" bg2="lt2" tx2="dk2" accent1="accent1" accent2="accent2" accent3="accent3" accent4="accent4" accent5="accent5" accent6="accent6" hlink="hlink" folHlink="folHlink"/>
    </a:extraClrScheme>
    <a:extraClrScheme>
      <a:clrScheme name="">
        <a:dk1>
          <a:srgbClr val="FFFFFF"/>
        </a:dk1>
        <a:lt1>
          <a:srgbClr val="CC9900"/>
        </a:lt1>
        <a:dk2>
          <a:srgbClr val="CEBD40"/>
        </a:dk2>
        <a:lt2>
          <a:srgbClr val="D49C00"/>
        </a:lt2>
        <a:accent1>
          <a:srgbClr val="CC6600"/>
        </a:accent1>
        <a:accent2>
          <a:srgbClr val="808000"/>
        </a:accent2>
        <a:accent3>
          <a:srgbClr val="E2CAAA"/>
        </a:accent3>
        <a:accent4>
          <a:srgbClr val="DCDCDC"/>
        </a:accent4>
        <a:accent5>
          <a:srgbClr val="E2B9AA"/>
        </a:accent5>
        <a:accent6>
          <a:srgbClr val="727200"/>
        </a:accent6>
        <a:hlink>
          <a:srgbClr val="FF9900"/>
        </a:hlink>
        <a:folHlink>
          <a:srgbClr val="FFFF99"/>
        </a:folHlink>
      </a:clrScheme>
      <a:clrMap bg1="lt1" tx1="dk1" bg2="lt2" tx2="dk2" accent1="accent1" accent2="accent2" accent3="accent3" accent4="accent4" accent5="accent5" accent6="accent6" hlink="hlink" folHlink="folHlink"/>
    </a:extraClrScheme>
    <a:extraClrScheme>
      <a:clrScheme name="">
        <a:dk1>
          <a:srgbClr val="FAF9E6"/>
        </a:dk1>
        <a:lt1>
          <a:srgbClr val="990000"/>
        </a:lt1>
        <a:dk2>
          <a:srgbClr val="EADC78"/>
        </a:dk2>
        <a:lt2>
          <a:srgbClr val="881700"/>
        </a:lt2>
        <a:accent1>
          <a:srgbClr val="FF6600"/>
        </a:accent1>
        <a:accent2>
          <a:srgbClr val="B86D52"/>
        </a:accent2>
        <a:accent3>
          <a:srgbClr val="CAAAAA"/>
        </a:accent3>
        <a:accent4>
          <a:srgbClr val="D8D7C6"/>
        </a:accent4>
        <a:accent5>
          <a:srgbClr val="FFB9AA"/>
        </a:accent5>
        <a:accent6>
          <a:srgbClr val="A56149"/>
        </a:accent6>
        <a:hlink>
          <a:srgbClr val="D78D15"/>
        </a:hlink>
        <a:folHlink>
          <a:srgbClr val="C6B37E"/>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DDDDDD"/>
        </a:lt2>
        <a:accent1>
          <a:srgbClr val="E6F5F6"/>
        </a:accent1>
        <a:accent2>
          <a:srgbClr val="A5E1A8"/>
        </a:accent2>
        <a:accent3>
          <a:srgbClr val="FFFFFF"/>
        </a:accent3>
        <a:accent4>
          <a:srgbClr val="000000"/>
        </a:accent4>
        <a:accent5>
          <a:srgbClr val="F0F9FA"/>
        </a:accent5>
        <a:accent6>
          <a:srgbClr val="94CA96"/>
        </a:accent6>
        <a:hlink>
          <a:srgbClr val="5B00B6"/>
        </a:hlink>
        <a:folHlink>
          <a:srgbClr val="34988E"/>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默认设计模板_10">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4.xml><?xml version="1.0" encoding="utf-8"?>
<a:theme xmlns:a="http://schemas.openxmlformats.org/drawingml/2006/main" name="默认设计模板_11">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5.xml><?xml version="1.0" encoding="utf-8"?>
<a:theme xmlns:a="http://schemas.openxmlformats.org/drawingml/2006/main" name="Beam_4">
  <a:themeElements>
    <a:clrScheme name="">
      <a:dk1>
        <a:srgbClr val="FFFFFF"/>
      </a:dk1>
      <a:lt1>
        <a:srgbClr val="000099"/>
      </a:lt1>
      <a:dk2>
        <a:srgbClr val="FFFFFF"/>
      </a:dk2>
      <a:lt2>
        <a:srgbClr val="000080"/>
      </a:lt2>
      <a:accent1>
        <a:srgbClr val="3366FF"/>
      </a:accent1>
      <a:accent2>
        <a:srgbClr val="7B46D0"/>
      </a:accent2>
      <a:accent3>
        <a:srgbClr val="AAAACA"/>
      </a:accent3>
      <a:accent4>
        <a:srgbClr val="DCDCDC"/>
      </a:accent4>
      <a:accent5>
        <a:srgbClr val="ADB9FF"/>
      </a:accent5>
      <a:accent6>
        <a:srgbClr val="6E3EBA"/>
      </a:accent6>
      <a:hlink>
        <a:srgbClr val="86D1EC"/>
      </a:hlink>
      <a:folHlink>
        <a:srgbClr val="45C984"/>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0066"/>
        </a:lt1>
        <a:dk2>
          <a:srgbClr val="CCCCFF"/>
        </a:dk2>
        <a:lt2>
          <a:srgbClr val="1A006C"/>
        </a:lt2>
        <a:accent1>
          <a:srgbClr val="0099CC"/>
        </a:accent1>
        <a:accent2>
          <a:srgbClr val="6600CC"/>
        </a:accent2>
        <a:accent3>
          <a:srgbClr val="AAAAB9"/>
        </a:accent3>
        <a:accent4>
          <a:srgbClr val="DCDCDC"/>
        </a:accent4>
        <a:accent5>
          <a:srgbClr val="AACAE2"/>
        </a:accent5>
        <a:accent6>
          <a:srgbClr val="5B00B7"/>
        </a:accent6>
        <a:hlink>
          <a:srgbClr val="9999FF"/>
        </a:hlink>
        <a:folHlink>
          <a:srgbClr val="33CCCC"/>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FFFFFF"/>
        </a:dk2>
        <a:lt2>
          <a:srgbClr val="000080"/>
        </a:lt2>
        <a:accent1>
          <a:srgbClr val="3366FF"/>
        </a:accent1>
        <a:accent2>
          <a:srgbClr val="7B46D0"/>
        </a:accent2>
        <a:accent3>
          <a:srgbClr val="AAAACA"/>
        </a:accent3>
        <a:accent4>
          <a:srgbClr val="DCDCDC"/>
        </a:accent4>
        <a:accent5>
          <a:srgbClr val="ADB9FF"/>
        </a:accent5>
        <a:accent6>
          <a:srgbClr val="6E3EBA"/>
        </a:accent6>
        <a:hlink>
          <a:srgbClr val="86D1EC"/>
        </a:hlink>
        <a:folHlink>
          <a:srgbClr val="45C984"/>
        </a:folHlink>
      </a:clrScheme>
      <a:clrMap bg1="lt1" tx1="dk1" bg2="lt2" tx2="dk2" accent1="accent1" accent2="accent2" accent3="accent3" accent4="accent4" accent5="accent5" accent6="accent6" hlink="hlink" folHlink="folHlink"/>
    </a:extraClrScheme>
    <a:extraClrScheme>
      <a:clrScheme name="">
        <a:dk1>
          <a:srgbClr val="FFFFFF"/>
        </a:dk1>
        <a:lt1>
          <a:srgbClr val="4F598D"/>
        </a:lt1>
        <a:dk2>
          <a:srgbClr val="CCECFF"/>
        </a:dk2>
        <a:lt2>
          <a:srgbClr val="3F4873"/>
        </a:lt2>
        <a:accent1>
          <a:srgbClr val="0099CC"/>
        </a:accent1>
        <a:accent2>
          <a:srgbClr val="4C8470"/>
        </a:accent2>
        <a:accent3>
          <a:srgbClr val="B3B5C5"/>
        </a:accent3>
        <a:accent4>
          <a:srgbClr val="DCDCDC"/>
        </a:accent4>
        <a:accent5>
          <a:srgbClr val="AACAE2"/>
        </a:accent5>
        <a:accent6>
          <a:srgbClr val="437664"/>
        </a:accent6>
        <a:hlink>
          <a:srgbClr val="99CC00"/>
        </a:hlink>
        <a:folHlink>
          <a:srgbClr val="96A4C8"/>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E2EFCD"/>
        </a:dk2>
        <a:lt2>
          <a:srgbClr val="006E6B"/>
        </a:lt2>
        <a:accent1>
          <a:srgbClr val="33CCCC"/>
        </a:accent1>
        <a:accent2>
          <a:srgbClr val="6352B8"/>
        </a:accent2>
        <a:accent3>
          <a:srgbClr val="AAC1C1"/>
        </a:accent3>
        <a:accent4>
          <a:srgbClr val="DCDCDC"/>
        </a:accent4>
        <a:accent5>
          <a:srgbClr val="ADE2E2"/>
        </a:accent5>
        <a:accent6>
          <a:srgbClr val="5849A5"/>
        </a:accent6>
        <a:hlink>
          <a:srgbClr val="CCFFFF"/>
        </a:hlink>
        <a:folHlink>
          <a:srgbClr val="99CCFF"/>
        </a:folHlink>
      </a:clrScheme>
      <a:clrMap bg1="lt1" tx1="dk1" bg2="lt2" tx2="dk2" accent1="accent1" accent2="accent2" accent3="accent3" accent4="accent4" accent5="accent5" accent6="accent6" hlink="hlink" folHlink="folHlink"/>
    </a:extraClrScheme>
    <a:extraClrScheme>
      <a:clrScheme name="">
        <a:dk1>
          <a:srgbClr val="FFFFFF"/>
        </a:dk1>
        <a:lt1>
          <a:srgbClr val="546434"/>
        </a:lt1>
        <a:dk2>
          <a:srgbClr val="FFFFCC"/>
        </a:dk2>
        <a:lt2>
          <a:srgbClr val="48562C"/>
        </a:lt2>
        <a:accent1>
          <a:srgbClr val="7B8A6E"/>
        </a:accent1>
        <a:accent2>
          <a:srgbClr val="527C3A"/>
        </a:accent2>
        <a:accent3>
          <a:srgbClr val="B4B8AD"/>
        </a:accent3>
        <a:accent4>
          <a:srgbClr val="DCDCDC"/>
        </a:accent4>
        <a:accent5>
          <a:srgbClr val="BFC4BB"/>
        </a:accent5>
        <a:accent6>
          <a:srgbClr val="496F33"/>
        </a:accent6>
        <a:hlink>
          <a:srgbClr val="55B55E"/>
        </a:hlink>
        <a:folHlink>
          <a:srgbClr val="85B3B1"/>
        </a:folHlink>
      </a:clrScheme>
      <a:clrMap bg1="lt1" tx1="dk1" bg2="lt2" tx2="dk2" accent1="accent1" accent2="accent2" accent3="accent3" accent4="accent4" accent5="accent5" accent6="accent6" hlink="hlink" folHlink="folHlink"/>
    </a:extraClrScheme>
    <a:extraClrScheme>
      <a:clrScheme name="">
        <a:dk1>
          <a:srgbClr val="FFFFFF"/>
        </a:dk1>
        <a:lt1>
          <a:srgbClr val="A5BDAC"/>
        </a:lt1>
        <a:dk2>
          <a:srgbClr val="FFFFCC"/>
        </a:dk2>
        <a:lt2>
          <a:srgbClr val="96B29E"/>
        </a:lt2>
        <a:accent1>
          <a:srgbClr val="4E8880"/>
        </a:accent1>
        <a:accent2>
          <a:srgbClr val="2F71B9"/>
        </a:accent2>
        <a:accent3>
          <a:srgbClr val="CFDAD2"/>
        </a:accent3>
        <a:accent4>
          <a:srgbClr val="DCDCDC"/>
        </a:accent4>
        <a:accent5>
          <a:srgbClr val="B3C4C1"/>
        </a:accent5>
        <a:accent6>
          <a:srgbClr val="2965A6"/>
        </a:accent6>
        <a:hlink>
          <a:srgbClr val="9DC0E7"/>
        </a:hlink>
        <a:folHlink>
          <a:srgbClr val="54CA89"/>
        </a:folHlink>
      </a:clrScheme>
      <a:clrMap bg1="lt1" tx1="dk1" bg2="lt2" tx2="dk2" accent1="accent1" accent2="accent2" accent3="accent3" accent4="accent4" accent5="accent5" accent6="accent6" hlink="hlink" folHlink="folHlink"/>
    </a:extraClrScheme>
    <a:extraClrScheme>
      <a:clrScheme name="">
        <a:dk1>
          <a:srgbClr val="FFFFFF"/>
        </a:dk1>
        <a:lt1>
          <a:srgbClr val="CC9900"/>
        </a:lt1>
        <a:dk2>
          <a:srgbClr val="CEBD40"/>
        </a:dk2>
        <a:lt2>
          <a:srgbClr val="D49C00"/>
        </a:lt2>
        <a:accent1>
          <a:srgbClr val="CC6600"/>
        </a:accent1>
        <a:accent2>
          <a:srgbClr val="808000"/>
        </a:accent2>
        <a:accent3>
          <a:srgbClr val="E2CAAA"/>
        </a:accent3>
        <a:accent4>
          <a:srgbClr val="DCDCDC"/>
        </a:accent4>
        <a:accent5>
          <a:srgbClr val="E2B9AA"/>
        </a:accent5>
        <a:accent6>
          <a:srgbClr val="727200"/>
        </a:accent6>
        <a:hlink>
          <a:srgbClr val="FF9900"/>
        </a:hlink>
        <a:folHlink>
          <a:srgbClr val="FFFF99"/>
        </a:folHlink>
      </a:clrScheme>
      <a:clrMap bg1="lt1" tx1="dk1" bg2="lt2" tx2="dk2" accent1="accent1" accent2="accent2" accent3="accent3" accent4="accent4" accent5="accent5" accent6="accent6" hlink="hlink" folHlink="folHlink"/>
    </a:extraClrScheme>
    <a:extraClrScheme>
      <a:clrScheme name="">
        <a:dk1>
          <a:srgbClr val="FAF9E6"/>
        </a:dk1>
        <a:lt1>
          <a:srgbClr val="990000"/>
        </a:lt1>
        <a:dk2>
          <a:srgbClr val="EADC78"/>
        </a:dk2>
        <a:lt2>
          <a:srgbClr val="881700"/>
        </a:lt2>
        <a:accent1>
          <a:srgbClr val="FF6600"/>
        </a:accent1>
        <a:accent2>
          <a:srgbClr val="B86D52"/>
        </a:accent2>
        <a:accent3>
          <a:srgbClr val="CAAAAA"/>
        </a:accent3>
        <a:accent4>
          <a:srgbClr val="D8D7C6"/>
        </a:accent4>
        <a:accent5>
          <a:srgbClr val="FFB9AA"/>
        </a:accent5>
        <a:accent6>
          <a:srgbClr val="A56149"/>
        </a:accent6>
        <a:hlink>
          <a:srgbClr val="D78D15"/>
        </a:hlink>
        <a:folHlink>
          <a:srgbClr val="C6B37E"/>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DDDDDD"/>
        </a:lt2>
        <a:accent1>
          <a:srgbClr val="E6F5F6"/>
        </a:accent1>
        <a:accent2>
          <a:srgbClr val="A5E1A8"/>
        </a:accent2>
        <a:accent3>
          <a:srgbClr val="FFFFFF"/>
        </a:accent3>
        <a:accent4>
          <a:srgbClr val="000000"/>
        </a:accent4>
        <a:accent5>
          <a:srgbClr val="F0F9FA"/>
        </a:accent5>
        <a:accent6>
          <a:srgbClr val="94CA96"/>
        </a:accent6>
        <a:hlink>
          <a:srgbClr val="5B00B6"/>
        </a:hlink>
        <a:folHlink>
          <a:srgbClr val="34988E"/>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6.xml><?xml version="1.0" encoding="utf-8"?>
<a:theme xmlns:a="http://schemas.openxmlformats.org/drawingml/2006/main" name="默认设计模板_12">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7.xml><?xml version="1.0" encoding="utf-8"?>
<a:theme xmlns:a="http://schemas.openxmlformats.org/drawingml/2006/main" name="Beam_5">
  <a:themeElements>
    <a:clrScheme name="">
      <a:dk1>
        <a:srgbClr val="FFFFFF"/>
      </a:dk1>
      <a:lt1>
        <a:srgbClr val="000099"/>
      </a:lt1>
      <a:dk2>
        <a:srgbClr val="FFFFFF"/>
      </a:dk2>
      <a:lt2>
        <a:srgbClr val="000080"/>
      </a:lt2>
      <a:accent1>
        <a:srgbClr val="3366FF"/>
      </a:accent1>
      <a:accent2>
        <a:srgbClr val="7B46D0"/>
      </a:accent2>
      <a:accent3>
        <a:srgbClr val="AAAACA"/>
      </a:accent3>
      <a:accent4>
        <a:srgbClr val="DCDCDC"/>
      </a:accent4>
      <a:accent5>
        <a:srgbClr val="ADB9FF"/>
      </a:accent5>
      <a:accent6>
        <a:srgbClr val="6E3EBA"/>
      </a:accent6>
      <a:hlink>
        <a:srgbClr val="86D1EC"/>
      </a:hlink>
      <a:folHlink>
        <a:srgbClr val="45C984"/>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0066"/>
        </a:lt1>
        <a:dk2>
          <a:srgbClr val="CCCCFF"/>
        </a:dk2>
        <a:lt2>
          <a:srgbClr val="1A006C"/>
        </a:lt2>
        <a:accent1>
          <a:srgbClr val="0099CC"/>
        </a:accent1>
        <a:accent2>
          <a:srgbClr val="6600CC"/>
        </a:accent2>
        <a:accent3>
          <a:srgbClr val="AAAAB9"/>
        </a:accent3>
        <a:accent4>
          <a:srgbClr val="DCDCDC"/>
        </a:accent4>
        <a:accent5>
          <a:srgbClr val="AACAE2"/>
        </a:accent5>
        <a:accent6>
          <a:srgbClr val="5B00B7"/>
        </a:accent6>
        <a:hlink>
          <a:srgbClr val="9999FF"/>
        </a:hlink>
        <a:folHlink>
          <a:srgbClr val="33CCCC"/>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FFFFFF"/>
        </a:dk2>
        <a:lt2>
          <a:srgbClr val="000080"/>
        </a:lt2>
        <a:accent1>
          <a:srgbClr val="3366FF"/>
        </a:accent1>
        <a:accent2>
          <a:srgbClr val="7B46D0"/>
        </a:accent2>
        <a:accent3>
          <a:srgbClr val="AAAACA"/>
        </a:accent3>
        <a:accent4>
          <a:srgbClr val="DCDCDC"/>
        </a:accent4>
        <a:accent5>
          <a:srgbClr val="ADB9FF"/>
        </a:accent5>
        <a:accent6>
          <a:srgbClr val="6E3EBA"/>
        </a:accent6>
        <a:hlink>
          <a:srgbClr val="86D1EC"/>
        </a:hlink>
        <a:folHlink>
          <a:srgbClr val="45C984"/>
        </a:folHlink>
      </a:clrScheme>
      <a:clrMap bg1="lt1" tx1="dk1" bg2="lt2" tx2="dk2" accent1="accent1" accent2="accent2" accent3="accent3" accent4="accent4" accent5="accent5" accent6="accent6" hlink="hlink" folHlink="folHlink"/>
    </a:extraClrScheme>
    <a:extraClrScheme>
      <a:clrScheme name="">
        <a:dk1>
          <a:srgbClr val="FFFFFF"/>
        </a:dk1>
        <a:lt1>
          <a:srgbClr val="4F598D"/>
        </a:lt1>
        <a:dk2>
          <a:srgbClr val="CCECFF"/>
        </a:dk2>
        <a:lt2>
          <a:srgbClr val="3F4873"/>
        </a:lt2>
        <a:accent1>
          <a:srgbClr val="0099CC"/>
        </a:accent1>
        <a:accent2>
          <a:srgbClr val="4C8470"/>
        </a:accent2>
        <a:accent3>
          <a:srgbClr val="B3B5C5"/>
        </a:accent3>
        <a:accent4>
          <a:srgbClr val="DCDCDC"/>
        </a:accent4>
        <a:accent5>
          <a:srgbClr val="AACAE2"/>
        </a:accent5>
        <a:accent6>
          <a:srgbClr val="437664"/>
        </a:accent6>
        <a:hlink>
          <a:srgbClr val="99CC00"/>
        </a:hlink>
        <a:folHlink>
          <a:srgbClr val="96A4C8"/>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E2EFCD"/>
        </a:dk2>
        <a:lt2>
          <a:srgbClr val="006E6B"/>
        </a:lt2>
        <a:accent1>
          <a:srgbClr val="33CCCC"/>
        </a:accent1>
        <a:accent2>
          <a:srgbClr val="6352B8"/>
        </a:accent2>
        <a:accent3>
          <a:srgbClr val="AAC1C1"/>
        </a:accent3>
        <a:accent4>
          <a:srgbClr val="DCDCDC"/>
        </a:accent4>
        <a:accent5>
          <a:srgbClr val="ADE2E2"/>
        </a:accent5>
        <a:accent6>
          <a:srgbClr val="5849A5"/>
        </a:accent6>
        <a:hlink>
          <a:srgbClr val="CCFFFF"/>
        </a:hlink>
        <a:folHlink>
          <a:srgbClr val="99CCFF"/>
        </a:folHlink>
      </a:clrScheme>
      <a:clrMap bg1="lt1" tx1="dk1" bg2="lt2" tx2="dk2" accent1="accent1" accent2="accent2" accent3="accent3" accent4="accent4" accent5="accent5" accent6="accent6" hlink="hlink" folHlink="folHlink"/>
    </a:extraClrScheme>
    <a:extraClrScheme>
      <a:clrScheme name="">
        <a:dk1>
          <a:srgbClr val="FFFFFF"/>
        </a:dk1>
        <a:lt1>
          <a:srgbClr val="546434"/>
        </a:lt1>
        <a:dk2>
          <a:srgbClr val="FFFFCC"/>
        </a:dk2>
        <a:lt2>
          <a:srgbClr val="48562C"/>
        </a:lt2>
        <a:accent1>
          <a:srgbClr val="7B8A6E"/>
        </a:accent1>
        <a:accent2>
          <a:srgbClr val="527C3A"/>
        </a:accent2>
        <a:accent3>
          <a:srgbClr val="B4B8AD"/>
        </a:accent3>
        <a:accent4>
          <a:srgbClr val="DCDCDC"/>
        </a:accent4>
        <a:accent5>
          <a:srgbClr val="BFC4BB"/>
        </a:accent5>
        <a:accent6>
          <a:srgbClr val="496F33"/>
        </a:accent6>
        <a:hlink>
          <a:srgbClr val="55B55E"/>
        </a:hlink>
        <a:folHlink>
          <a:srgbClr val="85B3B1"/>
        </a:folHlink>
      </a:clrScheme>
      <a:clrMap bg1="lt1" tx1="dk1" bg2="lt2" tx2="dk2" accent1="accent1" accent2="accent2" accent3="accent3" accent4="accent4" accent5="accent5" accent6="accent6" hlink="hlink" folHlink="folHlink"/>
    </a:extraClrScheme>
    <a:extraClrScheme>
      <a:clrScheme name="">
        <a:dk1>
          <a:srgbClr val="FFFFFF"/>
        </a:dk1>
        <a:lt1>
          <a:srgbClr val="A5BDAC"/>
        </a:lt1>
        <a:dk2>
          <a:srgbClr val="FFFFCC"/>
        </a:dk2>
        <a:lt2>
          <a:srgbClr val="96B29E"/>
        </a:lt2>
        <a:accent1>
          <a:srgbClr val="4E8880"/>
        </a:accent1>
        <a:accent2>
          <a:srgbClr val="2F71B9"/>
        </a:accent2>
        <a:accent3>
          <a:srgbClr val="CFDAD2"/>
        </a:accent3>
        <a:accent4>
          <a:srgbClr val="DCDCDC"/>
        </a:accent4>
        <a:accent5>
          <a:srgbClr val="B3C4C1"/>
        </a:accent5>
        <a:accent6>
          <a:srgbClr val="2965A6"/>
        </a:accent6>
        <a:hlink>
          <a:srgbClr val="9DC0E7"/>
        </a:hlink>
        <a:folHlink>
          <a:srgbClr val="54CA89"/>
        </a:folHlink>
      </a:clrScheme>
      <a:clrMap bg1="lt1" tx1="dk1" bg2="lt2" tx2="dk2" accent1="accent1" accent2="accent2" accent3="accent3" accent4="accent4" accent5="accent5" accent6="accent6" hlink="hlink" folHlink="folHlink"/>
    </a:extraClrScheme>
    <a:extraClrScheme>
      <a:clrScheme name="">
        <a:dk1>
          <a:srgbClr val="FFFFFF"/>
        </a:dk1>
        <a:lt1>
          <a:srgbClr val="CC9900"/>
        </a:lt1>
        <a:dk2>
          <a:srgbClr val="CEBD40"/>
        </a:dk2>
        <a:lt2>
          <a:srgbClr val="D49C00"/>
        </a:lt2>
        <a:accent1>
          <a:srgbClr val="CC6600"/>
        </a:accent1>
        <a:accent2>
          <a:srgbClr val="808000"/>
        </a:accent2>
        <a:accent3>
          <a:srgbClr val="E2CAAA"/>
        </a:accent3>
        <a:accent4>
          <a:srgbClr val="DCDCDC"/>
        </a:accent4>
        <a:accent5>
          <a:srgbClr val="E2B9AA"/>
        </a:accent5>
        <a:accent6>
          <a:srgbClr val="727200"/>
        </a:accent6>
        <a:hlink>
          <a:srgbClr val="FF9900"/>
        </a:hlink>
        <a:folHlink>
          <a:srgbClr val="FFFF99"/>
        </a:folHlink>
      </a:clrScheme>
      <a:clrMap bg1="lt1" tx1="dk1" bg2="lt2" tx2="dk2" accent1="accent1" accent2="accent2" accent3="accent3" accent4="accent4" accent5="accent5" accent6="accent6" hlink="hlink" folHlink="folHlink"/>
    </a:extraClrScheme>
    <a:extraClrScheme>
      <a:clrScheme name="">
        <a:dk1>
          <a:srgbClr val="FAF9E6"/>
        </a:dk1>
        <a:lt1>
          <a:srgbClr val="990000"/>
        </a:lt1>
        <a:dk2>
          <a:srgbClr val="EADC78"/>
        </a:dk2>
        <a:lt2>
          <a:srgbClr val="881700"/>
        </a:lt2>
        <a:accent1>
          <a:srgbClr val="FF6600"/>
        </a:accent1>
        <a:accent2>
          <a:srgbClr val="B86D52"/>
        </a:accent2>
        <a:accent3>
          <a:srgbClr val="CAAAAA"/>
        </a:accent3>
        <a:accent4>
          <a:srgbClr val="D8D7C6"/>
        </a:accent4>
        <a:accent5>
          <a:srgbClr val="FFB9AA"/>
        </a:accent5>
        <a:accent6>
          <a:srgbClr val="A56149"/>
        </a:accent6>
        <a:hlink>
          <a:srgbClr val="D78D15"/>
        </a:hlink>
        <a:folHlink>
          <a:srgbClr val="C6B37E"/>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DDDDDD"/>
        </a:lt2>
        <a:accent1>
          <a:srgbClr val="E6F5F6"/>
        </a:accent1>
        <a:accent2>
          <a:srgbClr val="A5E1A8"/>
        </a:accent2>
        <a:accent3>
          <a:srgbClr val="FFFFFF"/>
        </a:accent3>
        <a:accent4>
          <a:srgbClr val="000000"/>
        </a:accent4>
        <a:accent5>
          <a:srgbClr val="F0F9FA"/>
        </a:accent5>
        <a:accent6>
          <a:srgbClr val="94CA96"/>
        </a:accent6>
        <a:hlink>
          <a:srgbClr val="5B00B6"/>
        </a:hlink>
        <a:folHlink>
          <a:srgbClr val="34988E"/>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8.xml><?xml version="1.0" encoding="utf-8"?>
<a:theme xmlns:a="http://schemas.openxmlformats.org/drawingml/2006/main" name="Stream">
  <a:themeElements>
    <a:clrScheme name="">
      <a:dk1>
        <a:srgbClr val="FFFFFF"/>
      </a:dk1>
      <a:lt1>
        <a:srgbClr val="003399"/>
      </a:lt1>
      <a:dk2>
        <a:srgbClr val="E5E5FF"/>
      </a:dk2>
      <a:lt2>
        <a:srgbClr val="000514"/>
      </a:lt2>
      <a:accent1>
        <a:srgbClr val="0099CC"/>
      </a:accent1>
      <a:accent2>
        <a:srgbClr val="A886E0"/>
      </a:accent2>
      <a:accent3>
        <a:srgbClr val="AAADCA"/>
      </a:accent3>
      <a:accent4>
        <a:srgbClr val="DCDCDC"/>
      </a:accent4>
      <a:accent5>
        <a:srgbClr val="AACAE2"/>
      </a:accent5>
      <a:accent6>
        <a:srgbClr val="9678C9"/>
      </a:accent6>
      <a:hlink>
        <a:srgbClr val="FFCC00"/>
      </a:hlink>
      <a:folHlink>
        <a:srgbClr val="FFFFCC"/>
      </a:folHlink>
    </a:clrScheme>
    <a:fontScheme name="">
      <a:majorFont>
        <a:latin typeface="Garamond"/>
        <a:ea typeface="宋体"/>
        <a:cs typeface=""/>
      </a:majorFont>
      <a:minorFont>
        <a:latin typeface="Garamond"/>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3399"/>
        </a:lt1>
        <a:dk2>
          <a:srgbClr val="E5E5FF"/>
        </a:dk2>
        <a:lt2>
          <a:srgbClr val="000514"/>
        </a:lt2>
        <a:accent1>
          <a:srgbClr val="0099CC"/>
        </a:accent1>
        <a:accent2>
          <a:srgbClr val="A886E0"/>
        </a:accent2>
        <a:accent3>
          <a:srgbClr val="AAADCA"/>
        </a:accent3>
        <a:accent4>
          <a:srgbClr val="DCDCDC"/>
        </a:accent4>
        <a:accent5>
          <a:srgbClr val="AACAE2"/>
        </a:accent5>
        <a:accent6>
          <a:srgbClr val="9678C9"/>
        </a:accent6>
        <a:hlink>
          <a:srgbClr val="FFCC00"/>
        </a:hlink>
        <a:folHlink>
          <a:srgbClr val="FFFFCC"/>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DFDFE9"/>
        </a:dk2>
        <a:lt2>
          <a:srgbClr val="3E3E5C"/>
        </a:lt2>
        <a:accent1>
          <a:srgbClr val="CC66FF"/>
        </a:accent1>
        <a:accent2>
          <a:srgbClr val="679ACD"/>
        </a:accent2>
        <a:accent3>
          <a:srgbClr val="B9B9CA"/>
        </a:accent3>
        <a:accent4>
          <a:srgbClr val="DCDCDC"/>
        </a:accent4>
        <a:accent5>
          <a:srgbClr val="E2B9FF"/>
        </a:accent5>
        <a:accent6>
          <a:srgbClr val="5C8AB8"/>
        </a:accent6>
        <a:hlink>
          <a:srgbClr val="CCECFF"/>
        </a:hlink>
        <a:folHlink>
          <a:srgbClr val="CCCCFF"/>
        </a:folHlink>
      </a:clrScheme>
      <a:clrMap bg1="lt1" tx1="dk1" bg2="lt2" tx2="dk2" accent1="accent1" accent2="accent2" accent3="accent3" accent4="accent4" accent5="accent5" accent6="accent6" hlink="hlink" folHlink="folHlink"/>
    </a:extraClrScheme>
    <a:extraClrScheme>
      <a:clrScheme name="">
        <a:dk1>
          <a:srgbClr val="FFFFFF"/>
        </a:dk1>
        <a:lt1>
          <a:srgbClr val="4A9400"/>
        </a:lt1>
        <a:dk2>
          <a:srgbClr val="BAE8BA"/>
        </a:dk2>
        <a:lt2>
          <a:srgbClr val="2A5400"/>
        </a:lt2>
        <a:accent1>
          <a:srgbClr val="33CC33"/>
        </a:accent1>
        <a:accent2>
          <a:srgbClr val="99CC00"/>
        </a:accent2>
        <a:accent3>
          <a:srgbClr val="B2C8AA"/>
        </a:accent3>
        <a:accent4>
          <a:srgbClr val="DCDCDC"/>
        </a:accent4>
        <a:accent5>
          <a:srgbClr val="ADE2AD"/>
        </a:accent5>
        <a:accent6>
          <a:srgbClr val="89B700"/>
        </a:accent6>
        <a:hlink>
          <a:srgbClr val="99FF33"/>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1596D"/>
        </a:lt1>
        <a:dk2>
          <a:srgbClr val="DDDDDD"/>
        </a:dk2>
        <a:lt2>
          <a:srgbClr val="000000"/>
        </a:lt2>
        <a:accent1>
          <a:srgbClr val="787E8A"/>
        </a:accent1>
        <a:accent2>
          <a:srgbClr val="339966"/>
        </a:accent2>
        <a:accent3>
          <a:srgbClr val="B3B5BB"/>
        </a:accent3>
        <a:accent4>
          <a:srgbClr val="DCDCDC"/>
        </a:accent4>
        <a:accent5>
          <a:srgbClr val="BEC0C4"/>
        </a:accent5>
        <a:accent6>
          <a:srgbClr val="2D895B"/>
        </a:accent6>
        <a:hlink>
          <a:srgbClr val="00FFFF"/>
        </a:hlink>
        <a:folHlink>
          <a:srgbClr val="74B6D0"/>
        </a:folHlink>
      </a:clrScheme>
      <a:clrMap bg1="lt1" tx1="dk1" bg2="lt2" tx2="dk2" accent1="accent1" accent2="accent2" accent3="accent3" accent4="accent4" accent5="accent5" accent6="accent6" hlink="hlink" folHlink="folHlink"/>
    </a:extraClrScheme>
    <a:extraClrScheme>
      <a:clrScheme name="">
        <a:dk1>
          <a:srgbClr val="FFFFFF"/>
        </a:dk1>
        <a:lt1>
          <a:srgbClr val="8C0000"/>
        </a:lt1>
        <a:dk2>
          <a:srgbClr val="DFD293"/>
        </a:dk2>
        <a:lt2>
          <a:srgbClr val="5C1F00"/>
        </a:lt2>
        <a:accent1>
          <a:srgbClr val="FF6845"/>
        </a:accent1>
        <a:accent2>
          <a:srgbClr val="BE7960"/>
        </a:accent2>
        <a:accent3>
          <a:srgbClr val="C5AAAA"/>
        </a:accent3>
        <a:accent4>
          <a:srgbClr val="DCDCDC"/>
        </a:accent4>
        <a:accent5>
          <a:srgbClr val="FFB9B1"/>
        </a:accent5>
        <a:accent6>
          <a:srgbClr val="AA6C55"/>
        </a:accent6>
        <a:hlink>
          <a:srgbClr val="FFFFCC"/>
        </a:hlink>
        <a:folHlink>
          <a:srgbClr val="FFCC00"/>
        </a:folHlink>
      </a:clrScheme>
      <a:clrMap bg1="lt1" tx1="dk1" bg2="lt2" tx2="dk2" accent1="accent1" accent2="accent2" accent3="accent3" accent4="accent4" accent5="accent5" accent6="accent6" hlink="hlink" folHlink="folHlink"/>
    </a:extraClrScheme>
    <a:extraClrScheme>
      <a:clrScheme name="">
        <a:dk1>
          <a:srgbClr val="F7F3F3"/>
        </a:dk1>
        <a:lt1>
          <a:srgbClr val="8A6362"/>
        </a:lt1>
        <a:dk2>
          <a:srgbClr val="D8C1BA"/>
        </a:dk2>
        <a:lt2>
          <a:srgbClr val="5E4444"/>
        </a:lt2>
        <a:accent1>
          <a:srgbClr val="CC6600"/>
        </a:accent1>
        <a:accent2>
          <a:srgbClr val="C16059"/>
        </a:accent2>
        <a:accent3>
          <a:srgbClr val="C4B8B8"/>
        </a:accent3>
        <a:accent4>
          <a:srgbClr val="D5D1D1"/>
        </a:accent4>
        <a:accent5>
          <a:srgbClr val="E2B9AA"/>
        </a:accent5>
        <a:accent6>
          <a:srgbClr val="AD554F"/>
        </a:accent6>
        <a:hlink>
          <a:srgbClr val="FFCC00"/>
        </a:hlink>
        <a:folHlink>
          <a:srgbClr val="CBB557"/>
        </a:folHlink>
      </a:clrScheme>
      <a:clrMap bg1="lt1" tx1="dk1" bg2="lt2" tx2="dk2" accent1="accent1" accent2="accent2" accent3="accent3" accent4="accent4" accent5="accent5" accent6="accent6" hlink="hlink" folHlink="folHlink"/>
    </a:extraClrScheme>
    <a:extraClrScheme>
      <a:clrScheme name="">
        <a:dk1>
          <a:srgbClr val="FFFFFF"/>
        </a:dk1>
        <a:lt1>
          <a:srgbClr val="BFA673"/>
        </a:lt1>
        <a:dk2>
          <a:srgbClr val="E6E3AA"/>
        </a:dk2>
        <a:lt2>
          <a:srgbClr val="7F6737"/>
        </a:lt2>
        <a:accent1>
          <a:srgbClr val="FFCC00"/>
        </a:accent1>
        <a:accent2>
          <a:srgbClr val="808000"/>
        </a:accent2>
        <a:accent3>
          <a:srgbClr val="DBD0BD"/>
        </a:accent3>
        <a:accent4>
          <a:srgbClr val="DCDCDC"/>
        </a:accent4>
        <a:accent5>
          <a:srgbClr val="FFE2AA"/>
        </a:accent5>
        <a:accent6>
          <a:srgbClr val="727200"/>
        </a:accent6>
        <a:hlink>
          <a:srgbClr val="784700"/>
        </a:hlink>
        <a:folHlink>
          <a:srgbClr val="9A7200"/>
        </a:folHlink>
      </a:clrScheme>
      <a:clrMap bg1="lt1" tx1="dk1" bg2="lt2" tx2="dk2" accent1="accent1" accent2="accent2" accent3="accent3" accent4="accent4" accent5="accent5" accent6="accent6" hlink="hlink" folHlink="folHlink"/>
    </a:extraClrScheme>
    <a:extraClrScheme>
      <a:clrScheme name="">
        <a:dk1>
          <a:srgbClr val="4B2500"/>
        </a:dk1>
        <a:lt1>
          <a:srgbClr val="F9F0D3"/>
        </a:lt1>
        <a:dk2>
          <a:srgbClr val="A69564"/>
        </a:dk2>
        <a:lt2>
          <a:srgbClr val="EFDEAF"/>
        </a:lt2>
        <a:accent1>
          <a:srgbClr val="FFFFE3"/>
        </a:accent1>
        <a:accent2>
          <a:srgbClr val="BFBFA7"/>
        </a:accent2>
        <a:accent3>
          <a:srgbClr val="FBF6E5"/>
        </a:accent3>
        <a:accent4>
          <a:srgbClr val="3F1E00"/>
        </a:accent4>
        <a:accent5>
          <a:srgbClr val="FFFFEE"/>
        </a:accent5>
        <a:accent6>
          <a:srgbClr val="ABAB95"/>
        </a:accent6>
        <a:hlink>
          <a:srgbClr val="7B6D47"/>
        </a:hlink>
        <a:folHlink>
          <a:srgbClr val="A99D2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CCECFF"/>
        </a:accent1>
        <a:accent2>
          <a:srgbClr val="333399"/>
        </a:accent2>
        <a:accent3>
          <a:srgbClr val="FFFFFF"/>
        </a:accent3>
        <a:accent4>
          <a:srgbClr val="000000"/>
        </a:accent4>
        <a:accent5>
          <a:srgbClr val="E2F4FF"/>
        </a:accent5>
        <a:accent6>
          <a:srgbClr val="2D2D89"/>
        </a:accent6>
        <a:hlink>
          <a:srgbClr val="6600FF"/>
        </a:hlink>
        <a:folHlink>
          <a:srgbClr val="0099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9.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默认设计模板_2">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0.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Beam">
  <a:themeElements>
    <a:clrScheme name="">
      <a:dk1>
        <a:srgbClr val="FFFFFF"/>
      </a:dk1>
      <a:lt1>
        <a:srgbClr val="000099"/>
      </a:lt1>
      <a:dk2>
        <a:srgbClr val="FFFFFF"/>
      </a:dk2>
      <a:lt2>
        <a:srgbClr val="000080"/>
      </a:lt2>
      <a:accent1>
        <a:srgbClr val="3366FF"/>
      </a:accent1>
      <a:accent2>
        <a:srgbClr val="7B46D0"/>
      </a:accent2>
      <a:accent3>
        <a:srgbClr val="AAAACA"/>
      </a:accent3>
      <a:accent4>
        <a:srgbClr val="DCDCDC"/>
      </a:accent4>
      <a:accent5>
        <a:srgbClr val="ADB9FF"/>
      </a:accent5>
      <a:accent6>
        <a:srgbClr val="6E3EBA"/>
      </a:accent6>
      <a:hlink>
        <a:srgbClr val="86D1EC"/>
      </a:hlink>
      <a:folHlink>
        <a:srgbClr val="45C984"/>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0066"/>
        </a:lt1>
        <a:dk2>
          <a:srgbClr val="CCCCFF"/>
        </a:dk2>
        <a:lt2>
          <a:srgbClr val="1A006C"/>
        </a:lt2>
        <a:accent1>
          <a:srgbClr val="0099CC"/>
        </a:accent1>
        <a:accent2>
          <a:srgbClr val="6600CC"/>
        </a:accent2>
        <a:accent3>
          <a:srgbClr val="AAAAB9"/>
        </a:accent3>
        <a:accent4>
          <a:srgbClr val="DCDCDC"/>
        </a:accent4>
        <a:accent5>
          <a:srgbClr val="AACAE2"/>
        </a:accent5>
        <a:accent6>
          <a:srgbClr val="5B00B7"/>
        </a:accent6>
        <a:hlink>
          <a:srgbClr val="9999FF"/>
        </a:hlink>
        <a:folHlink>
          <a:srgbClr val="33CCCC"/>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FFFFFF"/>
        </a:dk2>
        <a:lt2>
          <a:srgbClr val="000080"/>
        </a:lt2>
        <a:accent1>
          <a:srgbClr val="3366FF"/>
        </a:accent1>
        <a:accent2>
          <a:srgbClr val="7B46D0"/>
        </a:accent2>
        <a:accent3>
          <a:srgbClr val="AAAACA"/>
        </a:accent3>
        <a:accent4>
          <a:srgbClr val="DCDCDC"/>
        </a:accent4>
        <a:accent5>
          <a:srgbClr val="ADB9FF"/>
        </a:accent5>
        <a:accent6>
          <a:srgbClr val="6E3EBA"/>
        </a:accent6>
        <a:hlink>
          <a:srgbClr val="86D1EC"/>
        </a:hlink>
        <a:folHlink>
          <a:srgbClr val="45C984"/>
        </a:folHlink>
      </a:clrScheme>
      <a:clrMap bg1="lt1" tx1="dk1" bg2="lt2" tx2="dk2" accent1="accent1" accent2="accent2" accent3="accent3" accent4="accent4" accent5="accent5" accent6="accent6" hlink="hlink" folHlink="folHlink"/>
    </a:extraClrScheme>
    <a:extraClrScheme>
      <a:clrScheme name="">
        <a:dk1>
          <a:srgbClr val="FFFFFF"/>
        </a:dk1>
        <a:lt1>
          <a:srgbClr val="4F598D"/>
        </a:lt1>
        <a:dk2>
          <a:srgbClr val="CCECFF"/>
        </a:dk2>
        <a:lt2>
          <a:srgbClr val="3F4873"/>
        </a:lt2>
        <a:accent1>
          <a:srgbClr val="0099CC"/>
        </a:accent1>
        <a:accent2>
          <a:srgbClr val="4C8470"/>
        </a:accent2>
        <a:accent3>
          <a:srgbClr val="B3B5C5"/>
        </a:accent3>
        <a:accent4>
          <a:srgbClr val="DCDCDC"/>
        </a:accent4>
        <a:accent5>
          <a:srgbClr val="AACAE2"/>
        </a:accent5>
        <a:accent6>
          <a:srgbClr val="437664"/>
        </a:accent6>
        <a:hlink>
          <a:srgbClr val="99CC00"/>
        </a:hlink>
        <a:folHlink>
          <a:srgbClr val="96A4C8"/>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E2EFCD"/>
        </a:dk2>
        <a:lt2>
          <a:srgbClr val="006E6B"/>
        </a:lt2>
        <a:accent1>
          <a:srgbClr val="33CCCC"/>
        </a:accent1>
        <a:accent2>
          <a:srgbClr val="6352B8"/>
        </a:accent2>
        <a:accent3>
          <a:srgbClr val="AAC1C1"/>
        </a:accent3>
        <a:accent4>
          <a:srgbClr val="DCDCDC"/>
        </a:accent4>
        <a:accent5>
          <a:srgbClr val="ADE2E2"/>
        </a:accent5>
        <a:accent6>
          <a:srgbClr val="5849A5"/>
        </a:accent6>
        <a:hlink>
          <a:srgbClr val="CCFFFF"/>
        </a:hlink>
        <a:folHlink>
          <a:srgbClr val="99CCFF"/>
        </a:folHlink>
      </a:clrScheme>
      <a:clrMap bg1="lt1" tx1="dk1" bg2="lt2" tx2="dk2" accent1="accent1" accent2="accent2" accent3="accent3" accent4="accent4" accent5="accent5" accent6="accent6" hlink="hlink" folHlink="folHlink"/>
    </a:extraClrScheme>
    <a:extraClrScheme>
      <a:clrScheme name="">
        <a:dk1>
          <a:srgbClr val="FFFFFF"/>
        </a:dk1>
        <a:lt1>
          <a:srgbClr val="546434"/>
        </a:lt1>
        <a:dk2>
          <a:srgbClr val="FFFFCC"/>
        </a:dk2>
        <a:lt2>
          <a:srgbClr val="48562C"/>
        </a:lt2>
        <a:accent1>
          <a:srgbClr val="7B8A6E"/>
        </a:accent1>
        <a:accent2>
          <a:srgbClr val="527C3A"/>
        </a:accent2>
        <a:accent3>
          <a:srgbClr val="B4B8AD"/>
        </a:accent3>
        <a:accent4>
          <a:srgbClr val="DCDCDC"/>
        </a:accent4>
        <a:accent5>
          <a:srgbClr val="BFC4BB"/>
        </a:accent5>
        <a:accent6>
          <a:srgbClr val="496F33"/>
        </a:accent6>
        <a:hlink>
          <a:srgbClr val="55B55E"/>
        </a:hlink>
        <a:folHlink>
          <a:srgbClr val="85B3B1"/>
        </a:folHlink>
      </a:clrScheme>
      <a:clrMap bg1="lt1" tx1="dk1" bg2="lt2" tx2="dk2" accent1="accent1" accent2="accent2" accent3="accent3" accent4="accent4" accent5="accent5" accent6="accent6" hlink="hlink" folHlink="folHlink"/>
    </a:extraClrScheme>
    <a:extraClrScheme>
      <a:clrScheme name="">
        <a:dk1>
          <a:srgbClr val="FFFFFF"/>
        </a:dk1>
        <a:lt1>
          <a:srgbClr val="A5BDAC"/>
        </a:lt1>
        <a:dk2>
          <a:srgbClr val="FFFFCC"/>
        </a:dk2>
        <a:lt2>
          <a:srgbClr val="96B29E"/>
        </a:lt2>
        <a:accent1>
          <a:srgbClr val="4E8880"/>
        </a:accent1>
        <a:accent2>
          <a:srgbClr val="2F71B9"/>
        </a:accent2>
        <a:accent3>
          <a:srgbClr val="CFDAD2"/>
        </a:accent3>
        <a:accent4>
          <a:srgbClr val="DCDCDC"/>
        </a:accent4>
        <a:accent5>
          <a:srgbClr val="B3C4C1"/>
        </a:accent5>
        <a:accent6>
          <a:srgbClr val="2965A6"/>
        </a:accent6>
        <a:hlink>
          <a:srgbClr val="9DC0E7"/>
        </a:hlink>
        <a:folHlink>
          <a:srgbClr val="54CA89"/>
        </a:folHlink>
      </a:clrScheme>
      <a:clrMap bg1="lt1" tx1="dk1" bg2="lt2" tx2="dk2" accent1="accent1" accent2="accent2" accent3="accent3" accent4="accent4" accent5="accent5" accent6="accent6" hlink="hlink" folHlink="folHlink"/>
    </a:extraClrScheme>
    <a:extraClrScheme>
      <a:clrScheme name="">
        <a:dk1>
          <a:srgbClr val="FFFFFF"/>
        </a:dk1>
        <a:lt1>
          <a:srgbClr val="CC9900"/>
        </a:lt1>
        <a:dk2>
          <a:srgbClr val="CEBD40"/>
        </a:dk2>
        <a:lt2>
          <a:srgbClr val="D49C00"/>
        </a:lt2>
        <a:accent1>
          <a:srgbClr val="CC6600"/>
        </a:accent1>
        <a:accent2>
          <a:srgbClr val="808000"/>
        </a:accent2>
        <a:accent3>
          <a:srgbClr val="E2CAAA"/>
        </a:accent3>
        <a:accent4>
          <a:srgbClr val="DCDCDC"/>
        </a:accent4>
        <a:accent5>
          <a:srgbClr val="E2B9AA"/>
        </a:accent5>
        <a:accent6>
          <a:srgbClr val="727200"/>
        </a:accent6>
        <a:hlink>
          <a:srgbClr val="FF9900"/>
        </a:hlink>
        <a:folHlink>
          <a:srgbClr val="FFFF99"/>
        </a:folHlink>
      </a:clrScheme>
      <a:clrMap bg1="lt1" tx1="dk1" bg2="lt2" tx2="dk2" accent1="accent1" accent2="accent2" accent3="accent3" accent4="accent4" accent5="accent5" accent6="accent6" hlink="hlink" folHlink="folHlink"/>
    </a:extraClrScheme>
    <a:extraClrScheme>
      <a:clrScheme name="">
        <a:dk1>
          <a:srgbClr val="FAF9E6"/>
        </a:dk1>
        <a:lt1>
          <a:srgbClr val="990000"/>
        </a:lt1>
        <a:dk2>
          <a:srgbClr val="EADC78"/>
        </a:dk2>
        <a:lt2>
          <a:srgbClr val="881700"/>
        </a:lt2>
        <a:accent1>
          <a:srgbClr val="FF6600"/>
        </a:accent1>
        <a:accent2>
          <a:srgbClr val="B86D52"/>
        </a:accent2>
        <a:accent3>
          <a:srgbClr val="CAAAAA"/>
        </a:accent3>
        <a:accent4>
          <a:srgbClr val="D8D7C6"/>
        </a:accent4>
        <a:accent5>
          <a:srgbClr val="FFB9AA"/>
        </a:accent5>
        <a:accent6>
          <a:srgbClr val="A56149"/>
        </a:accent6>
        <a:hlink>
          <a:srgbClr val="D78D15"/>
        </a:hlink>
        <a:folHlink>
          <a:srgbClr val="C6B37E"/>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DDDDDD"/>
        </a:lt2>
        <a:accent1>
          <a:srgbClr val="E6F5F6"/>
        </a:accent1>
        <a:accent2>
          <a:srgbClr val="A5E1A8"/>
        </a:accent2>
        <a:accent3>
          <a:srgbClr val="FFFFFF"/>
        </a:accent3>
        <a:accent4>
          <a:srgbClr val="000000"/>
        </a:accent4>
        <a:accent5>
          <a:srgbClr val="F0F9FA"/>
        </a:accent5>
        <a:accent6>
          <a:srgbClr val="94CA96"/>
        </a:accent6>
        <a:hlink>
          <a:srgbClr val="5B00B6"/>
        </a:hlink>
        <a:folHlink>
          <a:srgbClr val="34988E"/>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默认设计模板_3">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Beam_2">
  <a:themeElements>
    <a:clrScheme name="">
      <a:dk1>
        <a:srgbClr val="FFFFFF"/>
      </a:dk1>
      <a:lt1>
        <a:srgbClr val="000099"/>
      </a:lt1>
      <a:dk2>
        <a:srgbClr val="FFFFFF"/>
      </a:dk2>
      <a:lt2>
        <a:srgbClr val="000080"/>
      </a:lt2>
      <a:accent1>
        <a:srgbClr val="3366FF"/>
      </a:accent1>
      <a:accent2>
        <a:srgbClr val="7B46D0"/>
      </a:accent2>
      <a:accent3>
        <a:srgbClr val="AAAACA"/>
      </a:accent3>
      <a:accent4>
        <a:srgbClr val="DCDCDC"/>
      </a:accent4>
      <a:accent5>
        <a:srgbClr val="ADB9FF"/>
      </a:accent5>
      <a:accent6>
        <a:srgbClr val="6E3EBA"/>
      </a:accent6>
      <a:hlink>
        <a:srgbClr val="86D1EC"/>
      </a:hlink>
      <a:folHlink>
        <a:srgbClr val="45C984"/>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0066"/>
        </a:lt1>
        <a:dk2>
          <a:srgbClr val="CCCCFF"/>
        </a:dk2>
        <a:lt2>
          <a:srgbClr val="1A006C"/>
        </a:lt2>
        <a:accent1>
          <a:srgbClr val="0099CC"/>
        </a:accent1>
        <a:accent2>
          <a:srgbClr val="6600CC"/>
        </a:accent2>
        <a:accent3>
          <a:srgbClr val="AAAAB9"/>
        </a:accent3>
        <a:accent4>
          <a:srgbClr val="DCDCDC"/>
        </a:accent4>
        <a:accent5>
          <a:srgbClr val="AACAE2"/>
        </a:accent5>
        <a:accent6>
          <a:srgbClr val="5B00B7"/>
        </a:accent6>
        <a:hlink>
          <a:srgbClr val="9999FF"/>
        </a:hlink>
        <a:folHlink>
          <a:srgbClr val="33CCCC"/>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FFFFFF"/>
        </a:dk2>
        <a:lt2>
          <a:srgbClr val="000080"/>
        </a:lt2>
        <a:accent1>
          <a:srgbClr val="3366FF"/>
        </a:accent1>
        <a:accent2>
          <a:srgbClr val="7B46D0"/>
        </a:accent2>
        <a:accent3>
          <a:srgbClr val="AAAACA"/>
        </a:accent3>
        <a:accent4>
          <a:srgbClr val="DCDCDC"/>
        </a:accent4>
        <a:accent5>
          <a:srgbClr val="ADB9FF"/>
        </a:accent5>
        <a:accent6>
          <a:srgbClr val="6E3EBA"/>
        </a:accent6>
        <a:hlink>
          <a:srgbClr val="86D1EC"/>
        </a:hlink>
        <a:folHlink>
          <a:srgbClr val="45C984"/>
        </a:folHlink>
      </a:clrScheme>
      <a:clrMap bg1="lt1" tx1="dk1" bg2="lt2" tx2="dk2" accent1="accent1" accent2="accent2" accent3="accent3" accent4="accent4" accent5="accent5" accent6="accent6" hlink="hlink" folHlink="folHlink"/>
    </a:extraClrScheme>
    <a:extraClrScheme>
      <a:clrScheme name="">
        <a:dk1>
          <a:srgbClr val="FFFFFF"/>
        </a:dk1>
        <a:lt1>
          <a:srgbClr val="4F598D"/>
        </a:lt1>
        <a:dk2>
          <a:srgbClr val="CCECFF"/>
        </a:dk2>
        <a:lt2>
          <a:srgbClr val="3F4873"/>
        </a:lt2>
        <a:accent1>
          <a:srgbClr val="0099CC"/>
        </a:accent1>
        <a:accent2>
          <a:srgbClr val="4C8470"/>
        </a:accent2>
        <a:accent3>
          <a:srgbClr val="B3B5C5"/>
        </a:accent3>
        <a:accent4>
          <a:srgbClr val="DCDCDC"/>
        </a:accent4>
        <a:accent5>
          <a:srgbClr val="AACAE2"/>
        </a:accent5>
        <a:accent6>
          <a:srgbClr val="437664"/>
        </a:accent6>
        <a:hlink>
          <a:srgbClr val="99CC00"/>
        </a:hlink>
        <a:folHlink>
          <a:srgbClr val="96A4C8"/>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E2EFCD"/>
        </a:dk2>
        <a:lt2>
          <a:srgbClr val="006E6B"/>
        </a:lt2>
        <a:accent1>
          <a:srgbClr val="33CCCC"/>
        </a:accent1>
        <a:accent2>
          <a:srgbClr val="6352B8"/>
        </a:accent2>
        <a:accent3>
          <a:srgbClr val="AAC1C1"/>
        </a:accent3>
        <a:accent4>
          <a:srgbClr val="DCDCDC"/>
        </a:accent4>
        <a:accent5>
          <a:srgbClr val="ADE2E2"/>
        </a:accent5>
        <a:accent6>
          <a:srgbClr val="5849A5"/>
        </a:accent6>
        <a:hlink>
          <a:srgbClr val="CCFFFF"/>
        </a:hlink>
        <a:folHlink>
          <a:srgbClr val="99CCFF"/>
        </a:folHlink>
      </a:clrScheme>
      <a:clrMap bg1="lt1" tx1="dk1" bg2="lt2" tx2="dk2" accent1="accent1" accent2="accent2" accent3="accent3" accent4="accent4" accent5="accent5" accent6="accent6" hlink="hlink" folHlink="folHlink"/>
    </a:extraClrScheme>
    <a:extraClrScheme>
      <a:clrScheme name="">
        <a:dk1>
          <a:srgbClr val="FFFFFF"/>
        </a:dk1>
        <a:lt1>
          <a:srgbClr val="546434"/>
        </a:lt1>
        <a:dk2>
          <a:srgbClr val="FFFFCC"/>
        </a:dk2>
        <a:lt2>
          <a:srgbClr val="48562C"/>
        </a:lt2>
        <a:accent1>
          <a:srgbClr val="7B8A6E"/>
        </a:accent1>
        <a:accent2>
          <a:srgbClr val="527C3A"/>
        </a:accent2>
        <a:accent3>
          <a:srgbClr val="B4B8AD"/>
        </a:accent3>
        <a:accent4>
          <a:srgbClr val="DCDCDC"/>
        </a:accent4>
        <a:accent5>
          <a:srgbClr val="BFC4BB"/>
        </a:accent5>
        <a:accent6>
          <a:srgbClr val="496F33"/>
        </a:accent6>
        <a:hlink>
          <a:srgbClr val="55B55E"/>
        </a:hlink>
        <a:folHlink>
          <a:srgbClr val="85B3B1"/>
        </a:folHlink>
      </a:clrScheme>
      <a:clrMap bg1="lt1" tx1="dk1" bg2="lt2" tx2="dk2" accent1="accent1" accent2="accent2" accent3="accent3" accent4="accent4" accent5="accent5" accent6="accent6" hlink="hlink" folHlink="folHlink"/>
    </a:extraClrScheme>
    <a:extraClrScheme>
      <a:clrScheme name="">
        <a:dk1>
          <a:srgbClr val="FFFFFF"/>
        </a:dk1>
        <a:lt1>
          <a:srgbClr val="A5BDAC"/>
        </a:lt1>
        <a:dk2>
          <a:srgbClr val="FFFFCC"/>
        </a:dk2>
        <a:lt2>
          <a:srgbClr val="96B29E"/>
        </a:lt2>
        <a:accent1>
          <a:srgbClr val="4E8880"/>
        </a:accent1>
        <a:accent2>
          <a:srgbClr val="2F71B9"/>
        </a:accent2>
        <a:accent3>
          <a:srgbClr val="CFDAD2"/>
        </a:accent3>
        <a:accent4>
          <a:srgbClr val="DCDCDC"/>
        </a:accent4>
        <a:accent5>
          <a:srgbClr val="B3C4C1"/>
        </a:accent5>
        <a:accent6>
          <a:srgbClr val="2965A6"/>
        </a:accent6>
        <a:hlink>
          <a:srgbClr val="9DC0E7"/>
        </a:hlink>
        <a:folHlink>
          <a:srgbClr val="54CA89"/>
        </a:folHlink>
      </a:clrScheme>
      <a:clrMap bg1="lt1" tx1="dk1" bg2="lt2" tx2="dk2" accent1="accent1" accent2="accent2" accent3="accent3" accent4="accent4" accent5="accent5" accent6="accent6" hlink="hlink" folHlink="folHlink"/>
    </a:extraClrScheme>
    <a:extraClrScheme>
      <a:clrScheme name="">
        <a:dk1>
          <a:srgbClr val="FFFFFF"/>
        </a:dk1>
        <a:lt1>
          <a:srgbClr val="CC9900"/>
        </a:lt1>
        <a:dk2>
          <a:srgbClr val="CEBD40"/>
        </a:dk2>
        <a:lt2>
          <a:srgbClr val="D49C00"/>
        </a:lt2>
        <a:accent1>
          <a:srgbClr val="CC6600"/>
        </a:accent1>
        <a:accent2>
          <a:srgbClr val="808000"/>
        </a:accent2>
        <a:accent3>
          <a:srgbClr val="E2CAAA"/>
        </a:accent3>
        <a:accent4>
          <a:srgbClr val="DCDCDC"/>
        </a:accent4>
        <a:accent5>
          <a:srgbClr val="E2B9AA"/>
        </a:accent5>
        <a:accent6>
          <a:srgbClr val="727200"/>
        </a:accent6>
        <a:hlink>
          <a:srgbClr val="FF9900"/>
        </a:hlink>
        <a:folHlink>
          <a:srgbClr val="FFFF99"/>
        </a:folHlink>
      </a:clrScheme>
      <a:clrMap bg1="lt1" tx1="dk1" bg2="lt2" tx2="dk2" accent1="accent1" accent2="accent2" accent3="accent3" accent4="accent4" accent5="accent5" accent6="accent6" hlink="hlink" folHlink="folHlink"/>
    </a:extraClrScheme>
    <a:extraClrScheme>
      <a:clrScheme name="">
        <a:dk1>
          <a:srgbClr val="FAF9E6"/>
        </a:dk1>
        <a:lt1>
          <a:srgbClr val="990000"/>
        </a:lt1>
        <a:dk2>
          <a:srgbClr val="EADC78"/>
        </a:dk2>
        <a:lt2>
          <a:srgbClr val="881700"/>
        </a:lt2>
        <a:accent1>
          <a:srgbClr val="FF6600"/>
        </a:accent1>
        <a:accent2>
          <a:srgbClr val="B86D52"/>
        </a:accent2>
        <a:accent3>
          <a:srgbClr val="CAAAAA"/>
        </a:accent3>
        <a:accent4>
          <a:srgbClr val="D8D7C6"/>
        </a:accent4>
        <a:accent5>
          <a:srgbClr val="FFB9AA"/>
        </a:accent5>
        <a:accent6>
          <a:srgbClr val="A56149"/>
        </a:accent6>
        <a:hlink>
          <a:srgbClr val="D78D15"/>
        </a:hlink>
        <a:folHlink>
          <a:srgbClr val="C6B37E"/>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DDDDDD"/>
        </a:lt2>
        <a:accent1>
          <a:srgbClr val="E6F5F6"/>
        </a:accent1>
        <a:accent2>
          <a:srgbClr val="A5E1A8"/>
        </a:accent2>
        <a:accent3>
          <a:srgbClr val="FFFFFF"/>
        </a:accent3>
        <a:accent4>
          <a:srgbClr val="000000"/>
        </a:accent4>
        <a:accent5>
          <a:srgbClr val="F0F9FA"/>
        </a:accent5>
        <a:accent6>
          <a:srgbClr val="94CA96"/>
        </a:accent6>
        <a:hlink>
          <a:srgbClr val="5B00B6"/>
        </a:hlink>
        <a:folHlink>
          <a:srgbClr val="34988E"/>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默认设计模板_4">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默认设计模板_5">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默认设计模板_6">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默认设计模板_7">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11405</Words>
  <Application>WPS 演示</Application>
  <PresentationFormat>在屏幕上显示</PresentationFormat>
  <Paragraphs>507</Paragraphs>
  <Slides>61</Slides>
  <Notes>0</Notes>
  <HiddenSlides>0</HiddenSlides>
  <MMClips>0</MMClips>
  <ScaleCrop>false</ScaleCrop>
  <HeadingPairs>
    <vt:vector size="6" baseType="variant">
      <vt:variant>
        <vt:lpstr>已用的字体</vt:lpstr>
      </vt:variant>
      <vt:variant>
        <vt:i4>11</vt:i4>
      </vt:variant>
      <vt:variant>
        <vt:lpstr>主题</vt:lpstr>
      </vt:variant>
      <vt:variant>
        <vt:i4>19</vt:i4>
      </vt:variant>
      <vt:variant>
        <vt:lpstr>幻灯片标题</vt:lpstr>
      </vt:variant>
      <vt:variant>
        <vt:i4>61</vt:i4>
      </vt:variant>
    </vt:vector>
  </HeadingPairs>
  <TitlesOfParts>
    <vt:vector size="91" baseType="lpstr">
      <vt:lpstr>Arial</vt:lpstr>
      <vt:lpstr>宋体</vt:lpstr>
      <vt:lpstr>Wingdings</vt:lpstr>
      <vt:lpstr>Wingdings</vt:lpstr>
      <vt:lpstr>微软雅黑</vt:lpstr>
      <vt:lpstr>Arial Unicode MS</vt:lpstr>
      <vt:lpstr>Garamond</vt:lpstr>
      <vt:lpstr>Segoe Print</vt:lpstr>
      <vt:lpstr>Calibri</vt:lpstr>
      <vt:lpstr>Consolas</vt:lpstr>
      <vt:lpstr>Times New Roman</vt:lpstr>
      <vt:lpstr>默认设计模板</vt:lpstr>
      <vt:lpstr>默认设计模板_2</vt:lpstr>
      <vt:lpstr>Beam</vt:lpstr>
      <vt:lpstr>默认设计模板_3</vt:lpstr>
      <vt:lpstr>Beam_2</vt:lpstr>
      <vt:lpstr>默认设计模板_4</vt:lpstr>
      <vt:lpstr>默认设计模板_5</vt:lpstr>
      <vt:lpstr>默认设计模板_6</vt:lpstr>
      <vt:lpstr>默认设计模板_7</vt:lpstr>
      <vt:lpstr>默认设计模板_8</vt:lpstr>
      <vt:lpstr>默认设计模板_9</vt:lpstr>
      <vt:lpstr>Beam_3</vt:lpstr>
      <vt:lpstr>默认设计模板_10</vt:lpstr>
      <vt:lpstr>默认设计模板_11</vt:lpstr>
      <vt:lpstr>Beam_4</vt:lpstr>
      <vt:lpstr>默认设计模板_12</vt:lpstr>
      <vt:lpstr>Beam_5</vt:lpstr>
      <vt:lpstr>Stream</vt:lpstr>
      <vt:lpstr>Office 主题​​</vt:lpstr>
      <vt:lpstr>第16章 逆向工程与软件分析   软件学院  佘维</vt:lpstr>
      <vt:lpstr>Python程序设计 </vt:lpstr>
      <vt:lpstr>第17章 数据分析、科学计算、数据可视化</vt:lpstr>
      <vt:lpstr>逆向工程与软件分析</vt:lpstr>
      <vt:lpstr>逆向工程与软件分析</vt:lpstr>
      <vt:lpstr>16.1.1 主流项目</vt:lpstr>
      <vt:lpstr>16.1.1 主流项目</vt:lpstr>
      <vt:lpstr>16.1.1 主流项目</vt:lpstr>
      <vt:lpstr>16.1.1 主流项目</vt:lpstr>
      <vt:lpstr>16.1.1 主流项目</vt:lpstr>
      <vt:lpstr>16.1.1 主流项目</vt:lpstr>
      <vt:lpstr>16.1.2  常用插件</vt:lpstr>
      <vt:lpstr>16.1.2  常用插件</vt:lpstr>
      <vt:lpstr>16.1.2  常用插件</vt:lpstr>
      <vt:lpstr>16.1.2  常用插件</vt:lpstr>
      <vt:lpstr>16.1.2  常用插件</vt:lpstr>
      <vt:lpstr>16.1.2  常用插件</vt:lpstr>
      <vt:lpstr>16.1.2  常用插件</vt:lpstr>
      <vt:lpstr>16.1.2  常用插件</vt:lpstr>
      <vt:lpstr>16.2.1  IDAPython编程</vt:lpstr>
      <vt:lpstr>16.2.1  IDAPython编程</vt:lpstr>
      <vt:lpstr>16.2.1  IDAPython编程</vt:lpstr>
      <vt:lpstr>16.2.1  IDAPython编程</vt:lpstr>
      <vt:lpstr>16.2.1  IDAPython编程</vt:lpstr>
      <vt:lpstr>16.2.1  IDAPython编程</vt:lpstr>
      <vt:lpstr>16.2.1  IDAPython编程</vt:lpstr>
      <vt:lpstr>16.2.1  IDAPython编程</vt:lpstr>
      <vt:lpstr>16.2.1  IDAPython编程</vt:lpstr>
      <vt:lpstr>16.2.1  IDAPython编程</vt:lpstr>
      <vt:lpstr>16.2.1  IDAPython编程</vt:lpstr>
      <vt:lpstr>16.2.1  IDAPython编程</vt:lpstr>
      <vt:lpstr>16.2.2  Immunity Debugger编程</vt:lpstr>
      <vt:lpstr>16.2.2  Immunity Debugger编程</vt:lpstr>
      <vt:lpstr>16.2.2  Immunity Debugger编程</vt:lpstr>
      <vt:lpstr>16.2.2  Immunity Debugger编程</vt:lpstr>
      <vt:lpstr>16.2.2  Immunity Debugger编程</vt:lpstr>
      <vt:lpstr>16.3 Windows平台软件调试</vt:lpstr>
      <vt:lpstr>16.3.1  Windows调试接口</vt:lpstr>
      <vt:lpstr>16.3.1  Windows调试接口</vt:lpstr>
      <vt:lpstr>16.3.2 调试事件</vt:lpstr>
      <vt:lpstr>16.3.2 调试事件</vt:lpstr>
      <vt:lpstr>16.3.2 调试事件</vt:lpstr>
      <vt:lpstr>16.3.2 调试事件</vt:lpstr>
      <vt:lpstr>16.3.2 调试事件</vt:lpstr>
      <vt:lpstr>16.3.3 进程调试</vt:lpstr>
      <vt:lpstr>16.3.3 进程调试</vt:lpstr>
      <vt:lpstr>16.3.3 进程调试</vt:lpstr>
      <vt:lpstr>16.3.4 线程环境</vt:lpstr>
      <vt:lpstr>16.3.4 线程环境</vt:lpstr>
      <vt:lpstr>16.3.4 线程环境</vt:lpstr>
      <vt:lpstr>16.3.5 断点</vt:lpstr>
      <vt:lpstr>16.3.5 断点</vt:lpstr>
      <vt:lpstr>16.3.5 断点</vt:lpstr>
      <vt:lpstr>16.3.5 断点</vt:lpstr>
      <vt:lpstr>16.3.5 断点</vt:lpstr>
      <vt:lpstr>16.3.5 断点</vt:lpstr>
      <vt:lpstr>16.3.5 断点</vt:lpstr>
      <vt:lpstr>16.4 案例精选</vt:lpstr>
      <vt:lpstr>16.4 案例精选</vt:lpstr>
      <vt:lpstr>16.4 案例精选</vt:lpstr>
      <vt:lpstr>16.4 案例精选</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第16章 软件逆向工程应用</dc:title>
  <dc:creator>山东工商学院 董付国</dc:creator>
  <cp:lastModifiedBy>shewe</cp:lastModifiedBy>
  <cp:revision>14</cp:revision>
  <dcterms:created xsi:type="dcterms:W3CDTF">2014-11-21T06:47:00Z</dcterms:created>
  <dcterms:modified xsi:type="dcterms:W3CDTF">2020-02-11T14:24:50Z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2052-11.1.0.9339</vt:lpwstr>
  </property>
</Properties>
</file>