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 id="2147483697" r:id="rId6"/>
    <p:sldMasterId id="2147483709" r:id="rId7"/>
    <p:sldMasterId id="2147483721" r:id="rId8"/>
    <p:sldMasterId id="2147483733" r:id="rId9"/>
    <p:sldMasterId id="2147483745" r:id="rId10"/>
    <p:sldMasterId id="2147483757" r:id="rId11"/>
    <p:sldMasterId id="2147483769" r:id="rId12"/>
    <p:sldMasterId id="2147483782" r:id="rId13"/>
    <p:sldMasterId id="2147483794" r:id="rId14"/>
    <p:sldMasterId id="2147483807" r:id="rId15"/>
  </p:sldMasterIdLst>
  <p:notesMasterIdLst>
    <p:notesMasterId r:id="rId17"/>
  </p:notesMasterIdLst>
  <p:handoutMasterIdLst>
    <p:handoutMasterId r:id="rId142"/>
  </p:handoutMasterIdLst>
  <p:sldIdLst>
    <p:sldId id="891" r:id="rId16"/>
    <p:sldId id="892" r:id="rId18"/>
    <p:sldId id="257" r:id="rId19"/>
    <p:sldId id="259" r:id="rId20"/>
    <p:sldId id="260" r:id="rId21"/>
    <p:sldId id="459" r:id="rId22"/>
    <p:sldId id="460" r:id="rId23"/>
    <p:sldId id="461" r:id="rId24"/>
    <p:sldId id="261" r:id="rId25"/>
    <p:sldId id="456" r:id="rId26"/>
    <p:sldId id="458" r:id="rId27"/>
    <p:sldId id="1011" r:id="rId28"/>
    <p:sldId id="263" r:id="rId29"/>
    <p:sldId id="266" r:id="rId30"/>
    <p:sldId id="267" r:id="rId31"/>
    <p:sldId id="304" r:id="rId32"/>
    <p:sldId id="305" r:id="rId33"/>
    <p:sldId id="306" r:id="rId34"/>
    <p:sldId id="307" r:id="rId35"/>
    <p:sldId id="308" r:id="rId36"/>
    <p:sldId id="309" r:id="rId37"/>
    <p:sldId id="639" r:id="rId38"/>
    <p:sldId id="640" r:id="rId39"/>
    <p:sldId id="641" r:id="rId40"/>
    <p:sldId id="642" r:id="rId41"/>
    <p:sldId id="1012" r:id="rId42"/>
    <p:sldId id="643" r:id="rId43"/>
    <p:sldId id="278" r:id="rId44"/>
    <p:sldId id="279" r:id="rId45"/>
    <p:sldId id="276" r:id="rId46"/>
    <p:sldId id="1124" r:id="rId47"/>
    <p:sldId id="277" r:id="rId48"/>
    <p:sldId id="387" r:id="rId49"/>
    <p:sldId id="388" r:id="rId50"/>
    <p:sldId id="462" r:id="rId51"/>
    <p:sldId id="463" r:id="rId52"/>
    <p:sldId id="464" r:id="rId53"/>
    <p:sldId id="465" r:id="rId54"/>
    <p:sldId id="1013" r:id="rId55"/>
    <p:sldId id="310" r:id="rId56"/>
    <p:sldId id="466" r:id="rId57"/>
    <p:sldId id="467" r:id="rId58"/>
    <p:sldId id="468" r:id="rId59"/>
    <p:sldId id="737" r:id="rId60"/>
    <p:sldId id="284" r:id="rId61"/>
    <p:sldId id="389" r:id="rId62"/>
    <p:sldId id="286" r:id="rId63"/>
    <p:sldId id="287" r:id="rId64"/>
    <p:sldId id="312" r:id="rId65"/>
    <p:sldId id="285" r:id="rId66"/>
    <p:sldId id="817" r:id="rId67"/>
    <p:sldId id="1014" r:id="rId68"/>
    <p:sldId id="470" r:id="rId69"/>
    <p:sldId id="313" r:id="rId70"/>
    <p:sldId id="290" r:id="rId71"/>
    <p:sldId id="568" r:id="rId72"/>
    <p:sldId id="291" r:id="rId73"/>
    <p:sldId id="269" r:id="rId74"/>
    <p:sldId id="362" r:id="rId75"/>
    <p:sldId id="270" r:id="rId76"/>
    <p:sldId id="271" r:id="rId77"/>
    <p:sldId id="315" r:id="rId78"/>
    <p:sldId id="391" r:id="rId79"/>
    <p:sldId id="280" r:id="rId80"/>
    <p:sldId id="288" r:id="rId81"/>
    <p:sldId id="299" r:id="rId82"/>
    <p:sldId id="300" r:id="rId83"/>
    <p:sldId id="302" r:id="rId84"/>
    <p:sldId id="317" r:id="rId85"/>
    <p:sldId id="318" r:id="rId86"/>
    <p:sldId id="535" r:id="rId87"/>
    <p:sldId id="374" r:id="rId88"/>
    <p:sldId id="376" r:id="rId89"/>
    <p:sldId id="375" r:id="rId90"/>
    <p:sldId id="377" r:id="rId91"/>
    <p:sldId id="378" r:id="rId92"/>
    <p:sldId id="439" r:id="rId93"/>
    <p:sldId id="379" r:id="rId94"/>
    <p:sldId id="380" r:id="rId95"/>
    <p:sldId id="440" r:id="rId96"/>
    <p:sldId id="441" r:id="rId97"/>
    <p:sldId id="442" r:id="rId98"/>
    <p:sldId id="443" r:id="rId99"/>
    <p:sldId id="381" r:id="rId100"/>
    <p:sldId id="444" r:id="rId101"/>
    <p:sldId id="445" r:id="rId102"/>
    <p:sldId id="382" r:id="rId103"/>
    <p:sldId id="446" r:id="rId104"/>
    <p:sldId id="616" r:id="rId105"/>
    <p:sldId id="383" r:id="rId106"/>
    <p:sldId id="447" r:id="rId107"/>
    <p:sldId id="448" r:id="rId108"/>
    <p:sldId id="384" r:id="rId109"/>
    <p:sldId id="450" r:id="rId110"/>
    <p:sldId id="558" r:id="rId111"/>
    <p:sldId id="559" r:id="rId112"/>
    <p:sldId id="560" r:id="rId113"/>
    <p:sldId id="561" r:id="rId114"/>
    <p:sldId id="562" r:id="rId115"/>
    <p:sldId id="563" r:id="rId116"/>
    <p:sldId id="564" r:id="rId117"/>
    <p:sldId id="565" r:id="rId118"/>
    <p:sldId id="566" r:id="rId119"/>
    <p:sldId id="567" r:id="rId120"/>
    <p:sldId id="632" r:id="rId121"/>
    <p:sldId id="633" r:id="rId122"/>
    <p:sldId id="634" r:id="rId123"/>
    <p:sldId id="635" r:id="rId124"/>
    <p:sldId id="636" r:id="rId125"/>
    <p:sldId id="721" r:id="rId126"/>
    <p:sldId id="722" r:id="rId127"/>
    <p:sldId id="723" r:id="rId128"/>
    <p:sldId id="724" r:id="rId129"/>
    <p:sldId id="725" r:id="rId130"/>
    <p:sldId id="726" r:id="rId131"/>
    <p:sldId id="727" r:id="rId132"/>
    <p:sldId id="728" r:id="rId133"/>
    <p:sldId id="729" r:id="rId134"/>
    <p:sldId id="730" r:id="rId135"/>
    <p:sldId id="731" r:id="rId136"/>
    <p:sldId id="732" r:id="rId137"/>
    <p:sldId id="733" r:id="rId138"/>
    <p:sldId id="734" r:id="rId139"/>
    <p:sldId id="735" r:id="rId140"/>
    <p:sldId id="736" r:id="rId14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 how" initials="c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3" d="100"/>
          <a:sy n="63" d="100"/>
        </p:scale>
        <p:origin x="-648" y="-108"/>
      </p:cViewPr>
      <p:guideLst>
        <p:guide orient="horz" pos="2154"/>
        <p:guide pos="3862"/>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9" Type="http://schemas.openxmlformats.org/officeDocument/2006/relationships/slide" Target="slides/slide83.xml"/><Relationship Id="rId98" Type="http://schemas.openxmlformats.org/officeDocument/2006/relationships/slide" Target="slides/slide82.xml"/><Relationship Id="rId97" Type="http://schemas.openxmlformats.org/officeDocument/2006/relationships/slide" Target="slides/slide81.xml"/><Relationship Id="rId96" Type="http://schemas.openxmlformats.org/officeDocument/2006/relationships/slide" Target="slides/slide80.xml"/><Relationship Id="rId95" Type="http://schemas.openxmlformats.org/officeDocument/2006/relationships/slide" Target="slides/slide79.xml"/><Relationship Id="rId94" Type="http://schemas.openxmlformats.org/officeDocument/2006/relationships/slide" Target="slides/slide78.xml"/><Relationship Id="rId93" Type="http://schemas.openxmlformats.org/officeDocument/2006/relationships/slide" Target="slides/slide77.xml"/><Relationship Id="rId92" Type="http://schemas.openxmlformats.org/officeDocument/2006/relationships/slide" Target="slides/slide76.xml"/><Relationship Id="rId91" Type="http://schemas.openxmlformats.org/officeDocument/2006/relationships/slide" Target="slides/slide75.xml"/><Relationship Id="rId90" Type="http://schemas.openxmlformats.org/officeDocument/2006/relationships/slide" Target="slides/slide74.xml"/><Relationship Id="rId9" Type="http://schemas.openxmlformats.org/officeDocument/2006/relationships/slideMaster" Target="slideMasters/slideMaster8.xml"/><Relationship Id="rId89" Type="http://schemas.openxmlformats.org/officeDocument/2006/relationships/slide" Target="slides/slide73.xml"/><Relationship Id="rId88" Type="http://schemas.openxmlformats.org/officeDocument/2006/relationships/slide" Target="slides/slide72.xml"/><Relationship Id="rId87" Type="http://schemas.openxmlformats.org/officeDocument/2006/relationships/slide" Target="slides/slide71.xml"/><Relationship Id="rId86" Type="http://schemas.openxmlformats.org/officeDocument/2006/relationships/slide" Target="slides/slide70.xml"/><Relationship Id="rId85" Type="http://schemas.openxmlformats.org/officeDocument/2006/relationships/slide" Target="slides/slide69.xml"/><Relationship Id="rId84" Type="http://schemas.openxmlformats.org/officeDocument/2006/relationships/slide" Target="slides/slide68.xml"/><Relationship Id="rId83" Type="http://schemas.openxmlformats.org/officeDocument/2006/relationships/slide" Target="slides/slide67.xml"/><Relationship Id="rId82" Type="http://schemas.openxmlformats.org/officeDocument/2006/relationships/slide" Target="slides/slide66.xml"/><Relationship Id="rId81" Type="http://schemas.openxmlformats.org/officeDocument/2006/relationships/slide" Target="slides/slide65.xml"/><Relationship Id="rId80" Type="http://schemas.openxmlformats.org/officeDocument/2006/relationships/slide" Target="slides/slide64.xml"/><Relationship Id="rId8" Type="http://schemas.openxmlformats.org/officeDocument/2006/relationships/slideMaster" Target="slideMasters/slideMaster7.xml"/><Relationship Id="rId79" Type="http://schemas.openxmlformats.org/officeDocument/2006/relationships/slide" Target="slides/slide63.xml"/><Relationship Id="rId78" Type="http://schemas.openxmlformats.org/officeDocument/2006/relationships/slide" Target="slides/slide62.xml"/><Relationship Id="rId77" Type="http://schemas.openxmlformats.org/officeDocument/2006/relationships/slide" Target="slides/slide61.xml"/><Relationship Id="rId76" Type="http://schemas.openxmlformats.org/officeDocument/2006/relationships/slide" Target="slides/slide60.xml"/><Relationship Id="rId75" Type="http://schemas.openxmlformats.org/officeDocument/2006/relationships/slide" Target="slides/slide59.xml"/><Relationship Id="rId74" Type="http://schemas.openxmlformats.org/officeDocument/2006/relationships/slide" Target="slides/slide58.xml"/><Relationship Id="rId73" Type="http://schemas.openxmlformats.org/officeDocument/2006/relationships/slide" Target="slides/slide57.xml"/><Relationship Id="rId72" Type="http://schemas.openxmlformats.org/officeDocument/2006/relationships/slide" Target="slides/slide56.xml"/><Relationship Id="rId71" Type="http://schemas.openxmlformats.org/officeDocument/2006/relationships/slide" Target="slides/slide55.xml"/><Relationship Id="rId70" Type="http://schemas.openxmlformats.org/officeDocument/2006/relationships/slide" Target="slides/slide54.xml"/><Relationship Id="rId7" Type="http://schemas.openxmlformats.org/officeDocument/2006/relationships/slideMaster" Target="slideMasters/slideMaster6.xml"/><Relationship Id="rId69" Type="http://schemas.openxmlformats.org/officeDocument/2006/relationships/slide" Target="slides/slide53.xml"/><Relationship Id="rId68" Type="http://schemas.openxmlformats.org/officeDocument/2006/relationships/slide" Target="slides/slide52.xml"/><Relationship Id="rId67" Type="http://schemas.openxmlformats.org/officeDocument/2006/relationships/slide" Target="slides/slide51.xml"/><Relationship Id="rId66" Type="http://schemas.openxmlformats.org/officeDocument/2006/relationships/slide" Target="slides/slide50.xml"/><Relationship Id="rId65" Type="http://schemas.openxmlformats.org/officeDocument/2006/relationships/slide" Target="slides/slide49.xml"/><Relationship Id="rId64" Type="http://schemas.openxmlformats.org/officeDocument/2006/relationships/slide" Target="slides/slide48.xml"/><Relationship Id="rId63" Type="http://schemas.openxmlformats.org/officeDocument/2006/relationships/slide" Target="slides/slide47.xml"/><Relationship Id="rId62" Type="http://schemas.openxmlformats.org/officeDocument/2006/relationships/slide" Target="slides/slide46.xml"/><Relationship Id="rId61" Type="http://schemas.openxmlformats.org/officeDocument/2006/relationships/slide" Target="slides/slide45.xml"/><Relationship Id="rId60" Type="http://schemas.openxmlformats.org/officeDocument/2006/relationships/slide" Target="slides/slide44.xml"/><Relationship Id="rId6" Type="http://schemas.openxmlformats.org/officeDocument/2006/relationships/slideMaster" Target="slideMasters/slideMaster5.xml"/><Relationship Id="rId59" Type="http://schemas.openxmlformats.org/officeDocument/2006/relationships/slide" Target="slides/slide43.xml"/><Relationship Id="rId58" Type="http://schemas.openxmlformats.org/officeDocument/2006/relationships/slide" Target="slides/slide42.xml"/><Relationship Id="rId57" Type="http://schemas.openxmlformats.org/officeDocument/2006/relationships/slide" Target="slides/slide41.xml"/><Relationship Id="rId56" Type="http://schemas.openxmlformats.org/officeDocument/2006/relationships/slide" Target="slides/slide40.xml"/><Relationship Id="rId55" Type="http://schemas.openxmlformats.org/officeDocument/2006/relationships/slide" Target="slides/slide39.xml"/><Relationship Id="rId54" Type="http://schemas.openxmlformats.org/officeDocument/2006/relationships/slide" Target="slides/slide38.xml"/><Relationship Id="rId53" Type="http://schemas.openxmlformats.org/officeDocument/2006/relationships/slide" Target="slides/slide37.xml"/><Relationship Id="rId52" Type="http://schemas.openxmlformats.org/officeDocument/2006/relationships/slide" Target="slides/slide36.xml"/><Relationship Id="rId51" Type="http://schemas.openxmlformats.org/officeDocument/2006/relationships/slide" Target="slides/slide35.xml"/><Relationship Id="rId50" Type="http://schemas.openxmlformats.org/officeDocument/2006/relationships/slide" Target="slides/slide34.xml"/><Relationship Id="rId5" Type="http://schemas.openxmlformats.org/officeDocument/2006/relationships/slideMaster" Target="slideMasters/slideMaster4.xml"/><Relationship Id="rId49" Type="http://schemas.openxmlformats.org/officeDocument/2006/relationships/slide" Target="slides/slide33.xml"/><Relationship Id="rId48" Type="http://schemas.openxmlformats.org/officeDocument/2006/relationships/slide" Target="slides/slide32.xml"/><Relationship Id="rId47" Type="http://schemas.openxmlformats.org/officeDocument/2006/relationships/slide" Target="slides/slide31.xml"/><Relationship Id="rId46" Type="http://schemas.openxmlformats.org/officeDocument/2006/relationships/slide" Target="slides/slide30.xml"/><Relationship Id="rId45" Type="http://schemas.openxmlformats.org/officeDocument/2006/relationships/slide" Target="slides/slide29.xml"/><Relationship Id="rId44" Type="http://schemas.openxmlformats.org/officeDocument/2006/relationships/slide" Target="slides/slide28.xml"/><Relationship Id="rId43" Type="http://schemas.openxmlformats.org/officeDocument/2006/relationships/slide" Target="slides/slide27.xml"/><Relationship Id="rId42" Type="http://schemas.openxmlformats.org/officeDocument/2006/relationships/slide" Target="slides/slide26.xml"/><Relationship Id="rId41" Type="http://schemas.openxmlformats.org/officeDocument/2006/relationships/slide" Target="slides/slide25.xml"/><Relationship Id="rId40" Type="http://schemas.openxmlformats.org/officeDocument/2006/relationships/slide" Target="slides/slide24.xml"/><Relationship Id="rId4" Type="http://schemas.openxmlformats.org/officeDocument/2006/relationships/slideMaster" Target="slideMasters/slideMaster3.xml"/><Relationship Id="rId39" Type="http://schemas.openxmlformats.org/officeDocument/2006/relationships/slide" Target="slides/slide23.xml"/><Relationship Id="rId38" Type="http://schemas.openxmlformats.org/officeDocument/2006/relationships/slide" Target="slides/slide22.xml"/><Relationship Id="rId37" Type="http://schemas.openxmlformats.org/officeDocument/2006/relationships/slide" Target="slides/slide21.xml"/><Relationship Id="rId36" Type="http://schemas.openxmlformats.org/officeDocument/2006/relationships/slide" Target="slides/slide20.xml"/><Relationship Id="rId35" Type="http://schemas.openxmlformats.org/officeDocument/2006/relationships/slide" Target="slides/slide19.xml"/><Relationship Id="rId34" Type="http://schemas.openxmlformats.org/officeDocument/2006/relationships/slide" Target="slides/slide18.xml"/><Relationship Id="rId33" Type="http://schemas.openxmlformats.org/officeDocument/2006/relationships/slide" Target="slides/slide17.xml"/><Relationship Id="rId32" Type="http://schemas.openxmlformats.org/officeDocument/2006/relationships/slide" Target="slides/slide16.xml"/><Relationship Id="rId31" Type="http://schemas.openxmlformats.org/officeDocument/2006/relationships/slide" Target="slides/slide15.xml"/><Relationship Id="rId30" Type="http://schemas.openxmlformats.org/officeDocument/2006/relationships/slide" Target="slides/slide14.xml"/><Relationship Id="rId3" Type="http://schemas.openxmlformats.org/officeDocument/2006/relationships/slideMaster" Target="slideMasters/slideMaster2.xml"/><Relationship Id="rId29" Type="http://schemas.openxmlformats.org/officeDocument/2006/relationships/slide" Target="slides/slide13.xml"/><Relationship Id="rId28" Type="http://schemas.openxmlformats.org/officeDocument/2006/relationships/slide" Target="slides/slide12.xml"/><Relationship Id="rId27" Type="http://schemas.openxmlformats.org/officeDocument/2006/relationships/slide" Target="slides/slide11.xml"/><Relationship Id="rId26" Type="http://schemas.openxmlformats.org/officeDocument/2006/relationships/slide" Target="slides/slide10.xml"/><Relationship Id="rId25" Type="http://schemas.openxmlformats.org/officeDocument/2006/relationships/slide" Target="slides/slide9.xml"/><Relationship Id="rId24" Type="http://schemas.openxmlformats.org/officeDocument/2006/relationships/slide" Target="slides/slide8.xml"/><Relationship Id="rId23" Type="http://schemas.openxmlformats.org/officeDocument/2006/relationships/slide" Target="slides/slide7.xml"/><Relationship Id="rId22" Type="http://schemas.openxmlformats.org/officeDocument/2006/relationships/slide" Target="slides/slide6.xml"/><Relationship Id="rId21" Type="http://schemas.openxmlformats.org/officeDocument/2006/relationships/slide" Target="slides/slide5.xml"/><Relationship Id="rId20" Type="http://schemas.openxmlformats.org/officeDocument/2006/relationships/slide" Target="slides/slide4.xml"/><Relationship Id="rId2" Type="http://schemas.openxmlformats.org/officeDocument/2006/relationships/theme" Target="theme/theme1.xml"/><Relationship Id="rId19" Type="http://schemas.openxmlformats.org/officeDocument/2006/relationships/slide" Target="slides/slide3.xml"/><Relationship Id="rId18" Type="http://schemas.openxmlformats.org/officeDocument/2006/relationships/slide" Target="slides/slide2.xml"/><Relationship Id="rId17" Type="http://schemas.openxmlformats.org/officeDocument/2006/relationships/notesMaster" Target="notesMasters/notesMaster1.xml"/><Relationship Id="rId16" Type="http://schemas.openxmlformats.org/officeDocument/2006/relationships/slide" Target="slides/slide1.xml"/><Relationship Id="rId15" Type="http://schemas.openxmlformats.org/officeDocument/2006/relationships/slideMaster" Target="slideMasters/slideMaster14.xml"/><Relationship Id="rId146" Type="http://schemas.openxmlformats.org/officeDocument/2006/relationships/commentAuthors" Target="commentAuthors.xml"/><Relationship Id="rId145" Type="http://schemas.openxmlformats.org/officeDocument/2006/relationships/tableStyles" Target="tableStyles.xml"/><Relationship Id="rId144" Type="http://schemas.openxmlformats.org/officeDocument/2006/relationships/viewProps" Target="viewProps.xml"/><Relationship Id="rId143" Type="http://schemas.openxmlformats.org/officeDocument/2006/relationships/presProps" Target="presProps.xml"/><Relationship Id="rId142" Type="http://schemas.openxmlformats.org/officeDocument/2006/relationships/handoutMaster" Target="handoutMasters/handoutMaster1.xml"/><Relationship Id="rId141" Type="http://schemas.openxmlformats.org/officeDocument/2006/relationships/slide" Target="slides/slide125.xml"/><Relationship Id="rId140" Type="http://schemas.openxmlformats.org/officeDocument/2006/relationships/slide" Target="slides/slide124.xml"/><Relationship Id="rId14" Type="http://schemas.openxmlformats.org/officeDocument/2006/relationships/slideMaster" Target="slideMasters/slideMaster13.xml"/><Relationship Id="rId139" Type="http://schemas.openxmlformats.org/officeDocument/2006/relationships/slide" Target="slides/slide123.xml"/><Relationship Id="rId138" Type="http://schemas.openxmlformats.org/officeDocument/2006/relationships/slide" Target="slides/slide122.xml"/><Relationship Id="rId137" Type="http://schemas.openxmlformats.org/officeDocument/2006/relationships/slide" Target="slides/slide121.xml"/><Relationship Id="rId136" Type="http://schemas.openxmlformats.org/officeDocument/2006/relationships/slide" Target="slides/slide120.xml"/><Relationship Id="rId135" Type="http://schemas.openxmlformats.org/officeDocument/2006/relationships/slide" Target="slides/slide119.xml"/><Relationship Id="rId134" Type="http://schemas.openxmlformats.org/officeDocument/2006/relationships/slide" Target="slides/slide118.xml"/><Relationship Id="rId133" Type="http://schemas.openxmlformats.org/officeDocument/2006/relationships/slide" Target="slides/slide117.xml"/><Relationship Id="rId132" Type="http://schemas.openxmlformats.org/officeDocument/2006/relationships/slide" Target="slides/slide116.xml"/><Relationship Id="rId131" Type="http://schemas.openxmlformats.org/officeDocument/2006/relationships/slide" Target="slides/slide115.xml"/><Relationship Id="rId130" Type="http://schemas.openxmlformats.org/officeDocument/2006/relationships/slide" Target="slides/slide114.xml"/><Relationship Id="rId13" Type="http://schemas.openxmlformats.org/officeDocument/2006/relationships/slideMaster" Target="slideMasters/slideMaster12.xml"/><Relationship Id="rId129" Type="http://schemas.openxmlformats.org/officeDocument/2006/relationships/slide" Target="slides/slide113.xml"/><Relationship Id="rId128" Type="http://schemas.openxmlformats.org/officeDocument/2006/relationships/slide" Target="slides/slide112.xml"/><Relationship Id="rId127" Type="http://schemas.openxmlformats.org/officeDocument/2006/relationships/slide" Target="slides/slide111.xml"/><Relationship Id="rId126" Type="http://schemas.openxmlformats.org/officeDocument/2006/relationships/slide" Target="slides/slide110.xml"/><Relationship Id="rId125" Type="http://schemas.openxmlformats.org/officeDocument/2006/relationships/slide" Target="slides/slide109.xml"/><Relationship Id="rId124" Type="http://schemas.openxmlformats.org/officeDocument/2006/relationships/slide" Target="slides/slide108.xml"/><Relationship Id="rId123" Type="http://schemas.openxmlformats.org/officeDocument/2006/relationships/slide" Target="slides/slide107.xml"/><Relationship Id="rId122" Type="http://schemas.openxmlformats.org/officeDocument/2006/relationships/slide" Target="slides/slide106.xml"/><Relationship Id="rId121" Type="http://schemas.openxmlformats.org/officeDocument/2006/relationships/slide" Target="slides/slide105.xml"/><Relationship Id="rId120" Type="http://schemas.openxmlformats.org/officeDocument/2006/relationships/slide" Target="slides/slide104.xml"/><Relationship Id="rId12" Type="http://schemas.openxmlformats.org/officeDocument/2006/relationships/slideMaster" Target="slideMasters/slideMaster11.xml"/><Relationship Id="rId119" Type="http://schemas.openxmlformats.org/officeDocument/2006/relationships/slide" Target="slides/slide103.xml"/><Relationship Id="rId118" Type="http://schemas.openxmlformats.org/officeDocument/2006/relationships/slide" Target="slides/slide102.xml"/><Relationship Id="rId117" Type="http://schemas.openxmlformats.org/officeDocument/2006/relationships/slide" Target="slides/slide101.xml"/><Relationship Id="rId116" Type="http://schemas.openxmlformats.org/officeDocument/2006/relationships/slide" Target="slides/slide100.xml"/><Relationship Id="rId115" Type="http://schemas.openxmlformats.org/officeDocument/2006/relationships/slide" Target="slides/slide99.xml"/><Relationship Id="rId114" Type="http://schemas.openxmlformats.org/officeDocument/2006/relationships/slide" Target="slides/slide98.xml"/><Relationship Id="rId113" Type="http://schemas.openxmlformats.org/officeDocument/2006/relationships/slide" Target="slides/slide97.xml"/><Relationship Id="rId112" Type="http://schemas.openxmlformats.org/officeDocument/2006/relationships/slide" Target="slides/slide96.xml"/><Relationship Id="rId111" Type="http://schemas.openxmlformats.org/officeDocument/2006/relationships/slide" Target="slides/slide95.xml"/><Relationship Id="rId110" Type="http://schemas.openxmlformats.org/officeDocument/2006/relationships/slide" Target="slides/slide94.xml"/><Relationship Id="rId11" Type="http://schemas.openxmlformats.org/officeDocument/2006/relationships/slideMaster" Target="slideMasters/slideMaster10.xml"/><Relationship Id="rId109" Type="http://schemas.openxmlformats.org/officeDocument/2006/relationships/slide" Target="slides/slide93.xml"/><Relationship Id="rId108" Type="http://schemas.openxmlformats.org/officeDocument/2006/relationships/slide" Target="slides/slide92.xml"/><Relationship Id="rId107" Type="http://schemas.openxmlformats.org/officeDocument/2006/relationships/slide" Target="slides/slide91.xml"/><Relationship Id="rId106" Type="http://schemas.openxmlformats.org/officeDocument/2006/relationships/slide" Target="slides/slide90.xml"/><Relationship Id="rId105" Type="http://schemas.openxmlformats.org/officeDocument/2006/relationships/slide" Target="slides/slide89.xml"/><Relationship Id="rId104" Type="http://schemas.openxmlformats.org/officeDocument/2006/relationships/slide" Target="slides/slide88.xml"/><Relationship Id="rId103" Type="http://schemas.openxmlformats.org/officeDocument/2006/relationships/slide" Target="slides/slide87.xml"/><Relationship Id="rId102" Type="http://schemas.openxmlformats.org/officeDocument/2006/relationships/slide" Target="slides/slide86.xml"/><Relationship Id="rId101" Type="http://schemas.openxmlformats.org/officeDocument/2006/relationships/slide" Target="slides/slide85.xml"/><Relationship Id="rId100" Type="http://schemas.openxmlformats.org/officeDocument/2006/relationships/slide" Target="slides/slide84.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fontAlgn="base"/>
            <a:fld id="{0F9B84EA-7D68-4D60-9CB1-D50884785D1C}"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lvl1pPr algn="r">
              <a:defRPr sz="1200"/>
            </a:lvl1pPr>
          </a:lstStyle>
          <a:p>
            <a:pPr fontAlgn="base"/>
            <a:fld id="{A6889B9F-1CDC-40AB-9542-B8FD9D273882}"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7410" name="Rectangle 2"/>
          <p:cNvSpPr>
            <a:spLocks noGrp="1"/>
          </p:cNvSpPr>
          <p:nvPr>
            <p:ph type="hdr" sz="quarter"/>
          </p:nvPr>
        </p:nvSpPr>
        <p:spPr>
          <a:xfrm>
            <a:off x="0" y="0"/>
            <a:ext cx="2971800" cy="457200"/>
          </a:xfrm>
          <a:prstGeom prst="rect">
            <a:avLst/>
          </a:prstGeom>
          <a:noFill/>
          <a:ln w="9525">
            <a:noFill/>
            <a:miter/>
          </a:ln>
        </p:spPr>
        <p:txBody>
          <a:bodyPr/>
          <a:lstStyle>
            <a:lvl1pPr>
              <a:defRPr sz="1200" noProof="1" dirty="0"/>
            </a:lvl1pPr>
          </a:lstStyle>
          <a:p>
            <a:pPr fontAlgn="base"/>
            <a:endParaRPr lang="zh-CN" altLang="en-US" strike="noStrike" noProof="1"/>
          </a:p>
        </p:txBody>
      </p:sp>
      <p:sp>
        <p:nvSpPr>
          <p:cNvPr id="17411" name="Rectangle 3"/>
          <p:cNvSpPr>
            <a:spLocks noGrp="1"/>
          </p:cNvSpPr>
          <p:nvPr>
            <p:ph type="dt" idx="1"/>
          </p:nvPr>
        </p:nvSpPr>
        <p:spPr>
          <a:xfrm>
            <a:off x="3884613" y="0"/>
            <a:ext cx="2971800" cy="457200"/>
          </a:xfrm>
          <a:prstGeom prst="rect">
            <a:avLst/>
          </a:prstGeom>
          <a:noFill/>
          <a:ln w="9525">
            <a:noFill/>
            <a:miter/>
          </a:ln>
        </p:spPr>
        <p:txBody>
          <a:bodyPr/>
          <a:lstStyle>
            <a:lvl1pPr algn="r">
              <a:defRPr sz="1200" noProof="1" dirty="0"/>
            </a:lvl1pPr>
          </a:lstStyle>
          <a:p>
            <a:pPr fontAlgn="base"/>
            <a:endParaRPr lang="zh-CN" altLang="en-US" strike="noStrike" noProof="1"/>
          </a:p>
        </p:txBody>
      </p:sp>
      <p:sp>
        <p:nvSpPr>
          <p:cNvPr id="28676" name="Rectangle 4"/>
          <p:cNvSpPr>
            <a:spLocks noGrp="1"/>
          </p:cNvSpPr>
          <p:nvPr>
            <p:ph type="sldImg"/>
          </p:nvPr>
        </p:nvSpPr>
        <p:spPr>
          <a:xfrm>
            <a:off x="381000" y="685800"/>
            <a:ext cx="6096000" cy="3429000"/>
          </a:xfrm>
          <a:prstGeom prst="rect">
            <a:avLst/>
          </a:prstGeom>
          <a:noFill/>
          <a:ln w="9525">
            <a:noFill/>
          </a:ln>
        </p:spPr>
      </p:sp>
      <p:sp>
        <p:nvSpPr>
          <p:cNvPr id="28677" name="Rectangle 5"/>
          <p:cNvSpPr>
            <a:spLocks noGrp="1"/>
          </p:cNvSpPr>
          <p:nvPr>
            <p:ph type="body" sz="quarter"/>
          </p:nvPr>
        </p:nvSpPr>
        <p:spPr>
          <a:xfrm>
            <a:off x="685800" y="4343400"/>
            <a:ext cx="5486400" cy="4114800"/>
          </a:xfrm>
          <a:prstGeom prst="rect">
            <a:avLst/>
          </a:prstGeom>
          <a:noFill/>
          <a:ln w="9525">
            <a:noFill/>
          </a:ln>
        </p:spPr>
        <p:txBody>
          <a:bodyPr wrap="square" lIns="91440" tIns="45720" rIns="91440" bIns="45720"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17414" name="Rectangle 6"/>
          <p:cNvSpPr>
            <a:spLocks noGrp="1"/>
          </p:cNvSpPr>
          <p:nvPr>
            <p:ph type="ftr" sz="quarter" idx="4"/>
          </p:nvPr>
        </p:nvSpPr>
        <p:spPr>
          <a:xfrm>
            <a:off x="0" y="8685213"/>
            <a:ext cx="2971800" cy="457200"/>
          </a:xfrm>
          <a:prstGeom prst="rect">
            <a:avLst/>
          </a:prstGeom>
          <a:noFill/>
          <a:ln w="9525">
            <a:noFill/>
            <a:miter/>
          </a:ln>
        </p:spPr>
        <p:txBody>
          <a:bodyPr anchor="b"/>
          <a:lstStyle>
            <a:lvl1pPr>
              <a:defRPr sz="1200" noProof="1" dirty="0"/>
            </a:lvl1pPr>
          </a:lstStyle>
          <a:p>
            <a:pPr fontAlgn="base"/>
            <a:endParaRPr lang="en-US" altLang="x-none" strike="noStrike" noProof="1"/>
          </a:p>
        </p:txBody>
      </p:sp>
      <p:sp>
        <p:nvSpPr>
          <p:cNvPr id="17415" name="Rectangle 7"/>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a:defRPr sz="1200"/>
            </a:lvl1pPr>
          </a:lstStyle>
          <a:p>
            <a:pPr fontAlgn="base"/>
            <a:fld id="{B96FC780-38BA-4EA3-87C6-D2F2C57EF75F}" type="slidenum">
              <a:rPr lang="zh-CN" altLang="en-US" strike="noStrike" noProof="1">
                <a:latin typeface="Arial" panose="020B0604020202020204" pitchFamily="34" charset="0"/>
                <a:ea typeface="宋体" panose="02010600030101010101" pitchFamily="2" charset="-122"/>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lvl="1" algn="l" rtl="0" eaLnBrk="0" fontAlgn="base" hangingPunct="0">
      <a:spcBef>
        <a:spcPct val="30000"/>
      </a:spcBef>
      <a:spcAft>
        <a:spcPct val="0"/>
      </a:spcAft>
      <a:defRPr sz="1200" kern="1200">
        <a:solidFill>
          <a:schemeClr val="tx1"/>
        </a:solidFill>
        <a:latin typeface="+mn-lt"/>
        <a:ea typeface="+mn-ea"/>
        <a:cs typeface="+mn-cs"/>
      </a:defRPr>
    </a:lvl2pPr>
    <a:lvl3pPr marL="914400" lvl="2" algn="l" rtl="0" eaLnBrk="0" fontAlgn="base" hangingPunct="0">
      <a:spcBef>
        <a:spcPct val="30000"/>
      </a:spcBef>
      <a:spcAft>
        <a:spcPct val="0"/>
      </a:spcAft>
      <a:defRPr sz="1200" kern="1200">
        <a:solidFill>
          <a:schemeClr val="tx1"/>
        </a:solidFill>
        <a:latin typeface="+mn-lt"/>
        <a:ea typeface="+mn-ea"/>
        <a:cs typeface="+mn-cs"/>
      </a:defRPr>
    </a:lvl3pPr>
    <a:lvl4pPr marL="1371600" lvl="3" algn="l" rtl="0" eaLnBrk="0" fontAlgn="base" hangingPunct="0">
      <a:spcBef>
        <a:spcPct val="30000"/>
      </a:spcBef>
      <a:spcAft>
        <a:spcPct val="0"/>
      </a:spcAft>
      <a:defRPr sz="1200" kern="1200">
        <a:solidFill>
          <a:schemeClr val="tx1"/>
        </a:solidFill>
        <a:latin typeface="+mn-lt"/>
        <a:ea typeface="+mn-ea"/>
        <a:cs typeface="+mn-cs"/>
      </a:defRPr>
    </a:lvl4pPr>
    <a:lvl5pPr marL="1828800" lvl="4" algn="l" rtl="0" eaLnBrk="0" fontAlgn="base" hangingPunct="0">
      <a:spcBef>
        <a:spcPct val="30000"/>
      </a:spcBef>
      <a:spcAft>
        <a:spcPct val="0"/>
      </a:spcAft>
      <a:defRPr sz="1200" kern="120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1"/>
          <p:cNvSpPr>
            <a:spLocks noGrp="1"/>
          </p:cNvSpPr>
          <p:nvPr>
            <p:ph type="sldImg"/>
          </p:nvPr>
        </p:nvSpPr>
        <p:spPr/>
      </p:sp>
      <p:sp>
        <p:nvSpPr>
          <p:cNvPr id="40962" name="文本占位符 2"/>
          <p:cNvSpPr>
            <a:spLocks noGrp="1"/>
          </p:cNvSpPr>
          <p:nvPr>
            <p:ph type="body"/>
          </p:nvPr>
        </p:nvSpPr>
        <p:spPr/>
        <p:txBody>
          <a:bodyPr wrap="square" lIns="91440" tIns="45720" rIns="91440" bIns="45720" anchor="ctr"/>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miter/>
          </a:ln>
        </p:spPr>
        <p:txBody>
          <a:bodyPr/>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5" name="Footer Placeholder 4"/>
          <p:cNvSpPr>
            <a:spLocks noGrp="1"/>
          </p:cNvSpPr>
          <p:nvPr>
            <p:ph type="ftr" sz="quarter" idx="11"/>
          </p:nvPr>
        </p:nvSpPr>
        <p:spPr>
          <a:xfrm>
            <a:off x="4165600" y="6245225"/>
            <a:ext cx="3860800" cy="476250"/>
          </a:xfrm>
          <a:prstGeom prst="rect">
            <a:avLst/>
          </a:prstGeom>
          <a:noFill/>
          <a:ln w="9525">
            <a:noFill/>
            <a:miter/>
          </a:ln>
        </p:spPr>
        <p:txBody>
          <a:bodyPr/>
          <a:lstStyle>
            <a:lvl1pPr>
              <a:defRPr/>
            </a:lvl1pPr>
          </a:lstStyle>
          <a:p>
            <a:pPr fontAlgn="base"/>
            <a:endParaRPr lang="zh-CN" altLang="en-US" strike="noStrike" noProof="1"/>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miter/>
          </a:ln>
        </p:spPr>
        <p:txBody>
          <a:bodyPr vert="horz" wrap="square" lIns="91440" tIns="45720" rIns="91440" bIns="45720" numCol="1" anchor="t" anchorCtr="0" compatLnSpc="1"/>
          <a:lstStyle>
            <a:lvl1pPr>
              <a:defRPr/>
            </a:lvl1pPr>
          </a:lstStyle>
          <a:p>
            <a:pPr fontAlgn="base"/>
            <a:fld id="{9AEC498E-21F4-42F6-8674-2ED52E8BEF49}"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页脚占位符 7"/>
          <p:cNvSpPr>
            <a:spLocks noGrp="1"/>
          </p:cNvSpPr>
          <p:nvPr>
            <p:ph type="ftr" sz="quarter" idx="11"/>
          </p:nvPr>
        </p:nvSpPr>
        <p:spPr/>
        <p:txBody>
          <a:bodyPr/>
          <a:p>
            <a:pPr fontAlgn="base"/>
            <a:endParaRPr lang="zh-CN" altLang="en-US" strike="noStrike" noProof="1"/>
          </a:p>
        </p:txBody>
      </p:sp>
      <p:sp>
        <p:nvSpPr>
          <p:cNvPr id="9" name="灯片编号占位符 8"/>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8434" name="组合 14337"/>
          <p:cNvGrpSpPr/>
          <p:nvPr/>
        </p:nvGrpSpPr>
        <p:grpSpPr>
          <a:xfrm>
            <a:off x="0" y="0"/>
            <a:ext cx="12192000" cy="6856413"/>
            <a:chOff x="0" y="0"/>
            <a:chExt cx="5760" cy="4319"/>
          </a:xfrm>
        </p:grpSpPr>
        <p:sp>
          <p:nvSpPr>
            <p:cNvPr id="18435" name="任意多边形 14338"/>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8436" name="任意多边形 14339"/>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8437" name="任意多边形 14340"/>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8438" name="任意多边形 14341"/>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8439" name="任意多边形 14342"/>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8440" name="任意多边形 14343"/>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pathLst>
                <a:path w="975" h="101">
                  <a:moveTo>
                    <a:pt x="975" y="48"/>
                  </a:moveTo>
                  <a:lnTo>
                    <a:pt x="975" y="0"/>
                  </a:lnTo>
                  <a:lnTo>
                    <a:pt x="0" y="24"/>
                  </a:lnTo>
                  <a:lnTo>
                    <a:pt x="0" y="101"/>
                  </a:lnTo>
                  <a:lnTo>
                    <a:pt x="975" y="48"/>
                  </a:lnTo>
                  <a:close/>
                </a:path>
              </a:pathLst>
            </a:custGeom>
            <a:solidFill>
              <a:schemeClr val="bg1"/>
            </a:solidFill>
            <a:ln w="9525">
              <a:noFill/>
            </a:ln>
          </p:spPr>
          <p:txBody>
            <a:bodyPr/>
            <a:p>
              <a:endParaRPr lang="zh-CN" altLang="en-US"/>
            </a:p>
          </p:txBody>
        </p:sp>
        <p:sp>
          <p:nvSpPr>
            <p:cNvPr id="18441" name="任意多边形 14344"/>
            <p:cNvSpPr/>
            <p:nvPr/>
          </p:nvSpPr>
          <p:spPr>
            <a:xfrm>
              <a:off x="3619" y="3815"/>
              <a:ext cx="2139" cy="198"/>
            </a:xfrm>
            <a:custGeom>
              <a:avLst/>
              <a:gdLst/>
              <a:ahLst/>
              <a:cxnLst>
                <a:cxn ang="0">
                  <a:pos x="2139" y="0"/>
                </a:cxn>
                <a:cxn ang="0">
                  <a:pos x="0" y="156"/>
                </a:cxn>
                <a:cxn ang="0">
                  <a:pos x="0" y="198"/>
                </a:cxn>
                <a:cxn ang="0">
                  <a:pos x="2139" y="0"/>
                </a:cxn>
                <a:cxn ang="0">
                  <a:pos x="2139" y="0"/>
                </a:cxn>
              </a:cxnLst>
              <a:pathLst>
                <a:path w="2141" h="198">
                  <a:moveTo>
                    <a:pt x="2141" y="0"/>
                  </a:moveTo>
                  <a:lnTo>
                    <a:pt x="0" y="156"/>
                  </a:lnTo>
                  <a:lnTo>
                    <a:pt x="0" y="198"/>
                  </a:lnTo>
                  <a:lnTo>
                    <a:pt x="2141" y="0"/>
                  </a:lnTo>
                  <a:close/>
                </a:path>
              </a:pathLst>
            </a:custGeom>
            <a:solidFill>
              <a:schemeClr val="bg1"/>
            </a:solidFill>
            <a:ln w="9525">
              <a:noFill/>
            </a:ln>
          </p:spPr>
          <p:txBody>
            <a:bodyPr/>
            <a:p>
              <a:endParaRPr lang="zh-CN" altLang="en-US"/>
            </a:p>
          </p:txBody>
        </p:sp>
        <p:sp>
          <p:nvSpPr>
            <p:cNvPr id="18442" name="任意多边形 14345"/>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8443" name="任意多边形 14346"/>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pathLst>
                <a:path w="2517" h="276">
                  <a:moveTo>
                    <a:pt x="2182" y="276"/>
                  </a:moveTo>
                  <a:lnTo>
                    <a:pt x="2517" y="204"/>
                  </a:lnTo>
                  <a:lnTo>
                    <a:pt x="2260" y="0"/>
                  </a:lnTo>
                  <a:lnTo>
                    <a:pt x="0" y="276"/>
                  </a:lnTo>
                  <a:lnTo>
                    <a:pt x="2182" y="276"/>
                  </a:lnTo>
                  <a:close/>
                </a:path>
              </a:pathLst>
            </a:custGeom>
            <a:solidFill>
              <a:schemeClr val="bg1"/>
            </a:solidFill>
            <a:ln w="9525">
              <a:noFill/>
            </a:ln>
          </p:spPr>
          <p:txBody>
            <a:bodyPr/>
            <a:p>
              <a:endParaRPr lang="zh-CN" altLang="en-US"/>
            </a:p>
          </p:txBody>
        </p:sp>
        <p:sp>
          <p:nvSpPr>
            <p:cNvPr id="18444" name="任意多边形 14347"/>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8445" name="任意多边形 14348"/>
            <p:cNvSpPr/>
            <p:nvPr/>
          </p:nvSpPr>
          <p:spPr>
            <a:xfrm>
              <a:off x="5030" y="3151"/>
              <a:ext cx="728" cy="240"/>
            </a:xfrm>
            <a:custGeom>
              <a:avLst/>
              <a:gdLst/>
              <a:ahLst/>
              <a:cxnLst>
                <a:cxn ang="0">
                  <a:pos x="728" y="240"/>
                </a:cxn>
                <a:cxn ang="0">
                  <a:pos x="0" y="0"/>
                </a:cxn>
                <a:cxn ang="0">
                  <a:pos x="0" y="6"/>
                </a:cxn>
                <a:cxn ang="0">
                  <a:pos x="728" y="240"/>
                </a:cxn>
                <a:cxn ang="0">
                  <a:pos x="728" y="240"/>
                </a:cxn>
              </a:cxnLst>
              <a:pathLst>
                <a:path w="729" h="240">
                  <a:moveTo>
                    <a:pt x="729" y="240"/>
                  </a:moveTo>
                  <a:lnTo>
                    <a:pt x="0" y="0"/>
                  </a:lnTo>
                  <a:lnTo>
                    <a:pt x="0" y="6"/>
                  </a:lnTo>
                  <a:lnTo>
                    <a:pt x="729" y="240"/>
                  </a:lnTo>
                  <a:close/>
                </a:path>
              </a:pathLst>
            </a:custGeom>
            <a:solidFill>
              <a:schemeClr val="bg1"/>
            </a:solidFill>
            <a:ln w="9525">
              <a:noFill/>
            </a:ln>
          </p:spPr>
          <p:txBody>
            <a:bodyPr/>
            <a:p>
              <a:endParaRPr lang="zh-CN" altLang="en-US"/>
            </a:p>
          </p:txBody>
        </p:sp>
        <p:sp>
          <p:nvSpPr>
            <p:cNvPr id="18446" name="任意多边形 14349"/>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8447" name="任意多边形 14350"/>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8448" name="任意多边形 14351"/>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8449" name="任意多边形 14352"/>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8450" name="任意多边形 14353"/>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8451" name="任意多边形 14354"/>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pathLst>
                <a:path w="281" h="335">
                  <a:moveTo>
                    <a:pt x="281" y="335"/>
                  </a:moveTo>
                  <a:lnTo>
                    <a:pt x="281" y="173"/>
                  </a:lnTo>
                  <a:lnTo>
                    <a:pt x="96" y="0"/>
                  </a:lnTo>
                  <a:lnTo>
                    <a:pt x="0" y="90"/>
                  </a:lnTo>
                  <a:lnTo>
                    <a:pt x="281" y="335"/>
                  </a:lnTo>
                  <a:close/>
                </a:path>
              </a:pathLst>
            </a:custGeom>
            <a:solidFill>
              <a:schemeClr val="bg1"/>
            </a:solidFill>
            <a:ln w="9525">
              <a:noFill/>
            </a:ln>
          </p:spPr>
          <p:txBody>
            <a:bodyPr/>
            <a:p>
              <a:endParaRPr lang="zh-CN" altLang="en-US"/>
            </a:p>
          </p:txBody>
        </p:sp>
        <p:sp>
          <p:nvSpPr>
            <p:cNvPr id="18452" name="任意多边形 14355"/>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8453" name="任意多边形 14356"/>
            <p:cNvSpPr/>
            <p:nvPr/>
          </p:nvSpPr>
          <p:spPr>
            <a:xfrm>
              <a:off x="5626" y="2534"/>
              <a:ext cx="132" cy="132"/>
            </a:xfrm>
            <a:custGeom>
              <a:avLst/>
              <a:gdLst/>
              <a:ahLst/>
              <a:cxnLst>
                <a:cxn ang="0">
                  <a:pos x="132" y="132"/>
                </a:cxn>
                <a:cxn ang="0">
                  <a:pos x="0" y="0"/>
                </a:cxn>
                <a:cxn ang="0">
                  <a:pos x="0" y="0"/>
                </a:cxn>
                <a:cxn ang="0">
                  <a:pos x="132" y="132"/>
                </a:cxn>
                <a:cxn ang="0">
                  <a:pos x="132" y="132"/>
                </a:cxn>
              </a:cxnLst>
              <a:pathLst>
                <a:path w="132" h="132">
                  <a:moveTo>
                    <a:pt x="132" y="132"/>
                  </a:moveTo>
                  <a:lnTo>
                    <a:pt x="0" y="0"/>
                  </a:lnTo>
                  <a:lnTo>
                    <a:pt x="132" y="132"/>
                  </a:lnTo>
                  <a:close/>
                </a:path>
              </a:pathLst>
            </a:custGeom>
            <a:solidFill>
              <a:srgbClr val="FF9999"/>
            </a:solidFill>
            <a:ln w="9525">
              <a:noFill/>
            </a:ln>
          </p:spPr>
          <p:txBody>
            <a:bodyPr/>
            <a:p>
              <a:endParaRPr lang="zh-CN" altLang="en-US"/>
            </a:p>
          </p:txBody>
        </p:sp>
        <p:sp>
          <p:nvSpPr>
            <p:cNvPr id="18454" name="任意多边形 14357"/>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8455" name="任意多边形 14358"/>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8456" name="任意多边形 14359"/>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8457" name="任意多边形 14360"/>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pathLst>
                <a:path w="155" h="516">
                  <a:moveTo>
                    <a:pt x="155" y="516"/>
                  </a:moveTo>
                  <a:lnTo>
                    <a:pt x="155" y="204"/>
                  </a:lnTo>
                  <a:lnTo>
                    <a:pt x="77" y="0"/>
                  </a:lnTo>
                  <a:lnTo>
                    <a:pt x="0" y="192"/>
                  </a:lnTo>
                  <a:lnTo>
                    <a:pt x="155" y="516"/>
                  </a:lnTo>
                  <a:close/>
                </a:path>
              </a:pathLst>
            </a:custGeom>
            <a:solidFill>
              <a:schemeClr val="bg2"/>
            </a:solidFill>
            <a:ln w="9525">
              <a:noFill/>
            </a:ln>
          </p:spPr>
          <p:txBody>
            <a:bodyPr/>
            <a:p>
              <a:endParaRPr lang="zh-CN" altLang="en-US"/>
            </a:p>
          </p:txBody>
        </p:sp>
        <p:sp>
          <p:nvSpPr>
            <p:cNvPr id="18458" name="任意多边形 14361"/>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8459" name="任意多边形 14362"/>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8460" name="任意多边形 14363"/>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pathLst>
                <a:path w="60" h="312">
                  <a:moveTo>
                    <a:pt x="0" y="144"/>
                  </a:moveTo>
                  <a:lnTo>
                    <a:pt x="60" y="312"/>
                  </a:lnTo>
                  <a:lnTo>
                    <a:pt x="60" y="6"/>
                  </a:lnTo>
                  <a:lnTo>
                    <a:pt x="54" y="0"/>
                  </a:lnTo>
                  <a:lnTo>
                    <a:pt x="0" y="144"/>
                  </a:lnTo>
                  <a:close/>
                </a:path>
              </a:pathLst>
            </a:custGeom>
            <a:solidFill>
              <a:schemeClr val="bg2"/>
            </a:solidFill>
            <a:ln w="9525">
              <a:noFill/>
            </a:ln>
          </p:spPr>
          <p:txBody>
            <a:bodyPr/>
            <a:p>
              <a:endParaRPr lang="zh-CN" altLang="en-US"/>
            </a:p>
          </p:txBody>
        </p:sp>
        <p:sp>
          <p:nvSpPr>
            <p:cNvPr id="18461" name="任意多边形 14364"/>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8462" name="任意多边形 14365"/>
            <p:cNvSpPr/>
            <p:nvPr/>
          </p:nvSpPr>
          <p:spPr>
            <a:xfrm>
              <a:off x="5754" y="3483"/>
              <a:ext cx="6" cy="6"/>
            </a:xfrm>
            <a:custGeom>
              <a:avLst/>
              <a:gdLst/>
              <a:ahLst/>
              <a:cxnLst>
                <a:cxn ang="0">
                  <a:pos x="6" y="6"/>
                </a:cxn>
                <a:cxn ang="0">
                  <a:pos x="0" y="0"/>
                </a:cxn>
                <a:cxn ang="0">
                  <a:pos x="0" y="6"/>
                </a:cxn>
                <a:cxn ang="0">
                  <a:pos x="6" y="6"/>
                </a:cxn>
                <a:cxn ang="0">
                  <a:pos x="6" y="6"/>
                </a:cxn>
              </a:cxnLst>
              <a:pathLst>
                <a:path w="6" h="6">
                  <a:moveTo>
                    <a:pt x="6" y="6"/>
                  </a:moveTo>
                  <a:lnTo>
                    <a:pt x="0" y="0"/>
                  </a:lnTo>
                  <a:lnTo>
                    <a:pt x="0" y="6"/>
                  </a:lnTo>
                  <a:lnTo>
                    <a:pt x="6" y="6"/>
                  </a:lnTo>
                  <a:close/>
                </a:path>
              </a:pathLst>
            </a:custGeom>
            <a:solidFill>
              <a:srgbClr val="18FF00"/>
            </a:solidFill>
            <a:ln w="9525">
              <a:noFill/>
            </a:ln>
          </p:spPr>
          <p:txBody>
            <a:bodyPr/>
            <a:p>
              <a:endParaRPr lang="zh-CN" altLang="en-US"/>
            </a:p>
          </p:txBody>
        </p:sp>
        <p:sp>
          <p:nvSpPr>
            <p:cNvPr id="18463" name="任意多边形 14366"/>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8464" name="任意多边形 14367"/>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8465" name="任意多边形 14368"/>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8466" name="任意多边形 14369"/>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8467" name="任意多边形 14370"/>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8468" name="任意多边形 14371"/>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8469" name="任意多边形 14372"/>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8470" name="任意多边形 14373"/>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8471" name="组合 14374"/>
            <p:cNvGrpSpPr/>
            <p:nvPr userDrawn="1"/>
          </p:nvGrpSpPr>
          <p:grpSpPr>
            <a:xfrm>
              <a:off x="0" y="1632"/>
              <a:ext cx="5758" cy="1858"/>
              <a:chOff x="0" y="0"/>
              <a:chExt cx="5758" cy="1858"/>
            </a:xfrm>
          </p:grpSpPr>
          <p:sp>
            <p:nvSpPr>
              <p:cNvPr id="18472" name="任意多边形 14375"/>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8473" name="任意多边形 14376"/>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4378" name="标题 14377"/>
          <p:cNvSpPr>
            <a:spLocks noGrp="1"/>
          </p:cNvSpPr>
          <p:nvPr>
            <p:ph type="ctrTitle" sz="quarter"/>
          </p:nvPr>
        </p:nvSpPr>
        <p:spPr>
          <a:xfrm>
            <a:off x="609600" y="1600200"/>
            <a:ext cx="10972800" cy="1828800"/>
          </a:xfrm>
          <a:prstGeom prst="rect">
            <a:avLst/>
          </a:prstGeom>
          <a:noFill/>
          <a:ln w="9525">
            <a:noFill/>
            <a:miter/>
          </a:ln>
        </p:spPr>
        <p:txBody>
          <a:bodyP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14379" name="副标题 14378"/>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44" name="日期占位符 14379"/>
          <p:cNvSpPr>
            <a:spLocks noGrp="1"/>
          </p:cNvSpPr>
          <p:nvPr>
            <p:ph type="dt" sz="quarter" idx="10"/>
          </p:nvPr>
        </p:nvSpPr>
        <p:spPr>
          <a:xfrm>
            <a:off x="609600" y="6243638"/>
            <a:ext cx="2844800" cy="45720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45" name="页脚占位符 14380"/>
          <p:cNvSpPr>
            <a:spLocks noGrp="1"/>
          </p:cNvSpPr>
          <p:nvPr>
            <p:ph type="ftr" sz="quarter" idx="11"/>
          </p:nvPr>
        </p:nvSpPr>
        <p:spPr>
          <a:xfrm>
            <a:off x="4165600" y="6248400"/>
            <a:ext cx="3860800" cy="457200"/>
          </a:xfrm>
          <a:prstGeom prst="rect">
            <a:avLst/>
          </a:prstGeom>
          <a:noFill/>
          <a:ln w="9525">
            <a:noFill/>
            <a:miter/>
          </a:ln>
        </p:spPr>
        <p:txBody>
          <a:bodyPr anchor="b"/>
          <a:lstStyle>
            <a:lvl1pPr>
              <a:defRPr dirty="0">
                <a:effectLst/>
              </a:defRPr>
            </a:lvl1pPr>
          </a:lstStyle>
          <a:p>
            <a:pPr fontAlgn="base"/>
            <a:endParaRPr lang="en-US" altLang="x-none" strike="noStrike" noProof="1"/>
          </a:p>
        </p:txBody>
      </p:sp>
      <p:sp>
        <p:nvSpPr>
          <p:cNvPr id="46" name="灯片编号占位符 14381"/>
          <p:cNvSpPr>
            <a:spLocks noGrp="1"/>
          </p:cNvSpPr>
          <p:nvPr>
            <p:ph type="sldNum" sz="quarter" idx="12"/>
          </p:nvPr>
        </p:nvSpPr>
        <p:spPr>
          <a:xfrm>
            <a:off x="8737600" y="6243638"/>
            <a:ext cx="2844800" cy="457200"/>
          </a:xfrm>
          <a:prstGeom prst="rect">
            <a:avLst/>
          </a:prstGeom>
          <a:noFill/>
          <a:ln w="9525">
            <a:noFill/>
            <a:miter/>
          </a:ln>
        </p:spPr>
        <p:txBody>
          <a:bodyPr vert="horz" wrap="square" lIns="91440" tIns="45720" rIns="91440" bIns="45720" numCol="1" anchor="b" anchorCtr="0" compatLnSpc="1"/>
          <a:lstStyle>
            <a:lvl1pPr>
              <a:defRPr/>
            </a:lvl1pPr>
          </a:lstStyle>
          <a:p>
            <a:pPr fontAlgn="base"/>
            <a:fld id="{DBE8CA87-A63A-4BF4-BE2B-144F32AE3E0E}" type="slidenum">
              <a:rPr lang="zh-CN" altLang="en-US" strike="noStrike" noProof="1">
                <a:latin typeface="Arial" panose="020B0604020202020204" pitchFamily="34" charset="0"/>
                <a:ea typeface="宋体" panose="02010600030101010101" pitchFamily="2" charset="-122"/>
                <a:cs typeface="+mn-cs"/>
              </a:rPr>
            </a:fld>
            <a:endParaRPr 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9600" y="6243638"/>
            <a:ext cx="2844800" cy="45720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5" name="页脚占位符 4"/>
          <p:cNvSpPr>
            <a:spLocks noGrp="1"/>
          </p:cNvSpPr>
          <p:nvPr>
            <p:ph type="ftr" sz="quarter" idx="11"/>
          </p:nvPr>
        </p:nvSpPr>
        <p:spPr>
          <a:xfrm>
            <a:off x="4165600" y="6248400"/>
            <a:ext cx="3860800" cy="45720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8737600" y="6243638"/>
            <a:ext cx="2844800" cy="457200"/>
          </a:xfrm>
          <a:prstGeom prst="rect">
            <a:avLst/>
          </a:prstGeom>
          <a:noFill/>
          <a:ln w="9525">
            <a:noFill/>
            <a:miter/>
          </a:ln>
        </p:spPr>
        <p:txBody>
          <a:bodyPr vert="horz" wrap="square" lIns="91440" tIns="45720" rIns="91440" bIns="45720" numCol="1" anchor="b" anchorCtr="0" compatLnSpc="1"/>
          <a:lstStyle>
            <a:lvl1pPr>
              <a:defRPr/>
            </a:lvl1pPr>
          </a:lstStyle>
          <a:p>
            <a:pPr fontAlgn="base"/>
            <a:fld id="{E1DC4747-5CA5-4041-9EED-38569A55284B}"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609600" y="6243638"/>
            <a:ext cx="2844800" cy="45720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5" name="页脚占位符 4"/>
          <p:cNvSpPr>
            <a:spLocks noGrp="1"/>
          </p:cNvSpPr>
          <p:nvPr>
            <p:ph type="ftr" sz="quarter" idx="11"/>
          </p:nvPr>
        </p:nvSpPr>
        <p:spPr>
          <a:xfrm>
            <a:off x="4165600" y="6248400"/>
            <a:ext cx="3860800" cy="45720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8737600" y="6243638"/>
            <a:ext cx="2844800" cy="457200"/>
          </a:xfrm>
          <a:prstGeom prst="rect">
            <a:avLst/>
          </a:prstGeom>
          <a:noFill/>
          <a:ln w="9525">
            <a:noFill/>
            <a:miter/>
          </a:ln>
        </p:spPr>
        <p:txBody>
          <a:bodyPr vert="horz" wrap="square" lIns="91440" tIns="45720" rIns="91440" bIns="45720" numCol="1" anchor="b" anchorCtr="0" compatLnSpc="1"/>
          <a:lstStyle>
            <a:lvl1pPr>
              <a:defRPr/>
            </a:lvl1pPr>
          </a:lstStyle>
          <a:p>
            <a:pPr fontAlgn="base"/>
            <a:fld id="{65B1F469-0C73-4523-B094-84106760668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609600" y="6243638"/>
            <a:ext cx="2844800" cy="45720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6" name="页脚占位符 5"/>
          <p:cNvSpPr>
            <a:spLocks noGrp="1"/>
          </p:cNvSpPr>
          <p:nvPr>
            <p:ph type="ftr" sz="quarter" idx="11"/>
          </p:nvPr>
        </p:nvSpPr>
        <p:spPr>
          <a:xfrm>
            <a:off x="4165600" y="6248400"/>
            <a:ext cx="3860800" cy="45720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8737600" y="6243638"/>
            <a:ext cx="2844800" cy="457200"/>
          </a:xfrm>
          <a:prstGeom prst="rect">
            <a:avLst/>
          </a:prstGeom>
          <a:noFill/>
          <a:ln w="9525">
            <a:noFill/>
            <a:miter/>
          </a:ln>
        </p:spPr>
        <p:txBody>
          <a:bodyPr vert="horz" wrap="square" lIns="91440" tIns="45720" rIns="91440" bIns="45720" numCol="1" anchor="b" anchorCtr="0" compatLnSpc="1"/>
          <a:lstStyle>
            <a:lvl1pPr>
              <a:defRPr/>
            </a:lvl1pPr>
          </a:lstStyle>
          <a:p>
            <a:pPr fontAlgn="base"/>
            <a:fld id="{CC7ED7B6-C1C7-432F-A706-CF9604B2BAA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effectLst/>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effectLst/>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609600" y="6243638"/>
            <a:ext cx="2844800" cy="45720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8" name="页脚占位符 7"/>
          <p:cNvSpPr>
            <a:spLocks noGrp="1"/>
          </p:cNvSpPr>
          <p:nvPr>
            <p:ph type="ftr" sz="quarter" idx="11"/>
          </p:nvPr>
        </p:nvSpPr>
        <p:spPr>
          <a:xfrm>
            <a:off x="4165600" y="6248400"/>
            <a:ext cx="3860800" cy="45720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9" name="灯片编号占位符 8"/>
          <p:cNvSpPr>
            <a:spLocks noGrp="1"/>
          </p:cNvSpPr>
          <p:nvPr>
            <p:ph type="sldNum" sz="quarter" idx="12"/>
          </p:nvPr>
        </p:nvSpPr>
        <p:spPr>
          <a:xfrm>
            <a:off x="8737600" y="6243638"/>
            <a:ext cx="2844800" cy="457200"/>
          </a:xfrm>
          <a:prstGeom prst="rect">
            <a:avLst/>
          </a:prstGeom>
          <a:noFill/>
          <a:ln w="9525">
            <a:noFill/>
            <a:miter/>
          </a:ln>
        </p:spPr>
        <p:txBody>
          <a:bodyPr vert="horz" wrap="square" lIns="91440" tIns="45720" rIns="91440" bIns="45720" numCol="1" anchor="b" anchorCtr="0" compatLnSpc="1"/>
          <a:lstStyle>
            <a:lvl1pPr>
              <a:defRPr/>
            </a:lvl1pPr>
          </a:lstStyle>
          <a:p>
            <a:pPr fontAlgn="base"/>
            <a:fld id="{78A923B8-141F-4243-86DE-A265D5C73F92}"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609600" y="6243638"/>
            <a:ext cx="2844800" cy="45720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4" name="页脚占位符 3"/>
          <p:cNvSpPr>
            <a:spLocks noGrp="1"/>
          </p:cNvSpPr>
          <p:nvPr>
            <p:ph type="ftr" sz="quarter" idx="11"/>
          </p:nvPr>
        </p:nvSpPr>
        <p:spPr>
          <a:xfrm>
            <a:off x="4165600" y="6248400"/>
            <a:ext cx="3860800" cy="45720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5" name="灯片编号占位符 4"/>
          <p:cNvSpPr>
            <a:spLocks noGrp="1"/>
          </p:cNvSpPr>
          <p:nvPr>
            <p:ph type="sldNum" sz="quarter" idx="12"/>
          </p:nvPr>
        </p:nvSpPr>
        <p:spPr>
          <a:xfrm>
            <a:off x="8737600" y="6243638"/>
            <a:ext cx="2844800" cy="457200"/>
          </a:xfrm>
          <a:prstGeom prst="rect">
            <a:avLst/>
          </a:prstGeom>
          <a:noFill/>
          <a:ln w="9525">
            <a:noFill/>
            <a:miter/>
          </a:ln>
        </p:spPr>
        <p:txBody>
          <a:bodyPr vert="horz" wrap="square" lIns="91440" tIns="45720" rIns="91440" bIns="45720" numCol="1" anchor="b" anchorCtr="0" compatLnSpc="1"/>
          <a:lstStyle>
            <a:lvl1pPr>
              <a:defRPr/>
            </a:lvl1pPr>
          </a:lstStyle>
          <a:p>
            <a:pPr fontAlgn="base"/>
            <a:fld id="{E2228B5D-EE10-4B9C-B459-A4489E1F980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4578" name="组合 16385"/>
          <p:cNvGrpSpPr/>
          <p:nvPr/>
        </p:nvGrpSpPr>
        <p:grpSpPr>
          <a:xfrm>
            <a:off x="0" y="0"/>
            <a:ext cx="12187767" cy="6850063"/>
            <a:chOff x="0" y="0"/>
            <a:chExt cx="5758" cy="4315"/>
          </a:xfrm>
        </p:grpSpPr>
        <p:grpSp>
          <p:nvGrpSpPr>
            <p:cNvPr id="24579" name="组合 16386"/>
            <p:cNvGrpSpPr/>
            <p:nvPr userDrawn="1"/>
          </p:nvGrpSpPr>
          <p:grpSpPr>
            <a:xfrm>
              <a:off x="1728" y="2230"/>
              <a:ext cx="4027" cy="2085"/>
              <a:chOff x="0" y="0"/>
              <a:chExt cx="4027" cy="2085"/>
            </a:xfrm>
          </p:grpSpPr>
          <p:sp>
            <p:nvSpPr>
              <p:cNvPr id="24580" name="任意多边形 16387"/>
              <p:cNvSpPr/>
              <p:nvPr/>
            </p:nvSpPr>
            <p:spPr>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tileRect/>
              </a:gradFill>
              <a:ln w="9525">
                <a:noFill/>
              </a:ln>
            </p:spPr>
            <p:txBody>
              <a:bodyPr/>
              <a:p>
                <a:endParaRPr lang="zh-CN" altLang="en-US"/>
              </a:p>
            </p:txBody>
          </p:sp>
          <p:sp>
            <p:nvSpPr>
              <p:cNvPr id="24581" name="任意多边形 16388"/>
              <p:cNvSpPr/>
              <p:nvPr/>
            </p:nvSpPr>
            <p:spPr>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tileRect/>
              </a:gradFill>
              <a:ln w="9525">
                <a:noFill/>
              </a:ln>
            </p:spPr>
            <p:txBody>
              <a:bodyPr/>
              <a:p>
                <a:endParaRPr lang="zh-CN" altLang="en-US"/>
              </a:p>
            </p:txBody>
          </p:sp>
          <p:sp>
            <p:nvSpPr>
              <p:cNvPr id="24582" name="任意多边形 16389"/>
              <p:cNvSpPr/>
              <p:nvPr/>
            </p:nvSpPr>
            <p:spPr>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tileRect/>
              </a:gradFill>
              <a:ln w="9525">
                <a:noFill/>
              </a:ln>
            </p:spPr>
            <p:txBody>
              <a:bodyPr/>
              <a:p>
                <a:endParaRPr lang="zh-CN" altLang="en-US"/>
              </a:p>
            </p:txBody>
          </p:sp>
          <p:sp>
            <p:nvSpPr>
              <p:cNvPr id="24583" name="任意多边形 16390"/>
              <p:cNvSpPr/>
              <p:nvPr/>
            </p:nvSpPr>
            <p:spPr>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ln>
            </p:spPr>
            <p:txBody>
              <a:bodyPr/>
              <a:p>
                <a:endParaRPr lang="zh-CN" altLang="en-US"/>
              </a:p>
            </p:txBody>
          </p:sp>
          <p:sp>
            <p:nvSpPr>
              <p:cNvPr id="24584" name="任意多边形 16391"/>
              <p:cNvSpPr/>
              <p:nvPr/>
            </p:nvSpPr>
            <p:spPr>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tileRect/>
              </a:gradFill>
              <a:ln w="9525">
                <a:noFill/>
              </a:ln>
            </p:spPr>
            <p:txBody>
              <a:bodyPr/>
              <a:p>
                <a:endParaRPr lang="zh-CN" altLang="en-US"/>
              </a:p>
            </p:txBody>
          </p:sp>
        </p:grpSp>
        <p:sp>
          <p:nvSpPr>
            <p:cNvPr id="24585" name="任意多边形 16392"/>
            <p:cNvSpPr/>
            <p:nvPr/>
          </p:nvSpPr>
          <p:spPr>
            <a:xfrm>
              <a:off x="3322" y="1341"/>
              <a:ext cx="1825" cy="1537"/>
            </a:xfrm>
            <a:custGeom>
              <a:avLst/>
              <a:gdLst/>
              <a:ahLst/>
              <a:cxnLst>
                <a:cxn ang="0">
                  <a:pos x="780" y="1110"/>
                </a:cxn>
                <a:cxn ang="0">
                  <a:pos x="1078" y="1058"/>
                </a:cxn>
                <a:cxn ang="0">
                  <a:pos x="1324" y="1001"/>
                </a:cxn>
                <a:cxn ang="0">
                  <a:pos x="1522" y="938"/>
                </a:cxn>
                <a:cxn ang="0">
                  <a:pos x="1669" y="870"/>
                </a:cxn>
                <a:cxn ang="0">
                  <a:pos x="1764" y="790"/>
                </a:cxn>
                <a:cxn ang="0">
                  <a:pos x="1816" y="699"/>
                </a:cxn>
                <a:cxn ang="0">
                  <a:pos x="1820" y="585"/>
                </a:cxn>
                <a:cxn ang="0">
                  <a:pos x="1781" y="478"/>
                </a:cxn>
                <a:cxn ang="0">
                  <a:pos x="1704" y="380"/>
                </a:cxn>
                <a:cxn ang="0">
                  <a:pos x="1596" y="289"/>
                </a:cxn>
                <a:cxn ang="0">
                  <a:pos x="1406" y="164"/>
                </a:cxn>
                <a:cxn ang="0">
                  <a:pos x="1281" y="96"/>
                </a:cxn>
                <a:cxn ang="0">
                  <a:pos x="1173" y="44"/>
                </a:cxn>
                <a:cxn ang="0">
                  <a:pos x="1100" y="10"/>
                </a:cxn>
                <a:cxn ang="0">
                  <a:pos x="1069" y="0"/>
                </a:cxn>
                <a:cxn ang="0">
                  <a:pos x="1315" y="124"/>
                </a:cxn>
                <a:cxn ang="0">
                  <a:pos x="1548" y="266"/>
                </a:cxn>
                <a:cxn ang="0">
                  <a:pos x="1643" y="341"/>
                </a:cxn>
                <a:cxn ang="0">
                  <a:pos x="1725" y="420"/>
                </a:cxn>
                <a:cxn ang="0">
                  <a:pos x="1777" y="500"/>
                </a:cxn>
                <a:cxn ang="0">
                  <a:pos x="1798" y="585"/>
                </a:cxn>
                <a:cxn ang="0">
                  <a:pos x="1781" y="665"/>
                </a:cxn>
                <a:cxn ang="0">
                  <a:pos x="1725" y="734"/>
                </a:cxn>
                <a:cxn ang="0">
                  <a:pos x="1639" y="790"/>
                </a:cxn>
                <a:cxn ang="0">
                  <a:pos x="1526" y="837"/>
                </a:cxn>
                <a:cxn ang="0">
                  <a:pos x="1389" y="882"/>
                </a:cxn>
                <a:cxn ang="0">
                  <a:pos x="1073" y="950"/>
                </a:cxn>
                <a:cxn ang="0">
                  <a:pos x="733" y="1012"/>
                </a:cxn>
                <a:cxn ang="0">
                  <a:pos x="414" y="1075"/>
                </a:cxn>
                <a:cxn ang="0">
                  <a:pos x="280" y="1115"/>
                </a:cxn>
                <a:cxn ang="0">
                  <a:pos x="163" y="1155"/>
                </a:cxn>
                <a:cxn ang="0">
                  <a:pos x="73" y="1201"/>
                </a:cxn>
                <a:cxn ang="0">
                  <a:pos x="17" y="1257"/>
                </a:cxn>
                <a:cxn ang="0">
                  <a:pos x="0" y="1320"/>
                </a:cxn>
                <a:cxn ang="0">
                  <a:pos x="21" y="1388"/>
                </a:cxn>
                <a:cxn ang="0">
                  <a:pos x="77" y="1445"/>
                </a:cxn>
                <a:cxn ang="0">
                  <a:pos x="155" y="1490"/>
                </a:cxn>
                <a:cxn ang="0">
                  <a:pos x="259" y="1537"/>
                </a:cxn>
                <a:cxn ang="0">
                  <a:pos x="172" y="1479"/>
                </a:cxn>
                <a:cxn ang="0">
                  <a:pos x="116" y="1422"/>
                </a:cxn>
                <a:cxn ang="0">
                  <a:pos x="95" y="1366"/>
                </a:cxn>
                <a:cxn ang="0">
                  <a:pos x="112" y="1315"/>
                </a:cxn>
                <a:cxn ang="0">
                  <a:pos x="168" y="1263"/>
                </a:cxn>
                <a:cxn ang="0">
                  <a:pos x="271" y="1217"/>
                </a:cxn>
                <a:cxn ang="0">
                  <a:pos x="418" y="1172"/>
                </a:cxn>
                <a:cxn ang="0">
                  <a:pos x="612" y="1138"/>
                </a:cxn>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tileRect/>
            </a:gradFill>
            <a:ln w="9525">
              <a:noFill/>
            </a:ln>
          </p:spPr>
          <p:txBody>
            <a:bodyPr/>
            <a:p>
              <a:endParaRPr lang="zh-CN" altLang="en-US"/>
            </a:p>
          </p:txBody>
        </p:sp>
        <p:sp>
          <p:nvSpPr>
            <p:cNvPr id="24586" name="任意多边形 16393"/>
            <p:cNvSpPr/>
            <p:nvPr/>
          </p:nvSpPr>
          <p:spPr>
            <a:xfrm>
              <a:off x="0" y="0"/>
              <a:ext cx="5758" cy="1776"/>
            </a:xfrm>
            <a:custGeom>
              <a:avLst/>
              <a:gdLst/>
              <a:ahLst/>
              <a:cxnLst>
                <a:cxn ang="0">
                  <a:pos x="0" y="0"/>
                </a:cxn>
                <a:cxn ang="0">
                  <a:pos x="0" y="1776"/>
                </a:cxn>
                <a:cxn ang="0">
                  <a:pos x="5758" y="1776"/>
                </a:cxn>
                <a:cxn ang="0">
                  <a:pos x="5758" y="0"/>
                </a:cxn>
                <a:cxn ang="0">
                  <a:pos x="0" y="0"/>
                </a:cxn>
                <a:cxn ang="0">
                  <a:pos x="0" y="0"/>
                </a:cxn>
              </a:cxnLst>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16395" name="标题 16394"/>
          <p:cNvSpPr>
            <a:spLocks noGrp="1"/>
          </p:cNvSpPr>
          <p:nvPr>
            <p:ph type="ctrTitle" sz="quarter"/>
          </p:nvPr>
        </p:nvSpPr>
        <p:spPr>
          <a:xfrm>
            <a:off x="914400" y="1736725"/>
            <a:ext cx="10363200" cy="1920875"/>
          </a:xfrm>
          <a:prstGeom prst="rect">
            <a:avLst/>
          </a:prstGeom>
          <a:noFill/>
          <a:ln w="9525">
            <a:noFill/>
            <a:miter/>
          </a:ln>
        </p:spPr>
        <p:txBody>
          <a:bodyPr/>
          <a:lstStyle>
            <a:lvl1pPr lvl="0">
              <a:defRPr sz="6000" kern="1200"/>
            </a:lvl1pPr>
          </a:lstStyle>
          <a:p>
            <a:pPr lvl="0" fontAlgn="base"/>
            <a:r>
              <a:rPr lang="zh-CN" altLang="en-US" strike="noStrike" noProof="1"/>
              <a:t>单击此处编辑母版标题样式</a:t>
            </a:r>
            <a:endParaRPr lang="zh-CN" altLang="en-US" strike="noStrike" noProof="1"/>
          </a:p>
        </p:txBody>
      </p:sp>
      <p:sp>
        <p:nvSpPr>
          <p:cNvPr id="16396" name="副标题 16395"/>
          <p:cNvSpPr>
            <a:spLocks noGrp="1"/>
          </p:cNvSpPr>
          <p:nvPr>
            <p:ph type="subTitle" sz="quarter" idx="1"/>
          </p:nvPr>
        </p:nvSpPr>
        <p:spPr>
          <a:xfrm>
            <a:off x="1828800" y="3886200"/>
            <a:ext cx="8534400" cy="1752600"/>
          </a:xfrm>
          <a:prstGeom prst="rect">
            <a:avLst/>
          </a:prstGeom>
          <a:noFill/>
          <a:ln w="9525">
            <a:noFill/>
            <a:miter/>
          </a:ln>
        </p:spPr>
        <p:txBody>
          <a:bodyP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13" name="日期占位符 16396"/>
          <p:cNvSpPr>
            <a:spLocks noGrp="1"/>
          </p:cNvSpPr>
          <p:nvPr>
            <p:ph type="dt" sz="quarter" idx="10"/>
          </p:nvPr>
        </p:nvSpPr>
        <p:spPr>
          <a:xfrm>
            <a:off x="609600" y="6248400"/>
            <a:ext cx="2844800" cy="476250"/>
          </a:xfrm>
          <a:prstGeom prst="rect">
            <a:avLst/>
          </a:prstGeom>
          <a:noFill/>
          <a:ln w="9525">
            <a:noFill/>
            <a:miter/>
          </a:ln>
        </p:spPr>
        <p:txBody>
          <a:bodyPr anchor="b"/>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14" name="页脚占位符 16397"/>
          <p:cNvSpPr>
            <a:spLocks noGrp="1"/>
          </p:cNvSpPr>
          <p:nvPr>
            <p:ph type="ftr" sz="quarter" idx="11"/>
          </p:nvPr>
        </p:nvSpPr>
        <p:spPr>
          <a:xfrm>
            <a:off x="4165600" y="6251575"/>
            <a:ext cx="3860800" cy="476250"/>
          </a:xfrm>
          <a:prstGeom prst="rect">
            <a:avLst/>
          </a:prstGeom>
          <a:noFill/>
          <a:ln w="9525">
            <a:noFill/>
            <a:miter/>
          </a:ln>
        </p:spPr>
        <p:txBody>
          <a:bodyPr anchor="b"/>
          <a:lstStyle>
            <a:lvl1pPr>
              <a:defRPr/>
            </a:lvl1pPr>
          </a:lstStyle>
          <a:p>
            <a:pPr fontAlgn="base"/>
            <a:endParaRPr lang="zh-CN" strike="noStrike" noProof="1"/>
          </a:p>
        </p:txBody>
      </p:sp>
      <p:sp>
        <p:nvSpPr>
          <p:cNvPr id="15" name="灯片编号占位符 16398"/>
          <p:cNvSpPr>
            <a:spLocks noGrp="1"/>
          </p:cNvSpPr>
          <p:nvPr>
            <p:ph type="sldNum" sz="quarter" idx="12"/>
          </p:nvPr>
        </p:nvSpPr>
        <p:spPr>
          <a:xfrm>
            <a:off x="8737600" y="6254750"/>
            <a:ext cx="2844800" cy="476250"/>
          </a:xfrm>
          <a:prstGeom prst="rect">
            <a:avLst/>
          </a:prstGeom>
          <a:noFill/>
          <a:ln w="9525">
            <a:noFill/>
            <a:miter/>
          </a:ln>
        </p:spPr>
        <p:txBody>
          <a:bodyPr vert="horz" wrap="square" lIns="91440" tIns="45720" rIns="91440" bIns="45720" numCol="1" anchor="b" anchorCtr="0" compatLnSpc="1"/>
          <a:lstStyle>
            <a:lvl1pPr>
              <a:defRPr/>
            </a:lvl1pPr>
          </a:lstStyle>
          <a:p>
            <a:pPr fontAlgn="base"/>
            <a:fld id="{4729C9C2-2C62-49D6-97E6-BE1477B9F3A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灯片编号占位符 4"/>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6" name="页脚占位符 5"/>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灯片编号占位符 4"/>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6" name="页脚占位符 5"/>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灯片编号占位符 5"/>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7" name="页脚占位符 6"/>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灯片编号占位符 7"/>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9" name="页脚占位符 8"/>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灯片编号占位符 3"/>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5" name="页脚占位符 4"/>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灯片编号占位符 2"/>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4" name="页脚占位符 3"/>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灯片编号占位符 5"/>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7" name="页脚占位符 6"/>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灯片编号占位符 5"/>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7" name="页脚占位符 6"/>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灯片编号占位符 4"/>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6" name="页脚占位符 5"/>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灯片编号占位符 4"/>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6" name="页脚占位符 5"/>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w="9525">
            <a:noFill/>
            <a:miter/>
          </a:ln>
        </p:spPr>
        <p:txBody>
          <a:bodyPr/>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5" name="Footer Placeholder 4"/>
          <p:cNvSpPr>
            <a:spLocks noGrp="1"/>
          </p:cNvSpPr>
          <p:nvPr>
            <p:ph type="ftr" sz="quarter" idx="11"/>
          </p:nvPr>
        </p:nvSpPr>
        <p:spPr>
          <a:xfrm>
            <a:off x="4165600" y="6245225"/>
            <a:ext cx="3860800" cy="476250"/>
          </a:xfrm>
          <a:prstGeom prst="rect">
            <a:avLst/>
          </a:prstGeom>
          <a:noFill/>
          <a:ln w="9525">
            <a:noFill/>
            <a:miter/>
          </a:ln>
        </p:spPr>
        <p:txBody>
          <a:bodyPr/>
          <a:lstStyle>
            <a:lvl1pPr>
              <a:defRPr/>
            </a:lvl1pPr>
          </a:lstStyle>
          <a:p>
            <a:pPr fontAlgn="base"/>
            <a:endParaRPr lang="zh-CN" altLang="en-US" strike="noStrike" noProof="1"/>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miter/>
          </a:ln>
        </p:spPr>
        <p:txBody>
          <a:bodyPr vert="horz" wrap="square" lIns="91440" tIns="45720" rIns="91440" bIns="45720" numCol="1" anchor="t" anchorCtr="0" compatLnSpc="1"/>
          <a:lstStyle>
            <a:lvl1pPr>
              <a:defRPr/>
            </a:lvl1pPr>
          </a:lstStyle>
          <a:p>
            <a:pPr fontAlgn="base"/>
            <a:fld id="{9AEC498E-21F4-42F6-8674-2ED52E8BEF49}"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4" name="直接连接符 7"/>
          <p:cNvCxnSpPr/>
          <p:nvPr/>
        </p:nvCxnSpPr>
        <p:spPr>
          <a:xfrm>
            <a:off x="234950"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 name="直接连接符 6"/>
          <p:cNvCxnSpPr/>
          <p:nvPr userDrawn="1"/>
        </p:nvCxnSpPr>
        <p:spPr>
          <a:xfrm>
            <a:off x="59267" y="1335088"/>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1693" y="5715"/>
            <a:ext cx="12187767" cy="1232535"/>
          </a:xfrm>
          <a:gradFill>
            <a:gsLst>
              <a:gs pos="0">
                <a:srgbClr val="00B0F0"/>
              </a:gs>
              <a:gs pos="30000">
                <a:schemeClr val="accent1">
                  <a:lumMod val="45000"/>
                  <a:lumOff val="55000"/>
                </a:schemeClr>
              </a:gs>
              <a:gs pos="81000">
                <a:schemeClr val="accent1">
                  <a:lumMod val="45000"/>
                  <a:lumOff val="55000"/>
                </a:schemeClr>
              </a:gs>
              <a:gs pos="100000">
                <a:schemeClr val="accent1">
                  <a:lumMod val="30000"/>
                  <a:lumOff val="70000"/>
                </a:schemeClr>
              </a:gs>
            </a:gsLst>
            <a:path path="circle">
              <a:fillToRect t="100000" r="100000"/>
            </a:path>
            <a:tileRect l="-100000" b="-100000"/>
          </a:gradFill>
        </p:spPr>
        <p:txBody>
          <a:bodyP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3"/>
          <p:cNvSpPr>
            <a:spLocks noGrp="1"/>
          </p:cNvSpPr>
          <p:nvPr>
            <p:ph type="dt" sz="half" idx="10"/>
          </p:nvPr>
        </p:nvSpPr>
        <p:spPr>
          <a:xfrm>
            <a:off x="609600" y="6245225"/>
            <a:ext cx="2844800" cy="476250"/>
          </a:xfrm>
          <a:prstGeom prst="rect">
            <a:avLst/>
          </a:prstGeom>
          <a:noFill/>
          <a:ln w="9525">
            <a:noFill/>
            <a:miter/>
          </a:ln>
        </p:spPr>
        <p:txBody>
          <a:bodyPr/>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8" name="Footer Placeholder 4"/>
          <p:cNvSpPr>
            <a:spLocks noGrp="1"/>
          </p:cNvSpPr>
          <p:nvPr>
            <p:ph type="ftr" sz="quarter" idx="11"/>
          </p:nvPr>
        </p:nvSpPr>
        <p:spPr>
          <a:xfrm>
            <a:off x="4165600" y="6245225"/>
            <a:ext cx="3860800" cy="476250"/>
          </a:xfrm>
          <a:prstGeom prst="rect">
            <a:avLst/>
          </a:prstGeom>
          <a:noFill/>
          <a:ln w="9525">
            <a:noFill/>
            <a:miter/>
          </a:ln>
        </p:spPr>
        <p:txBody>
          <a:bodyPr/>
          <a:lstStyle>
            <a:lvl1pPr>
              <a:defRPr/>
            </a:lvl1pPr>
          </a:lstStyle>
          <a:p>
            <a:pPr fontAlgn="base"/>
            <a:endParaRPr lang="zh-CN" altLang="en-US" strike="noStrike" noProof="1"/>
          </a:p>
        </p:txBody>
      </p:sp>
      <p:sp>
        <p:nvSpPr>
          <p:cNvPr id="9" name="Slide Number Placeholder 5"/>
          <p:cNvSpPr>
            <a:spLocks noGrp="1"/>
          </p:cNvSpPr>
          <p:nvPr>
            <p:ph type="sldNum" sz="quarter" idx="12"/>
          </p:nvPr>
        </p:nvSpPr>
        <p:spPr>
          <a:xfrm>
            <a:off x="8737600" y="6245225"/>
            <a:ext cx="2844800" cy="476250"/>
          </a:xfrm>
          <a:prstGeom prst="rect">
            <a:avLst/>
          </a:prstGeom>
          <a:noFill/>
          <a:ln w="9525">
            <a:noFill/>
            <a:miter/>
          </a:ln>
        </p:spPr>
        <p:txBody>
          <a:bodyPr vert="horz" wrap="square" lIns="91440" tIns="45720" rIns="91440" bIns="45720" numCol="1" anchor="t" anchorCtr="0" compatLnSpc="1"/>
          <a:lstStyle>
            <a:lvl1pPr>
              <a:defRPr/>
            </a:lvl1pPr>
          </a:lstStyle>
          <a:p>
            <a:pPr fontAlgn="base"/>
            <a:fld id="{E53E7B2E-9CD3-47DA-90BA-12A03F4038B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页脚占位符 7"/>
          <p:cNvSpPr>
            <a:spLocks noGrp="1"/>
          </p:cNvSpPr>
          <p:nvPr>
            <p:ph type="ftr" sz="quarter" idx="11"/>
          </p:nvPr>
        </p:nvSpPr>
        <p:spPr/>
        <p:txBody>
          <a:bodyPr/>
          <a:p>
            <a:pPr fontAlgn="base"/>
            <a:endParaRPr lang="zh-CN" altLang="en-US" strike="noStrike" noProof="1"/>
          </a:p>
        </p:txBody>
      </p:sp>
      <p:sp>
        <p:nvSpPr>
          <p:cNvPr id="9" name="灯片编号占位符 8"/>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7734935" y="2585720"/>
            <a:ext cx="4007485" cy="3383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 name="标题 1"/>
          <p:cNvSpPr>
            <a:spLocks noGrp="1"/>
          </p:cNvSpPr>
          <p:nvPr>
            <p:ph type="ctrTitle" hasCustomPrompt="1"/>
            <p:custDataLst>
              <p:tags r:id="rId2"/>
            </p:custDataLst>
          </p:nvPr>
        </p:nvSpPr>
        <p:spPr>
          <a:xfrm>
            <a:off x="1664970" y="999490"/>
            <a:ext cx="7188200" cy="899160"/>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endParaRPr lang="zh-CN" altLang="en-US" dirty="0"/>
          </a:p>
        </p:txBody>
      </p:sp>
      <p:sp>
        <p:nvSpPr>
          <p:cNvPr id="3" name="副标题 2"/>
          <p:cNvSpPr>
            <a:spLocks noGrp="1"/>
          </p:cNvSpPr>
          <p:nvPr>
            <p:ph type="subTitle" idx="1" hasCustomPrompt="1"/>
            <p:custDataLst>
              <p:tags r:id="rId3"/>
            </p:custDataLst>
          </p:nvPr>
        </p:nvSpPr>
        <p:spPr>
          <a:xfrm>
            <a:off x="7735570" y="2674620"/>
            <a:ext cx="4007485" cy="3225800"/>
          </a:xfrm>
        </p:spPr>
        <p:txBody>
          <a:bodyPr lIns="101600" tIns="38100" rIns="76200" bIns="38100">
            <a:noAutofit/>
          </a:bodyPr>
          <a:lstStyle>
            <a:lvl1pPr marL="0" indent="0" algn="l"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矩形 3"/>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矩形 7"/>
          <p:cNvSpPr/>
          <p:nvPr/>
        </p:nvSpPr>
        <p:spPr>
          <a:xfrm>
            <a:off x="11807190" y="1899285"/>
            <a:ext cx="368300" cy="40690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25" name="TextBox 2"/>
          <p:cNvSpPr txBox="1"/>
          <p:nvPr/>
        </p:nvSpPr>
        <p:spPr>
          <a:xfrm rot="16200000">
            <a:off x="8895080" y="934720"/>
            <a:ext cx="921385" cy="1005840"/>
          </a:xfrm>
          <a:prstGeom prst="rect">
            <a:avLst/>
          </a:prstGeom>
          <a:noFill/>
        </p:spPr>
        <p:txBody>
          <a:bodyPr vert="eaVert" wrap="square" rtlCol="0">
            <a:spAutoFit/>
          </a:bodyPr>
          <a:p>
            <a:r>
              <a:rPr lang="en-US" altLang="zh-CN" sz="2400" b="1" dirty="0">
                <a:solidFill>
                  <a:srgbClr val="000066"/>
                </a:solidFill>
              </a:rPr>
              <a:t>BIG </a:t>
            </a:r>
            <a:endParaRPr lang="en-US" altLang="zh-CN" sz="2400" b="1" dirty="0">
              <a:solidFill>
                <a:srgbClr val="000066"/>
              </a:solidFill>
            </a:endParaRPr>
          </a:p>
          <a:p>
            <a:r>
              <a:rPr lang="en-US" altLang="zh-CN" sz="2400" b="1" dirty="0">
                <a:solidFill>
                  <a:srgbClr val="000066"/>
                </a:solidFill>
              </a:rPr>
              <a:t>DATA</a:t>
            </a:r>
            <a:endParaRPr lang="en-US" altLang="zh-CN" sz="2400" b="1" dirty="0">
              <a:solidFill>
                <a:srgbClr val="000066"/>
              </a:solidFill>
            </a:endParaRPr>
          </a:p>
        </p:txBody>
      </p:sp>
      <p:pic>
        <p:nvPicPr>
          <p:cNvPr id="6" name="图片 5"/>
          <p:cNvPicPr>
            <a:picLocks noChangeAspect="1"/>
          </p:cNvPicPr>
          <p:nvPr/>
        </p:nvPicPr>
        <p:blipFill>
          <a:blip r:embed="rId4"/>
          <a:stretch>
            <a:fillRect/>
          </a:stretch>
        </p:blipFill>
        <p:spPr>
          <a:xfrm>
            <a:off x="399415" y="2586990"/>
            <a:ext cx="6816090" cy="3382645"/>
          </a:xfrm>
          <a:prstGeom prst="rect">
            <a:avLst/>
          </a:prstGeom>
        </p:spPr>
      </p:pic>
      <p:sp>
        <p:nvSpPr>
          <p:cNvPr id="9" name="矩形 8"/>
          <p:cNvSpPr/>
          <p:nvPr/>
        </p:nvSpPr>
        <p:spPr>
          <a:xfrm>
            <a:off x="7475855" y="2586990"/>
            <a:ext cx="259715" cy="338201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0066"/>
              </a:solidFill>
            </a:endParaRPr>
          </a:p>
        </p:txBody>
      </p:sp>
    </p:spTree>
  </p:cSld>
  <p:clrMapOvr>
    <a:masterClrMapping/>
  </p:clrMapOvr>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8" name="组合 7"/>
          <p:cNvGrpSpPr/>
          <p:nvPr/>
        </p:nvGrpSpPr>
        <p:grpSpPr>
          <a:xfrm rot="0">
            <a:off x="690245" y="854075"/>
            <a:ext cx="10893425" cy="781050"/>
            <a:chOff x="3725790" y="847725"/>
            <a:chExt cx="3730770" cy="781050"/>
          </a:xfrm>
        </p:grpSpPr>
        <p:grpSp>
          <p:nvGrpSpPr>
            <p:cNvPr id="9" name="组合 8"/>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 name="组合 9"/>
            <p:cNvGrpSpPr/>
            <p:nvPr/>
          </p:nvGrpSpPr>
          <p:grpSpPr>
            <a:xfrm flipH="1">
              <a:off x="6829425" y="1019175"/>
              <a:ext cx="627135" cy="609600"/>
              <a:chOff x="3725790" y="1019175"/>
              <a:chExt cx="627135" cy="609600"/>
            </a:xfrm>
          </p:grpSpPr>
          <p:sp>
            <p:nvSpPr>
              <p:cNvPr id="11" name="任意多边形 10"/>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矩形 14"/>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标题 1"/>
          <p:cNvSpPr txBox="1">
            <a:spLocks noGrp="1"/>
          </p:cNvSpPr>
          <p:nvPr>
            <p:ph type="title"/>
            <p:custDataLst>
              <p:tags r:id="rId2"/>
            </p:custDataLst>
          </p:nvPr>
        </p:nvSpPr>
        <p:spPr>
          <a:xfrm>
            <a:off x="2021205" y="854075"/>
            <a:ext cx="8231505" cy="521970"/>
          </a:xfrm>
          <a:noFill/>
        </p:spPr>
        <p:txBody>
          <a:bodyPr wrap="square" lIns="91440" tIns="45720" rIns="91440" bIns="45720" rtlCol="0" anchor="t" anchorCtr="0">
            <a:spAutoFit/>
          </a:bodyPr>
          <a:lstStyle>
            <a:lvl1pPr marL="0" marR="0" algn="ctr" defTabSz="914400" rtl="0" eaLnBrk="1" fontAlgn="auto" latinLnBrk="0" hangingPunct="1">
              <a:lnSpc>
                <a:spcPct val="100000"/>
              </a:lnSpc>
              <a:buClrTx/>
              <a:buSzTx/>
              <a:buFontTx/>
              <a:buNone/>
              <a:defRPr kumimoji="0" lang="zh-CN" sz="2800" b="0" i="0" u="none" strike="noStrike" kern="1200" cap="none" spc="0" normalizeH="0" baseline="0" noProof="1" dirty="0">
                <a:solidFill>
                  <a:schemeClr val="accent4"/>
                </a:solidFill>
                <a:effectLst>
                  <a:outerShdw blurRad="38100" dist="38100" dir="2700000" algn="tl">
                    <a:srgbClr val="000000">
                      <a:alpha val="43137"/>
                    </a:srgbClr>
                  </a:outerShdw>
                </a:effectLst>
                <a:uFillTx/>
                <a:latin typeface="+mn-lt"/>
                <a:ea typeface="+mn-ea"/>
                <a:cs typeface="+mn-cs"/>
              </a:defRPr>
            </a:lvl1pPr>
          </a:lstStyle>
          <a:p>
            <a:pPr lvl="0"/>
            <a:r>
              <a:rPr>
                <a:sym typeface="+mn-ea"/>
              </a:rPr>
              <a:t>单击此处编辑母版标题样式</a:t>
            </a:r>
            <a:endParaRPr>
              <a:sym typeface="+mn-ea"/>
            </a:endParaRPr>
          </a:p>
        </p:txBody>
      </p:sp>
      <p:sp>
        <p:nvSpPr>
          <p:cNvPr id="3" name="文本占位符 2"/>
          <p:cNvSpPr>
            <a:spLocks noGrp="1"/>
          </p:cNvSpPr>
          <p:nvPr>
            <p:ph type="body" idx="1"/>
            <p:custDataLst>
              <p:tags r:id="rId3"/>
            </p:custDataLst>
          </p:nvPr>
        </p:nvSpPr>
        <p:spPr>
          <a:xfrm>
            <a:off x="669925" y="1831340"/>
            <a:ext cx="10852150" cy="3758565"/>
          </a:xfrm>
        </p:spPr>
        <p:txBody>
          <a:bodyPr lIns="101600" tIns="38100" rIns="76200" bIns="38100">
            <a:noAutofit/>
          </a:bodyPr>
          <a:lstStyle>
            <a:lvl1pPr marL="0" indent="0" eaLnBrk="1" fontAlgn="auto" latinLnBrk="0" hangingPunct="1">
              <a:lnSpc>
                <a:spcPct val="100000"/>
              </a:lnSpc>
              <a:spcAft>
                <a:spcPts val="0"/>
              </a:spcAft>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custDataLst>
              <p:tags r:id="rId5"/>
            </p:custDataLst>
          </p:nvPr>
        </p:nvSpPr>
        <p:spPr/>
        <p:txBody>
          <a:bodyPr/>
          <a:lstStyle/>
          <a:p>
            <a:pPr fontAlgn="base"/>
            <a:endParaRPr lang="zh-CN" altLang="en-US" strike="noStrike" noProof="1"/>
          </a:p>
        </p:txBody>
      </p:sp>
      <p:sp>
        <p:nvSpPr>
          <p:cNvPr id="6" name="灯片编号占位符 5"/>
          <p:cNvSpPr>
            <a:spLocks noGrp="1"/>
          </p:cNvSpPr>
          <p:nvPr>
            <p:ph type="sldNum" sz="quarter" idx="12"/>
            <p:custDataLst>
              <p:tags r:id="rId6"/>
            </p:custDataLst>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32" name="矩形 31"/>
          <p:cNvSpPr/>
          <p:nvPr/>
        </p:nvSpPr>
        <p:spPr>
          <a:xfrm>
            <a:off x="-6985" y="-8890"/>
            <a:ext cx="1219835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36" name="矩形 35"/>
          <p:cNvSpPr/>
          <p:nvPr/>
        </p:nvSpPr>
        <p:spPr>
          <a:xfrm>
            <a:off x="0" y="6669405"/>
            <a:ext cx="12190730" cy="1885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35" name="矩形 34"/>
          <p:cNvSpPr/>
          <p:nvPr/>
        </p:nvSpPr>
        <p:spPr>
          <a:xfrm>
            <a:off x="-635" y="6123305"/>
            <a:ext cx="1219263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prstClr val="white"/>
              </a:solidFill>
            </a:endParaRPr>
          </a:p>
        </p:txBody>
      </p:sp>
    </p:spTree>
  </p:cSld>
  <p:clrMapOvr>
    <a:masterClrMapping/>
  </p:clrMapOvr>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1" name="组合 10"/>
          <p:cNvGrpSpPr/>
          <p:nvPr/>
        </p:nvGrpSpPr>
        <p:grpSpPr>
          <a:xfrm>
            <a:off x="0" y="-2540"/>
            <a:ext cx="12192000" cy="718185"/>
            <a:chOff x="-1" y="190175"/>
            <a:chExt cx="9145786" cy="525795"/>
          </a:xfrm>
        </p:grpSpPr>
        <p:sp>
          <p:nvSpPr>
            <p:cNvPr id="12" name="任意多边形 11"/>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任意多边形 12"/>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任意多边形 13"/>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2" name="标题 1"/>
          <p:cNvSpPr txBox="1">
            <a:spLocks noGrp="1"/>
          </p:cNvSpPr>
          <p:nvPr>
            <p:ph type="title"/>
            <p:custDataLst>
              <p:tags r:id="rId2"/>
            </p:custDataLst>
          </p:nvPr>
        </p:nvSpPr>
        <p:spPr>
          <a:xfrm>
            <a:off x="554355" y="150495"/>
            <a:ext cx="5398770" cy="414020"/>
          </a:xfrm>
          <a:noFill/>
        </p:spPr>
        <p:txBody>
          <a:bodyPr vert="horz" wrap="square" lIns="91440" tIns="45720" rIns="91440" bIns="45720" rtlCol="0" anchor="t" anchorCtr="0">
            <a:spAutoFit/>
          </a:bodyPr>
          <a:lstStyle>
            <a:lvl1pPr marL="0" marR="0" algn="l" defTabSz="914400" rtl="0" eaLnBrk="1" fontAlgn="auto" latinLnBrk="0" hangingPunct="1">
              <a:lnSpc>
                <a:spcPct val="100000"/>
              </a:lnSpc>
              <a:buClrTx/>
              <a:buSzTx/>
              <a:buFontTx/>
              <a:buNone/>
              <a:defRPr kumimoji="0" lang="en-US" altLang="zh-CN" sz="2100" b="1" i="0" u="none" strike="noStrike" kern="1200" cap="none" spc="225" normalizeH="0" baseline="0" noProof="1" dirty="0" smtClean="0">
                <a:solidFill>
                  <a:prstClr val="white"/>
                </a:solidFill>
                <a:latin typeface="+mn-lt"/>
                <a:ea typeface="+mn-ea"/>
                <a:cs typeface="+mn-cs"/>
              </a:defRPr>
            </a:lvl1pPr>
          </a:lstStyle>
          <a:p>
            <a:pPr lvl="0"/>
            <a:r>
              <a:rPr>
                <a:sym typeface="+mn-ea"/>
              </a:rPr>
              <a:t>单击此处编辑母版标题样式</a:t>
            </a:r>
            <a:endParaRPr>
              <a:sym typeface="+mn-ea"/>
            </a:endParaRPr>
          </a:p>
        </p:txBody>
      </p:sp>
      <p:sp>
        <p:nvSpPr>
          <p:cNvPr id="10" name="矩形 9"/>
          <p:cNvSpPr/>
          <p:nvPr/>
        </p:nvSpPr>
        <p:spPr>
          <a:xfrm>
            <a:off x="0" y="6669405"/>
            <a:ext cx="12196445" cy="188595"/>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0" y="6123305"/>
            <a:ext cx="12196445" cy="5461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文本占位符 2"/>
          <p:cNvSpPr>
            <a:spLocks noGrp="1"/>
          </p:cNvSpPr>
          <p:nvPr>
            <p:ph type="body" idx="1" hasCustomPrompt="1"/>
            <p:custDataLst>
              <p:tags r:id="rId3"/>
            </p:custDataLst>
          </p:nvPr>
        </p:nvSpPr>
        <p:spPr>
          <a:xfrm>
            <a:off x="9099550" y="163830"/>
            <a:ext cx="2611120" cy="381000"/>
          </a:xfrm>
        </p:spPr>
        <p:txBody>
          <a:bodyPr lIns="101600" tIns="38100" rIns="76200" bIns="38100" anchor="t" anchorCtr="0">
            <a:noAutofit/>
          </a:bodyPr>
          <a:lstStyle>
            <a:lvl1pPr marL="0" indent="0" eaLnBrk="1" fontAlgn="auto" latinLnBrk="0" hangingPunct="1">
              <a:lnSpc>
                <a:spcPct val="100000"/>
              </a:lnSpc>
              <a:spcAft>
                <a:spcPts val="0"/>
              </a:spcAft>
              <a:buNone/>
              <a:defRPr kumimoji="0" lang="en-US" altLang="zh-CN" sz="1350" b="0" i="0" u="none" strike="noStrike" kern="1200" cap="none" spc="0" normalizeH="0" baseline="0" noProof="1" dirty="0" smtClean="0">
                <a:solidFill>
                  <a:prstClr val="white"/>
                </a:solidFill>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54355" y="892810"/>
            <a:ext cx="11155680" cy="5053330"/>
          </a:xfrm>
        </p:spPr>
        <p:txBody>
          <a:bodyPr vert="horz" lIns="101600" tIns="0" rIns="82550" bIns="0" rtlCol="0">
            <a:noAutofit/>
          </a:bodyPr>
          <a:lstStyle>
            <a:lvl1pPr marL="228600" marR="0" lvl="0"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00000"/>
              </a:lnSpc>
              <a:spcBef>
                <a:spcPts val="0"/>
              </a:spcBef>
              <a:spcAft>
                <a:spcPts val="0"/>
              </a:spcAft>
              <a:buFont typeface="Wingdings" panose="05000000000000000000" charset="0"/>
              <a:buChar char="n"/>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00000"/>
              </a:lnSpc>
              <a:spcBef>
                <a:spcPts val="0"/>
              </a:spcBef>
              <a:spcAft>
                <a:spcPts val="0"/>
              </a:spcAft>
              <a:buFont typeface="Wingdings" panose="05000000000000000000" charset="0"/>
              <a:buChar char="n"/>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16"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合 4"/>
          <p:cNvGrpSpPr/>
          <p:nvPr/>
        </p:nvGrpSpPr>
        <p:grpSpPr>
          <a:xfrm>
            <a:off x="635" y="1997075"/>
            <a:ext cx="10132060" cy="1791335"/>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9191625" y="0"/>
            <a:ext cx="3000375" cy="6858000"/>
          </a:xfrm>
          <a:prstGeom prst="rect">
            <a:avLst/>
          </a:prstGeom>
        </p:spPr>
      </p:pic>
      <p:sp>
        <p:nvSpPr>
          <p:cNvPr id="10" name="文本框 5"/>
          <p:cNvSpPr txBox="1"/>
          <p:nvPr/>
        </p:nvSpPr>
        <p:spPr>
          <a:xfrm>
            <a:off x="1938020" y="2293257"/>
            <a:ext cx="4145280" cy="1198880"/>
          </a:xfrm>
          <a:prstGeom prst="rect">
            <a:avLst/>
          </a:prstGeom>
          <a:noFill/>
        </p:spPr>
        <p:txBody>
          <a:bodyPr wrap="none" rtlCol="0">
            <a:spAutoFit/>
          </a:bodyPr>
          <a:p>
            <a:r>
              <a:rPr lang="zh-CN" altLang="en-US" sz="7200" spc="600" dirty="0" smtClean="0">
                <a:solidFill>
                  <a:schemeClr val="bg1"/>
                </a:solidFill>
              </a:rPr>
              <a:t>本章结束</a:t>
            </a:r>
            <a:endParaRPr lang="zh-CN" altLang="en-US" sz="7200" spc="600" dirty="0" smtClean="0">
              <a:solidFill>
                <a:schemeClr val="bg1"/>
              </a:solidFill>
            </a:endParaRPr>
          </a:p>
        </p:txBody>
      </p:sp>
    </p:spTree>
  </p:cSld>
  <p:clrMapOvr>
    <a:masterClrMapping/>
  </p:clrMapOvr>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5" name="页脚占位符 4"/>
          <p:cNvSpPr>
            <a:spLocks noGrp="1"/>
          </p:cNvSpPr>
          <p:nvPr>
            <p:ph type="ftr" sz="quarter" idx="11"/>
            <p:custDataLst>
              <p:tags r:id="rId5"/>
            </p:custDataLst>
          </p:nvPr>
        </p:nvSpPr>
        <p:spPr/>
        <p:txBody>
          <a:bodyPr/>
          <a:lstStyle/>
          <a:p>
            <a:pPr fontAlgn="base"/>
            <a:endParaRPr lang="zh-CN" altLang="en-US" strike="noStrike" noProof="1"/>
          </a:p>
        </p:txBody>
      </p:sp>
      <p:sp>
        <p:nvSpPr>
          <p:cNvPr id="6" name="灯片编号占位符 5"/>
          <p:cNvSpPr>
            <a:spLocks noGrp="1"/>
          </p:cNvSpPr>
          <p:nvPr>
            <p:ph type="sldNum" sz="quarter" idx="12"/>
            <p:custDataLst>
              <p:tags r:id="rId6"/>
            </p:custDataLst>
          </p:nvPr>
        </p:nvSpPr>
        <p:spPr/>
        <p:txBody>
          <a:bodyPr/>
          <a:lstStyle/>
          <a:p>
            <a:pPr fontAlgn="base"/>
            <a:fld id="{E53E7B2E-9CD3-47DA-90BA-12A03F4038B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13" name="Freeform 172"/>
          <p:cNvSpPr>
            <a:spLocks noEditPoints="1"/>
          </p:cNvSpPr>
          <p:nvPr/>
        </p:nvSpPr>
        <p:spPr bwMode="auto">
          <a:xfrm>
            <a:off x="114106"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cxnSp>
        <p:nvCxnSpPr>
          <p:cNvPr id="7" name="直接连接符 6"/>
          <p:cNvCxnSpPr/>
          <p:nvPr userDrawn="1"/>
        </p:nvCxnSpPr>
        <p:spPr>
          <a:xfrm>
            <a:off x="59267" y="1335088"/>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Tree>
  </p:cSld>
  <p:clrMapOvr>
    <a:masterClrMapping/>
  </p:clrMapOvr>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custDataLst>
              <p:tags r:id="rId6"/>
            </p:custDataLst>
          </p:nvPr>
        </p:nvSpPr>
        <p:spPr/>
        <p:txBody>
          <a:bodyPr/>
          <a:lstStyle/>
          <a:p>
            <a:pPr fontAlgn="base"/>
            <a:endParaRPr lang="zh-CN" altLang="en-US" strike="noStrike" noProof="1"/>
          </a:p>
        </p:txBody>
      </p:sp>
      <p:sp>
        <p:nvSpPr>
          <p:cNvPr id="7" name="灯片编号占位符 6"/>
          <p:cNvSpPr>
            <a:spLocks noGrp="1"/>
          </p:cNvSpPr>
          <p:nvPr>
            <p:ph type="sldNum" sz="quarter" idx="12"/>
            <p:custDataLst>
              <p:tags r:id="rId7"/>
            </p:custDataLst>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页脚占位符 3"/>
          <p:cNvSpPr>
            <a:spLocks noGrp="1"/>
          </p:cNvSpPr>
          <p:nvPr>
            <p:ph type="ftr" sz="quarter" idx="11"/>
            <p:custDataLst>
              <p:tags r:id="rId4"/>
            </p:custDataLst>
          </p:nvPr>
        </p:nvSpPr>
        <p:spPr/>
        <p:txBody>
          <a:bodyPr/>
          <a:lstStyle/>
          <a:p>
            <a:pPr fontAlgn="base"/>
            <a:endParaRPr lang="zh-CN" altLang="en-US" strike="noStrike" noProof="1"/>
          </a:p>
        </p:txBody>
      </p:sp>
      <p:sp>
        <p:nvSpPr>
          <p:cNvPr id="5" name="灯片编号占位符 4"/>
          <p:cNvSpPr>
            <a:spLocks noGrp="1"/>
          </p:cNvSpPr>
          <p:nvPr>
            <p:ph type="sldNum" sz="quarter" idx="12"/>
            <p:custDataLst>
              <p:tags r:id="rId5"/>
            </p:custDataLst>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custDataLst>
              <p:tags r:id="rId5"/>
            </p:custDataLst>
          </p:nvPr>
        </p:nvSpPr>
        <p:spPr/>
        <p:txBody>
          <a:bodyPr/>
          <a:lstStyle/>
          <a:p>
            <a:pPr fontAlgn="base"/>
            <a:endParaRPr lang="zh-CN" altLang="en-US" strike="noStrike" noProof="1"/>
          </a:p>
        </p:txBody>
      </p:sp>
      <p:sp>
        <p:nvSpPr>
          <p:cNvPr id="7" name="灯片编号占位符 6"/>
          <p:cNvSpPr>
            <a:spLocks noGrp="1"/>
          </p:cNvSpPr>
          <p:nvPr>
            <p:ph type="sldNum" sz="quarter" idx="12"/>
            <p:custDataLst>
              <p:tags r:id="rId6"/>
            </p:custDataLst>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custDataLst>
              <p:tags r:id="rId5"/>
            </p:custDataLst>
          </p:nvPr>
        </p:nvSpPr>
        <p:spPr/>
        <p:txBody>
          <a:bodyPr/>
          <a:lstStyle/>
          <a:p>
            <a:pPr fontAlgn="base"/>
            <a:endParaRPr lang="zh-CN" altLang="en-US" strike="noStrike" noProof="1"/>
          </a:p>
        </p:txBody>
      </p:sp>
      <p:sp>
        <p:nvSpPr>
          <p:cNvPr id="6" name="灯片编号占位符 5"/>
          <p:cNvSpPr>
            <a:spLocks noGrp="1"/>
          </p:cNvSpPr>
          <p:nvPr>
            <p:ph type="sldNum" sz="quarter" idx="12"/>
            <p:custDataLst>
              <p:tags r:id="rId6"/>
            </p:custDataLst>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页脚占位符 7"/>
          <p:cNvSpPr>
            <a:spLocks noGrp="1"/>
          </p:cNvSpPr>
          <p:nvPr>
            <p:ph type="ftr" sz="quarter" idx="11"/>
          </p:nvPr>
        </p:nvSpPr>
        <p:spPr/>
        <p:txBody>
          <a:bodyPr/>
          <a:p>
            <a:pPr fontAlgn="base"/>
            <a:endParaRPr lang="zh-CN" altLang="en-US" strike="noStrike" noProof="1"/>
          </a:p>
        </p:txBody>
      </p:sp>
      <p:sp>
        <p:nvSpPr>
          <p:cNvPr id="9" name="灯片编号占位符 8"/>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4" name="直接连接符 7"/>
          <p:cNvCxnSpPr/>
          <p:nvPr/>
        </p:nvCxnSpPr>
        <p:spPr>
          <a:xfrm>
            <a:off x="234950" y="989965"/>
            <a:ext cx="0" cy="44291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 name="直接连接符 6"/>
          <p:cNvCxnSpPr/>
          <p:nvPr userDrawn="1"/>
        </p:nvCxnSpPr>
        <p:spPr>
          <a:xfrm>
            <a:off x="59267" y="1335088"/>
            <a:ext cx="1104900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1693" y="5715"/>
            <a:ext cx="12187767" cy="1232535"/>
          </a:xfrm>
          <a:gradFill>
            <a:gsLst>
              <a:gs pos="0">
                <a:srgbClr val="00B0F0"/>
              </a:gs>
              <a:gs pos="30000">
                <a:schemeClr val="accent1">
                  <a:lumMod val="45000"/>
                  <a:lumOff val="55000"/>
                </a:schemeClr>
              </a:gs>
              <a:gs pos="81000">
                <a:schemeClr val="accent1">
                  <a:lumMod val="45000"/>
                  <a:lumOff val="55000"/>
                </a:schemeClr>
              </a:gs>
              <a:gs pos="100000">
                <a:schemeClr val="accent1">
                  <a:lumMod val="30000"/>
                  <a:lumOff val="70000"/>
                </a:schemeClr>
              </a:gs>
            </a:gsLst>
            <a:path path="circle">
              <a:fillToRect t="100000" r="100000"/>
            </a:path>
            <a:tileRect l="-100000" b="-100000"/>
          </a:gradFill>
        </p:spPr>
        <p:txBody>
          <a:bodyP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3"/>
          <p:cNvSpPr>
            <a:spLocks noGrp="1"/>
          </p:cNvSpPr>
          <p:nvPr>
            <p:ph type="dt" sz="half" idx="10"/>
          </p:nvPr>
        </p:nvSpPr>
        <p:spPr>
          <a:xfrm>
            <a:off x="609600" y="6245225"/>
            <a:ext cx="2844800" cy="476250"/>
          </a:xfrm>
          <a:prstGeom prst="rect">
            <a:avLst/>
          </a:prstGeom>
          <a:noFill/>
          <a:ln w="9525">
            <a:noFill/>
            <a:miter/>
          </a:ln>
        </p:spPr>
        <p:txBody>
          <a:bodyPr/>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8" name="Footer Placeholder 4"/>
          <p:cNvSpPr>
            <a:spLocks noGrp="1"/>
          </p:cNvSpPr>
          <p:nvPr>
            <p:ph type="ftr" sz="quarter" idx="11"/>
          </p:nvPr>
        </p:nvSpPr>
        <p:spPr>
          <a:xfrm>
            <a:off x="4165600" y="6245225"/>
            <a:ext cx="3860800" cy="476250"/>
          </a:xfrm>
          <a:prstGeom prst="rect">
            <a:avLst/>
          </a:prstGeom>
          <a:noFill/>
          <a:ln w="9525">
            <a:noFill/>
            <a:miter/>
          </a:ln>
        </p:spPr>
        <p:txBody>
          <a:bodyPr/>
          <a:lstStyle>
            <a:lvl1pPr>
              <a:defRPr/>
            </a:lvl1pPr>
          </a:lstStyle>
          <a:p>
            <a:pPr fontAlgn="base"/>
            <a:endParaRPr lang="zh-CN" altLang="en-US" strike="noStrike" noProof="1"/>
          </a:p>
        </p:txBody>
      </p:sp>
      <p:sp>
        <p:nvSpPr>
          <p:cNvPr id="9" name="Slide Number Placeholder 5"/>
          <p:cNvSpPr>
            <a:spLocks noGrp="1"/>
          </p:cNvSpPr>
          <p:nvPr>
            <p:ph type="sldNum" sz="quarter" idx="12"/>
          </p:nvPr>
        </p:nvSpPr>
        <p:spPr>
          <a:xfrm>
            <a:off x="8737600" y="6245225"/>
            <a:ext cx="2844800" cy="476250"/>
          </a:xfrm>
          <a:prstGeom prst="rect">
            <a:avLst/>
          </a:prstGeom>
          <a:noFill/>
          <a:ln w="9525">
            <a:noFill/>
            <a:miter/>
          </a:ln>
        </p:spPr>
        <p:txBody>
          <a:bodyPr vert="horz" wrap="square" lIns="91440" tIns="45720" rIns="91440" bIns="45720" numCol="1" anchor="t" anchorCtr="0" compatLnSpc="1"/>
          <a:lstStyle>
            <a:lvl1pPr>
              <a:defRPr/>
            </a:lvl1pPr>
          </a:lstStyle>
          <a:p>
            <a:pPr fontAlgn="base"/>
            <a:fld id="{E53E7B2E-9CD3-47DA-90BA-12A03F4038B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页脚占位符 7"/>
          <p:cNvSpPr>
            <a:spLocks noGrp="1"/>
          </p:cNvSpPr>
          <p:nvPr>
            <p:ph type="ftr" sz="quarter" idx="11"/>
          </p:nvPr>
        </p:nvSpPr>
        <p:spPr/>
        <p:txBody>
          <a:bodyPr/>
          <a:p>
            <a:pPr fontAlgn="base"/>
            <a:endParaRPr lang="zh-CN" altLang="en-US" strike="noStrike" noProof="1"/>
          </a:p>
        </p:txBody>
      </p:sp>
      <p:sp>
        <p:nvSpPr>
          <p:cNvPr id="9" name="灯片编号占位符 8"/>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页脚占位符 7"/>
          <p:cNvSpPr>
            <a:spLocks noGrp="1"/>
          </p:cNvSpPr>
          <p:nvPr>
            <p:ph type="ftr" sz="quarter" idx="11"/>
          </p:nvPr>
        </p:nvSpPr>
        <p:spPr/>
        <p:txBody>
          <a:bodyPr/>
          <a:p>
            <a:pPr fontAlgn="base"/>
            <a:endParaRPr lang="zh-CN" altLang="en-US" strike="noStrike" noProof="1"/>
          </a:p>
        </p:txBody>
      </p:sp>
      <p:sp>
        <p:nvSpPr>
          <p:cNvPr id="9" name="灯片编号占位符 8"/>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页脚占位符 7"/>
          <p:cNvSpPr>
            <a:spLocks noGrp="1"/>
          </p:cNvSpPr>
          <p:nvPr>
            <p:ph type="ftr" sz="quarter" idx="11"/>
          </p:nvPr>
        </p:nvSpPr>
        <p:spPr/>
        <p:txBody>
          <a:bodyPr/>
          <a:p>
            <a:pPr fontAlgn="base"/>
            <a:endParaRPr lang="zh-CN" altLang="en-US" strike="noStrike" noProof="1"/>
          </a:p>
        </p:txBody>
      </p:sp>
      <p:sp>
        <p:nvSpPr>
          <p:cNvPr id="9" name="灯片编号占位符 8"/>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页脚占位符 7"/>
          <p:cNvSpPr>
            <a:spLocks noGrp="1"/>
          </p:cNvSpPr>
          <p:nvPr>
            <p:ph type="ftr" sz="quarter" idx="11"/>
          </p:nvPr>
        </p:nvSpPr>
        <p:spPr/>
        <p:txBody>
          <a:bodyPr/>
          <a:p>
            <a:pPr fontAlgn="base"/>
            <a:endParaRPr lang="zh-CN" altLang="en-US" strike="noStrike" noProof="1"/>
          </a:p>
        </p:txBody>
      </p:sp>
      <p:sp>
        <p:nvSpPr>
          <p:cNvPr id="9" name="灯片编号占位符 8"/>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6386" name="组合 7169"/>
          <p:cNvGrpSpPr/>
          <p:nvPr/>
        </p:nvGrpSpPr>
        <p:grpSpPr>
          <a:xfrm>
            <a:off x="0" y="0"/>
            <a:ext cx="12192000" cy="6856413"/>
            <a:chOff x="0" y="0"/>
            <a:chExt cx="5760" cy="4319"/>
          </a:xfrm>
        </p:grpSpPr>
        <p:sp>
          <p:nvSpPr>
            <p:cNvPr id="16387" name="任意多边形 7170"/>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6388" name="任意多边形 7171"/>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6389" name="任意多边形 7172"/>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6390" name="任意多边形 7173"/>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6391" name="任意多边形 7174"/>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6392" name="任意多边形 7175"/>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pathLst>
                <a:path w="975" h="101">
                  <a:moveTo>
                    <a:pt x="975" y="48"/>
                  </a:moveTo>
                  <a:lnTo>
                    <a:pt x="975" y="0"/>
                  </a:lnTo>
                  <a:lnTo>
                    <a:pt x="0" y="24"/>
                  </a:lnTo>
                  <a:lnTo>
                    <a:pt x="0" y="101"/>
                  </a:lnTo>
                  <a:lnTo>
                    <a:pt x="975" y="48"/>
                  </a:lnTo>
                  <a:close/>
                </a:path>
              </a:pathLst>
            </a:custGeom>
            <a:solidFill>
              <a:schemeClr val="bg1"/>
            </a:solidFill>
            <a:ln w="9525">
              <a:noFill/>
            </a:ln>
          </p:spPr>
          <p:txBody>
            <a:bodyPr/>
            <a:p>
              <a:endParaRPr lang="zh-CN" altLang="en-US"/>
            </a:p>
          </p:txBody>
        </p:sp>
        <p:sp>
          <p:nvSpPr>
            <p:cNvPr id="16393" name="任意多边形 7176"/>
            <p:cNvSpPr/>
            <p:nvPr/>
          </p:nvSpPr>
          <p:spPr>
            <a:xfrm>
              <a:off x="3619" y="3815"/>
              <a:ext cx="2139" cy="198"/>
            </a:xfrm>
            <a:custGeom>
              <a:avLst/>
              <a:gdLst/>
              <a:ahLst/>
              <a:cxnLst>
                <a:cxn ang="0">
                  <a:pos x="2139" y="0"/>
                </a:cxn>
                <a:cxn ang="0">
                  <a:pos x="0" y="156"/>
                </a:cxn>
                <a:cxn ang="0">
                  <a:pos x="0" y="198"/>
                </a:cxn>
                <a:cxn ang="0">
                  <a:pos x="2139" y="0"/>
                </a:cxn>
                <a:cxn ang="0">
                  <a:pos x="2139" y="0"/>
                </a:cxn>
              </a:cxnLst>
              <a:pathLst>
                <a:path w="2141" h="198">
                  <a:moveTo>
                    <a:pt x="2141" y="0"/>
                  </a:moveTo>
                  <a:lnTo>
                    <a:pt x="0" y="156"/>
                  </a:lnTo>
                  <a:lnTo>
                    <a:pt x="0" y="198"/>
                  </a:lnTo>
                  <a:lnTo>
                    <a:pt x="2141" y="0"/>
                  </a:lnTo>
                  <a:close/>
                </a:path>
              </a:pathLst>
            </a:custGeom>
            <a:solidFill>
              <a:schemeClr val="bg1"/>
            </a:solidFill>
            <a:ln w="9525">
              <a:noFill/>
            </a:ln>
          </p:spPr>
          <p:txBody>
            <a:bodyPr/>
            <a:p>
              <a:endParaRPr lang="zh-CN" altLang="en-US"/>
            </a:p>
          </p:txBody>
        </p:sp>
        <p:sp>
          <p:nvSpPr>
            <p:cNvPr id="16394" name="任意多边形 7177"/>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6395" name="任意多边形 7178"/>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pathLst>
                <a:path w="2517" h="276">
                  <a:moveTo>
                    <a:pt x="2182" y="276"/>
                  </a:moveTo>
                  <a:lnTo>
                    <a:pt x="2517" y="204"/>
                  </a:lnTo>
                  <a:lnTo>
                    <a:pt x="2260" y="0"/>
                  </a:lnTo>
                  <a:lnTo>
                    <a:pt x="0" y="276"/>
                  </a:lnTo>
                  <a:lnTo>
                    <a:pt x="2182" y="276"/>
                  </a:lnTo>
                  <a:close/>
                </a:path>
              </a:pathLst>
            </a:custGeom>
            <a:solidFill>
              <a:schemeClr val="bg1"/>
            </a:solidFill>
            <a:ln w="9525">
              <a:noFill/>
            </a:ln>
          </p:spPr>
          <p:txBody>
            <a:bodyPr/>
            <a:p>
              <a:endParaRPr lang="zh-CN" altLang="en-US"/>
            </a:p>
          </p:txBody>
        </p:sp>
        <p:sp>
          <p:nvSpPr>
            <p:cNvPr id="16396" name="任意多边形 7179"/>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6397" name="任意多边形 7180"/>
            <p:cNvSpPr/>
            <p:nvPr/>
          </p:nvSpPr>
          <p:spPr>
            <a:xfrm>
              <a:off x="5030" y="3151"/>
              <a:ext cx="728" cy="240"/>
            </a:xfrm>
            <a:custGeom>
              <a:avLst/>
              <a:gdLst/>
              <a:ahLst/>
              <a:cxnLst>
                <a:cxn ang="0">
                  <a:pos x="728" y="240"/>
                </a:cxn>
                <a:cxn ang="0">
                  <a:pos x="0" y="0"/>
                </a:cxn>
                <a:cxn ang="0">
                  <a:pos x="0" y="6"/>
                </a:cxn>
                <a:cxn ang="0">
                  <a:pos x="728" y="240"/>
                </a:cxn>
                <a:cxn ang="0">
                  <a:pos x="728" y="240"/>
                </a:cxn>
              </a:cxnLst>
              <a:pathLst>
                <a:path w="729" h="240">
                  <a:moveTo>
                    <a:pt x="729" y="240"/>
                  </a:moveTo>
                  <a:lnTo>
                    <a:pt x="0" y="0"/>
                  </a:lnTo>
                  <a:lnTo>
                    <a:pt x="0" y="6"/>
                  </a:lnTo>
                  <a:lnTo>
                    <a:pt x="729" y="240"/>
                  </a:lnTo>
                  <a:close/>
                </a:path>
              </a:pathLst>
            </a:custGeom>
            <a:solidFill>
              <a:schemeClr val="bg1"/>
            </a:solidFill>
            <a:ln w="9525">
              <a:noFill/>
            </a:ln>
          </p:spPr>
          <p:txBody>
            <a:bodyPr/>
            <a:p>
              <a:endParaRPr lang="zh-CN" altLang="en-US"/>
            </a:p>
          </p:txBody>
        </p:sp>
        <p:sp>
          <p:nvSpPr>
            <p:cNvPr id="16398" name="任意多边形 7181"/>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6399" name="任意多边形 7182"/>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6400" name="任意多边形 7183"/>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6401" name="任意多边形 7184"/>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6402" name="任意多边形 7185"/>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6403" name="任意多边形 7186"/>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pathLst>
                <a:path w="281" h="335">
                  <a:moveTo>
                    <a:pt x="281" y="335"/>
                  </a:moveTo>
                  <a:lnTo>
                    <a:pt x="281" y="173"/>
                  </a:lnTo>
                  <a:lnTo>
                    <a:pt x="96" y="0"/>
                  </a:lnTo>
                  <a:lnTo>
                    <a:pt x="0" y="90"/>
                  </a:lnTo>
                  <a:lnTo>
                    <a:pt x="281" y="335"/>
                  </a:lnTo>
                  <a:close/>
                </a:path>
              </a:pathLst>
            </a:custGeom>
            <a:solidFill>
              <a:schemeClr val="bg1"/>
            </a:solidFill>
            <a:ln w="9525">
              <a:noFill/>
            </a:ln>
          </p:spPr>
          <p:txBody>
            <a:bodyPr/>
            <a:p>
              <a:endParaRPr lang="zh-CN" altLang="en-US"/>
            </a:p>
          </p:txBody>
        </p:sp>
        <p:sp>
          <p:nvSpPr>
            <p:cNvPr id="16404" name="任意多边形 7187"/>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6405" name="任意多边形 7188"/>
            <p:cNvSpPr/>
            <p:nvPr/>
          </p:nvSpPr>
          <p:spPr>
            <a:xfrm>
              <a:off x="5626" y="2534"/>
              <a:ext cx="132" cy="132"/>
            </a:xfrm>
            <a:custGeom>
              <a:avLst/>
              <a:gdLst/>
              <a:ahLst/>
              <a:cxnLst>
                <a:cxn ang="0">
                  <a:pos x="132" y="132"/>
                </a:cxn>
                <a:cxn ang="0">
                  <a:pos x="0" y="0"/>
                </a:cxn>
                <a:cxn ang="0">
                  <a:pos x="0" y="0"/>
                </a:cxn>
                <a:cxn ang="0">
                  <a:pos x="132" y="132"/>
                </a:cxn>
                <a:cxn ang="0">
                  <a:pos x="132" y="132"/>
                </a:cxn>
              </a:cxnLst>
              <a:pathLst>
                <a:path w="132" h="132">
                  <a:moveTo>
                    <a:pt x="132" y="132"/>
                  </a:moveTo>
                  <a:lnTo>
                    <a:pt x="0" y="0"/>
                  </a:lnTo>
                  <a:lnTo>
                    <a:pt x="132" y="132"/>
                  </a:lnTo>
                  <a:close/>
                </a:path>
              </a:pathLst>
            </a:custGeom>
            <a:solidFill>
              <a:srgbClr val="FF9999"/>
            </a:solidFill>
            <a:ln w="9525">
              <a:noFill/>
            </a:ln>
          </p:spPr>
          <p:txBody>
            <a:bodyPr/>
            <a:p>
              <a:endParaRPr lang="zh-CN" altLang="en-US"/>
            </a:p>
          </p:txBody>
        </p:sp>
        <p:sp>
          <p:nvSpPr>
            <p:cNvPr id="16406" name="任意多边形 7189"/>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6407" name="任意多边形 7190"/>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6408" name="任意多边形 7191"/>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6409" name="任意多边形 7192"/>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pathLst>
                <a:path w="155" h="516">
                  <a:moveTo>
                    <a:pt x="155" y="516"/>
                  </a:moveTo>
                  <a:lnTo>
                    <a:pt x="155" y="204"/>
                  </a:lnTo>
                  <a:lnTo>
                    <a:pt x="77" y="0"/>
                  </a:lnTo>
                  <a:lnTo>
                    <a:pt x="0" y="192"/>
                  </a:lnTo>
                  <a:lnTo>
                    <a:pt x="155" y="516"/>
                  </a:lnTo>
                  <a:close/>
                </a:path>
              </a:pathLst>
            </a:custGeom>
            <a:solidFill>
              <a:schemeClr val="bg2"/>
            </a:solidFill>
            <a:ln w="9525">
              <a:noFill/>
            </a:ln>
          </p:spPr>
          <p:txBody>
            <a:bodyPr/>
            <a:p>
              <a:endParaRPr lang="zh-CN" altLang="en-US"/>
            </a:p>
          </p:txBody>
        </p:sp>
        <p:sp>
          <p:nvSpPr>
            <p:cNvPr id="16410" name="任意多边形 7193"/>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6411" name="任意多边形 7194"/>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6412" name="任意多边形 7195"/>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pathLst>
                <a:path w="60" h="312">
                  <a:moveTo>
                    <a:pt x="0" y="144"/>
                  </a:moveTo>
                  <a:lnTo>
                    <a:pt x="60" y="312"/>
                  </a:lnTo>
                  <a:lnTo>
                    <a:pt x="60" y="6"/>
                  </a:lnTo>
                  <a:lnTo>
                    <a:pt x="54" y="0"/>
                  </a:lnTo>
                  <a:lnTo>
                    <a:pt x="0" y="144"/>
                  </a:lnTo>
                  <a:close/>
                </a:path>
              </a:pathLst>
            </a:custGeom>
            <a:solidFill>
              <a:schemeClr val="bg2"/>
            </a:solidFill>
            <a:ln w="9525">
              <a:noFill/>
            </a:ln>
          </p:spPr>
          <p:txBody>
            <a:bodyPr/>
            <a:p>
              <a:endParaRPr lang="zh-CN" altLang="en-US"/>
            </a:p>
          </p:txBody>
        </p:sp>
        <p:sp>
          <p:nvSpPr>
            <p:cNvPr id="16413" name="任意多边形 7196"/>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6414" name="任意多边形 7197"/>
            <p:cNvSpPr/>
            <p:nvPr/>
          </p:nvSpPr>
          <p:spPr>
            <a:xfrm>
              <a:off x="5754" y="3483"/>
              <a:ext cx="6" cy="6"/>
            </a:xfrm>
            <a:custGeom>
              <a:avLst/>
              <a:gdLst/>
              <a:ahLst/>
              <a:cxnLst>
                <a:cxn ang="0">
                  <a:pos x="6" y="6"/>
                </a:cxn>
                <a:cxn ang="0">
                  <a:pos x="0" y="0"/>
                </a:cxn>
                <a:cxn ang="0">
                  <a:pos x="0" y="6"/>
                </a:cxn>
                <a:cxn ang="0">
                  <a:pos x="6" y="6"/>
                </a:cxn>
                <a:cxn ang="0">
                  <a:pos x="6" y="6"/>
                </a:cxn>
              </a:cxnLst>
              <a:pathLst>
                <a:path w="6" h="6">
                  <a:moveTo>
                    <a:pt x="6" y="6"/>
                  </a:moveTo>
                  <a:lnTo>
                    <a:pt x="0" y="0"/>
                  </a:lnTo>
                  <a:lnTo>
                    <a:pt x="0" y="6"/>
                  </a:lnTo>
                  <a:lnTo>
                    <a:pt x="6" y="6"/>
                  </a:lnTo>
                  <a:close/>
                </a:path>
              </a:pathLst>
            </a:custGeom>
            <a:solidFill>
              <a:srgbClr val="18FF00"/>
            </a:solidFill>
            <a:ln w="9525">
              <a:noFill/>
            </a:ln>
          </p:spPr>
          <p:txBody>
            <a:bodyPr/>
            <a:p>
              <a:endParaRPr lang="zh-CN" altLang="en-US"/>
            </a:p>
          </p:txBody>
        </p:sp>
        <p:sp>
          <p:nvSpPr>
            <p:cNvPr id="16415" name="任意多边形 7198"/>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6416" name="任意多边形 7199"/>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6417" name="任意多边形 7200"/>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6418" name="任意多边形 7201"/>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6419" name="任意多边形 7202"/>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6420" name="任意多边形 7203"/>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6421" name="任意多边形 7204"/>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6422" name="任意多边形 7205"/>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6423" name="组合 7206"/>
            <p:cNvGrpSpPr/>
            <p:nvPr userDrawn="1"/>
          </p:nvGrpSpPr>
          <p:grpSpPr>
            <a:xfrm>
              <a:off x="0" y="1632"/>
              <a:ext cx="5758" cy="1858"/>
              <a:chOff x="0" y="0"/>
              <a:chExt cx="5758" cy="1858"/>
            </a:xfrm>
          </p:grpSpPr>
          <p:sp>
            <p:nvSpPr>
              <p:cNvPr id="16424" name="任意多边形 7207"/>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6425" name="任意多边形 7208"/>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7210" name="标题 7209"/>
          <p:cNvSpPr>
            <a:spLocks noGrp="1"/>
          </p:cNvSpPr>
          <p:nvPr>
            <p:ph type="ctrTitle" sz="quarter"/>
          </p:nvPr>
        </p:nvSpPr>
        <p:spPr>
          <a:xfrm>
            <a:off x="609600" y="1600200"/>
            <a:ext cx="10972800" cy="1828800"/>
          </a:xfrm>
          <a:prstGeom prst="rect">
            <a:avLst/>
          </a:prstGeom>
          <a:noFill/>
          <a:ln w="9525">
            <a:noFill/>
            <a:miter/>
          </a:ln>
        </p:spPr>
        <p:txBody>
          <a:bodyP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7211" name="副标题 7210"/>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44" name="日期占位符 7211"/>
          <p:cNvSpPr>
            <a:spLocks noGrp="1"/>
          </p:cNvSpPr>
          <p:nvPr>
            <p:ph type="dt" sz="quarter" idx="10"/>
          </p:nvPr>
        </p:nvSpPr>
        <p:spPr>
          <a:xfrm>
            <a:off x="609600" y="6243638"/>
            <a:ext cx="2844800" cy="457200"/>
          </a:xfrm>
          <a:prstGeom prst="rect">
            <a:avLst/>
          </a:prstGeom>
          <a:noFill/>
          <a:ln w="9525">
            <a:noFill/>
            <a:miter/>
          </a:ln>
        </p:spPr>
        <p:txBody>
          <a:bodyPr anchor="b"/>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45" name="页脚占位符 7212"/>
          <p:cNvSpPr>
            <a:spLocks noGrp="1"/>
          </p:cNvSpPr>
          <p:nvPr>
            <p:ph type="ftr" sz="quarter" idx="11"/>
          </p:nvPr>
        </p:nvSpPr>
        <p:spPr>
          <a:xfrm>
            <a:off x="4165600" y="6248400"/>
            <a:ext cx="3860800" cy="457200"/>
          </a:xfrm>
          <a:prstGeom prst="rect">
            <a:avLst/>
          </a:prstGeom>
          <a:noFill/>
          <a:ln w="9525">
            <a:noFill/>
            <a:miter/>
          </a:ln>
        </p:spPr>
        <p:txBody>
          <a:bodyPr anchor="b"/>
          <a:lstStyle>
            <a:lvl1pPr>
              <a:defRPr/>
            </a:lvl1pPr>
          </a:lstStyle>
          <a:p>
            <a:pPr fontAlgn="base"/>
            <a:endParaRPr lang="en-US" altLang="x-none" strike="noStrike" noProof="1"/>
          </a:p>
        </p:txBody>
      </p:sp>
      <p:sp>
        <p:nvSpPr>
          <p:cNvPr id="46" name="灯片编号占位符 7213"/>
          <p:cNvSpPr>
            <a:spLocks noGrp="1"/>
          </p:cNvSpPr>
          <p:nvPr>
            <p:ph type="sldNum" sz="quarter" idx="12"/>
          </p:nvPr>
        </p:nvSpPr>
        <p:spPr>
          <a:xfrm>
            <a:off x="8737600" y="6243638"/>
            <a:ext cx="2844800" cy="457200"/>
          </a:xfrm>
          <a:prstGeom prst="rect">
            <a:avLst/>
          </a:prstGeom>
          <a:noFill/>
          <a:ln w="9525">
            <a:noFill/>
            <a:miter/>
          </a:ln>
        </p:spPr>
        <p:txBody>
          <a:bodyPr vert="horz" wrap="square" lIns="91440" tIns="45720" rIns="91440" bIns="45720" numCol="1" anchor="b" anchorCtr="0" compatLnSpc="1"/>
          <a:lstStyle>
            <a:lvl1pPr>
              <a:defRPr/>
            </a:lvl1pPr>
          </a:lstStyle>
          <a:p>
            <a:pPr fontAlgn="base"/>
            <a:fld id="{430EDEB3-57C3-417A-8D14-FB1ED97F590A}" type="slidenum">
              <a:rPr lang="zh-CN" altLang="en-US" strike="noStrike" noProof="1">
                <a:latin typeface="Arial" panose="020B0604020202020204" pitchFamily="34" charset="0"/>
                <a:ea typeface="宋体" panose="02010600030101010101" pitchFamily="2" charset="-122"/>
                <a:cs typeface="+mn-cs"/>
              </a:rPr>
            </a:fld>
            <a:endParaRPr 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页脚占位符 7"/>
          <p:cNvSpPr>
            <a:spLocks noGrp="1"/>
          </p:cNvSpPr>
          <p:nvPr>
            <p:ph type="ftr" sz="quarter" idx="11"/>
          </p:nvPr>
        </p:nvSpPr>
        <p:spPr/>
        <p:txBody>
          <a:bodyPr/>
          <a:p>
            <a:pPr fontAlgn="base"/>
            <a:endParaRPr lang="zh-CN" altLang="en-US" strike="noStrike" noProof="1"/>
          </a:p>
        </p:txBody>
      </p:sp>
      <p:sp>
        <p:nvSpPr>
          <p:cNvPr id="9" name="灯片编号占位符 8"/>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页脚占位符 7"/>
          <p:cNvSpPr>
            <a:spLocks noGrp="1"/>
          </p:cNvSpPr>
          <p:nvPr>
            <p:ph type="ftr" sz="quarter" idx="11"/>
          </p:nvPr>
        </p:nvSpPr>
        <p:spPr/>
        <p:txBody>
          <a:bodyPr/>
          <a:p>
            <a:pPr fontAlgn="base"/>
            <a:endParaRPr lang="zh-CN" altLang="en-US" strike="noStrike" noProof="1"/>
          </a:p>
        </p:txBody>
      </p:sp>
      <p:sp>
        <p:nvSpPr>
          <p:cNvPr id="9" name="灯片编号占位符 8"/>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页脚占位符 7"/>
          <p:cNvSpPr>
            <a:spLocks noGrp="1"/>
          </p:cNvSpPr>
          <p:nvPr>
            <p:ph type="ftr" sz="quarter" idx="11"/>
          </p:nvPr>
        </p:nvSpPr>
        <p:spPr/>
        <p:txBody>
          <a:bodyPr/>
          <a:p>
            <a:pPr fontAlgn="base"/>
            <a:endParaRPr lang="zh-CN" altLang="en-US" strike="noStrike" noProof="1"/>
          </a:p>
        </p:txBody>
      </p:sp>
      <p:sp>
        <p:nvSpPr>
          <p:cNvPr id="9" name="灯片编号占位符 8"/>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3"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7410" name="组合 11265"/>
          <p:cNvGrpSpPr/>
          <p:nvPr/>
        </p:nvGrpSpPr>
        <p:grpSpPr>
          <a:xfrm>
            <a:off x="0" y="0"/>
            <a:ext cx="12192000" cy="6856413"/>
            <a:chOff x="0" y="0"/>
            <a:chExt cx="5760" cy="4319"/>
          </a:xfrm>
        </p:grpSpPr>
        <p:sp>
          <p:nvSpPr>
            <p:cNvPr id="17411" name="任意多边形 11266"/>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7412" name="任意多边形 11267"/>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7413" name="任意多边形 11268"/>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7414" name="任意多边形 11269"/>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7415" name="任意多边形 11270"/>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7416" name="任意多边形 11271"/>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pathLst>
                <a:path w="975" h="101">
                  <a:moveTo>
                    <a:pt x="975" y="48"/>
                  </a:moveTo>
                  <a:lnTo>
                    <a:pt x="975" y="0"/>
                  </a:lnTo>
                  <a:lnTo>
                    <a:pt x="0" y="24"/>
                  </a:lnTo>
                  <a:lnTo>
                    <a:pt x="0" y="101"/>
                  </a:lnTo>
                  <a:lnTo>
                    <a:pt x="975" y="48"/>
                  </a:lnTo>
                  <a:close/>
                </a:path>
              </a:pathLst>
            </a:custGeom>
            <a:solidFill>
              <a:schemeClr val="bg1"/>
            </a:solidFill>
            <a:ln w="9525">
              <a:noFill/>
            </a:ln>
          </p:spPr>
          <p:txBody>
            <a:bodyPr/>
            <a:p>
              <a:endParaRPr lang="zh-CN" altLang="en-US"/>
            </a:p>
          </p:txBody>
        </p:sp>
        <p:sp>
          <p:nvSpPr>
            <p:cNvPr id="17417" name="任意多边形 11272"/>
            <p:cNvSpPr/>
            <p:nvPr/>
          </p:nvSpPr>
          <p:spPr>
            <a:xfrm>
              <a:off x="3619" y="3815"/>
              <a:ext cx="2139" cy="198"/>
            </a:xfrm>
            <a:custGeom>
              <a:avLst/>
              <a:gdLst/>
              <a:ahLst/>
              <a:cxnLst>
                <a:cxn ang="0">
                  <a:pos x="2139" y="0"/>
                </a:cxn>
                <a:cxn ang="0">
                  <a:pos x="0" y="156"/>
                </a:cxn>
                <a:cxn ang="0">
                  <a:pos x="0" y="198"/>
                </a:cxn>
                <a:cxn ang="0">
                  <a:pos x="2139" y="0"/>
                </a:cxn>
                <a:cxn ang="0">
                  <a:pos x="2139" y="0"/>
                </a:cxn>
              </a:cxnLst>
              <a:pathLst>
                <a:path w="2141" h="198">
                  <a:moveTo>
                    <a:pt x="2141" y="0"/>
                  </a:moveTo>
                  <a:lnTo>
                    <a:pt x="0" y="156"/>
                  </a:lnTo>
                  <a:lnTo>
                    <a:pt x="0" y="198"/>
                  </a:lnTo>
                  <a:lnTo>
                    <a:pt x="2141" y="0"/>
                  </a:lnTo>
                  <a:close/>
                </a:path>
              </a:pathLst>
            </a:custGeom>
            <a:solidFill>
              <a:schemeClr val="bg1"/>
            </a:solidFill>
            <a:ln w="9525">
              <a:noFill/>
            </a:ln>
          </p:spPr>
          <p:txBody>
            <a:bodyPr/>
            <a:p>
              <a:endParaRPr lang="zh-CN" altLang="en-US"/>
            </a:p>
          </p:txBody>
        </p:sp>
        <p:sp>
          <p:nvSpPr>
            <p:cNvPr id="17418" name="任意多边形 11273"/>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7419" name="任意多边形 11274"/>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pathLst>
                <a:path w="2517" h="276">
                  <a:moveTo>
                    <a:pt x="2182" y="276"/>
                  </a:moveTo>
                  <a:lnTo>
                    <a:pt x="2517" y="204"/>
                  </a:lnTo>
                  <a:lnTo>
                    <a:pt x="2260" y="0"/>
                  </a:lnTo>
                  <a:lnTo>
                    <a:pt x="0" y="276"/>
                  </a:lnTo>
                  <a:lnTo>
                    <a:pt x="2182" y="276"/>
                  </a:lnTo>
                  <a:close/>
                </a:path>
              </a:pathLst>
            </a:custGeom>
            <a:solidFill>
              <a:schemeClr val="bg1"/>
            </a:solidFill>
            <a:ln w="9525">
              <a:noFill/>
            </a:ln>
          </p:spPr>
          <p:txBody>
            <a:bodyPr/>
            <a:p>
              <a:endParaRPr lang="zh-CN" altLang="en-US"/>
            </a:p>
          </p:txBody>
        </p:sp>
        <p:sp>
          <p:nvSpPr>
            <p:cNvPr id="17420" name="任意多边形 11275"/>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7421" name="任意多边形 11276"/>
            <p:cNvSpPr/>
            <p:nvPr/>
          </p:nvSpPr>
          <p:spPr>
            <a:xfrm>
              <a:off x="5030" y="3151"/>
              <a:ext cx="728" cy="240"/>
            </a:xfrm>
            <a:custGeom>
              <a:avLst/>
              <a:gdLst/>
              <a:ahLst/>
              <a:cxnLst>
                <a:cxn ang="0">
                  <a:pos x="728" y="240"/>
                </a:cxn>
                <a:cxn ang="0">
                  <a:pos x="0" y="0"/>
                </a:cxn>
                <a:cxn ang="0">
                  <a:pos x="0" y="6"/>
                </a:cxn>
                <a:cxn ang="0">
                  <a:pos x="728" y="240"/>
                </a:cxn>
                <a:cxn ang="0">
                  <a:pos x="728" y="240"/>
                </a:cxn>
              </a:cxnLst>
              <a:pathLst>
                <a:path w="729" h="240">
                  <a:moveTo>
                    <a:pt x="729" y="240"/>
                  </a:moveTo>
                  <a:lnTo>
                    <a:pt x="0" y="0"/>
                  </a:lnTo>
                  <a:lnTo>
                    <a:pt x="0" y="6"/>
                  </a:lnTo>
                  <a:lnTo>
                    <a:pt x="729" y="240"/>
                  </a:lnTo>
                  <a:close/>
                </a:path>
              </a:pathLst>
            </a:custGeom>
            <a:solidFill>
              <a:schemeClr val="bg1"/>
            </a:solidFill>
            <a:ln w="9525">
              <a:noFill/>
            </a:ln>
          </p:spPr>
          <p:txBody>
            <a:bodyPr/>
            <a:p>
              <a:endParaRPr lang="zh-CN" altLang="en-US"/>
            </a:p>
          </p:txBody>
        </p:sp>
        <p:sp>
          <p:nvSpPr>
            <p:cNvPr id="17422" name="任意多边形 11277"/>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7423" name="任意多边形 11278"/>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7424" name="任意多边形 11279"/>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7425" name="任意多边形 11280"/>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7426" name="任意多边形 11281"/>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7427" name="任意多边形 11282"/>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pathLst>
                <a:path w="281" h="335">
                  <a:moveTo>
                    <a:pt x="281" y="335"/>
                  </a:moveTo>
                  <a:lnTo>
                    <a:pt x="281" y="173"/>
                  </a:lnTo>
                  <a:lnTo>
                    <a:pt x="96" y="0"/>
                  </a:lnTo>
                  <a:lnTo>
                    <a:pt x="0" y="90"/>
                  </a:lnTo>
                  <a:lnTo>
                    <a:pt x="281" y="335"/>
                  </a:lnTo>
                  <a:close/>
                </a:path>
              </a:pathLst>
            </a:custGeom>
            <a:solidFill>
              <a:schemeClr val="bg1"/>
            </a:solidFill>
            <a:ln w="9525">
              <a:noFill/>
            </a:ln>
          </p:spPr>
          <p:txBody>
            <a:bodyPr/>
            <a:p>
              <a:endParaRPr lang="zh-CN" altLang="en-US"/>
            </a:p>
          </p:txBody>
        </p:sp>
        <p:sp>
          <p:nvSpPr>
            <p:cNvPr id="17428" name="任意多边形 11283"/>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7429" name="任意多边形 11284"/>
            <p:cNvSpPr/>
            <p:nvPr/>
          </p:nvSpPr>
          <p:spPr>
            <a:xfrm>
              <a:off x="5626" y="2534"/>
              <a:ext cx="132" cy="132"/>
            </a:xfrm>
            <a:custGeom>
              <a:avLst/>
              <a:gdLst/>
              <a:ahLst/>
              <a:cxnLst>
                <a:cxn ang="0">
                  <a:pos x="132" y="132"/>
                </a:cxn>
                <a:cxn ang="0">
                  <a:pos x="0" y="0"/>
                </a:cxn>
                <a:cxn ang="0">
                  <a:pos x="0" y="0"/>
                </a:cxn>
                <a:cxn ang="0">
                  <a:pos x="132" y="132"/>
                </a:cxn>
                <a:cxn ang="0">
                  <a:pos x="132" y="132"/>
                </a:cxn>
              </a:cxnLst>
              <a:pathLst>
                <a:path w="132" h="132">
                  <a:moveTo>
                    <a:pt x="132" y="132"/>
                  </a:moveTo>
                  <a:lnTo>
                    <a:pt x="0" y="0"/>
                  </a:lnTo>
                  <a:lnTo>
                    <a:pt x="132" y="132"/>
                  </a:lnTo>
                  <a:close/>
                </a:path>
              </a:pathLst>
            </a:custGeom>
            <a:solidFill>
              <a:srgbClr val="FF9999"/>
            </a:solidFill>
            <a:ln w="9525">
              <a:noFill/>
            </a:ln>
          </p:spPr>
          <p:txBody>
            <a:bodyPr/>
            <a:p>
              <a:endParaRPr lang="zh-CN" altLang="en-US"/>
            </a:p>
          </p:txBody>
        </p:sp>
        <p:sp>
          <p:nvSpPr>
            <p:cNvPr id="17430" name="任意多边形 11285"/>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7431" name="任意多边形 11286"/>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7432" name="任意多边形 11287"/>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7433" name="任意多边形 11288"/>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pathLst>
                <a:path w="155" h="516">
                  <a:moveTo>
                    <a:pt x="155" y="516"/>
                  </a:moveTo>
                  <a:lnTo>
                    <a:pt x="155" y="204"/>
                  </a:lnTo>
                  <a:lnTo>
                    <a:pt x="77" y="0"/>
                  </a:lnTo>
                  <a:lnTo>
                    <a:pt x="0" y="192"/>
                  </a:lnTo>
                  <a:lnTo>
                    <a:pt x="155" y="516"/>
                  </a:lnTo>
                  <a:close/>
                </a:path>
              </a:pathLst>
            </a:custGeom>
            <a:solidFill>
              <a:schemeClr val="bg2"/>
            </a:solidFill>
            <a:ln w="9525">
              <a:noFill/>
            </a:ln>
          </p:spPr>
          <p:txBody>
            <a:bodyPr/>
            <a:p>
              <a:endParaRPr lang="zh-CN" altLang="en-US"/>
            </a:p>
          </p:txBody>
        </p:sp>
        <p:sp>
          <p:nvSpPr>
            <p:cNvPr id="17434" name="任意多边形 11289"/>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7435" name="任意多边形 11290"/>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7436" name="任意多边形 11291"/>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pathLst>
                <a:path w="60" h="312">
                  <a:moveTo>
                    <a:pt x="0" y="144"/>
                  </a:moveTo>
                  <a:lnTo>
                    <a:pt x="60" y="312"/>
                  </a:lnTo>
                  <a:lnTo>
                    <a:pt x="60" y="6"/>
                  </a:lnTo>
                  <a:lnTo>
                    <a:pt x="54" y="0"/>
                  </a:lnTo>
                  <a:lnTo>
                    <a:pt x="0" y="144"/>
                  </a:lnTo>
                  <a:close/>
                </a:path>
              </a:pathLst>
            </a:custGeom>
            <a:solidFill>
              <a:schemeClr val="bg2"/>
            </a:solidFill>
            <a:ln w="9525">
              <a:noFill/>
            </a:ln>
          </p:spPr>
          <p:txBody>
            <a:bodyPr/>
            <a:p>
              <a:endParaRPr lang="zh-CN" altLang="en-US"/>
            </a:p>
          </p:txBody>
        </p:sp>
        <p:sp>
          <p:nvSpPr>
            <p:cNvPr id="17437" name="任意多边形 11292"/>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7438" name="任意多边形 11293"/>
            <p:cNvSpPr/>
            <p:nvPr/>
          </p:nvSpPr>
          <p:spPr>
            <a:xfrm>
              <a:off x="5754" y="3483"/>
              <a:ext cx="6" cy="6"/>
            </a:xfrm>
            <a:custGeom>
              <a:avLst/>
              <a:gdLst/>
              <a:ahLst/>
              <a:cxnLst>
                <a:cxn ang="0">
                  <a:pos x="6" y="6"/>
                </a:cxn>
                <a:cxn ang="0">
                  <a:pos x="0" y="0"/>
                </a:cxn>
                <a:cxn ang="0">
                  <a:pos x="0" y="6"/>
                </a:cxn>
                <a:cxn ang="0">
                  <a:pos x="6" y="6"/>
                </a:cxn>
                <a:cxn ang="0">
                  <a:pos x="6" y="6"/>
                </a:cxn>
              </a:cxnLst>
              <a:pathLst>
                <a:path w="6" h="6">
                  <a:moveTo>
                    <a:pt x="6" y="6"/>
                  </a:moveTo>
                  <a:lnTo>
                    <a:pt x="0" y="0"/>
                  </a:lnTo>
                  <a:lnTo>
                    <a:pt x="0" y="6"/>
                  </a:lnTo>
                  <a:lnTo>
                    <a:pt x="6" y="6"/>
                  </a:lnTo>
                  <a:close/>
                </a:path>
              </a:pathLst>
            </a:custGeom>
            <a:solidFill>
              <a:srgbClr val="18FF00"/>
            </a:solidFill>
            <a:ln w="9525">
              <a:noFill/>
            </a:ln>
          </p:spPr>
          <p:txBody>
            <a:bodyPr/>
            <a:p>
              <a:endParaRPr lang="zh-CN" altLang="en-US"/>
            </a:p>
          </p:txBody>
        </p:sp>
        <p:sp>
          <p:nvSpPr>
            <p:cNvPr id="17439" name="任意多边形 11294"/>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7440" name="任意多边形 11295"/>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7441" name="任意多边形 11296"/>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7442" name="任意多边形 11297"/>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7443" name="任意多边形 11298"/>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7444" name="任意多边形 11299"/>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7445" name="任意多边形 11300"/>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7446" name="任意多边形 11301"/>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7447" name="组合 11302"/>
            <p:cNvGrpSpPr/>
            <p:nvPr userDrawn="1"/>
          </p:nvGrpSpPr>
          <p:grpSpPr>
            <a:xfrm>
              <a:off x="0" y="1632"/>
              <a:ext cx="5758" cy="1858"/>
              <a:chOff x="0" y="0"/>
              <a:chExt cx="5758" cy="1858"/>
            </a:xfrm>
          </p:grpSpPr>
          <p:sp>
            <p:nvSpPr>
              <p:cNvPr id="17448" name="任意多边形 11303"/>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7449" name="任意多边形 11304"/>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1306" name="标题 11305"/>
          <p:cNvSpPr>
            <a:spLocks noGrp="1"/>
          </p:cNvSpPr>
          <p:nvPr>
            <p:ph type="ctrTitle" sz="quarter"/>
          </p:nvPr>
        </p:nvSpPr>
        <p:spPr>
          <a:xfrm>
            <a:off x="609600" y="1600200"/>
            <a:ext cx="10972800" cy="1828800"/>
          </a:xfrm>
          <a:prstGeom prst="rect">
            <a:avLst/>
          </a:prstGeom>
          <a:noFill/>
          <a:ln w="9525">
            <a:noFill/>
            <a:miter/>
          </a:ln>
        </p:spPr>
        <p:txBody>
          <a:bodyPr/>
          <a:lstStyle>
            <a:lvl1pPr lvl="0">
              <a:defRPr sz="4800" kern="1200"/>
            </a:lvl1pPr>
          </a:lstStyle>
          <a:p>
            <a:pPr lvl="0" fontAlgn="base"/>
            <a:r>
              <a:rPr lang="zh-CN" altLang="en-US" strike="noStrike" noProof="1"/>
              <a:t>单击此处编辑母版标题样式</a:t>
            </a:r>
            <a:endParaRPr lang="zh-CN" altLang="en-US" strike="noStrike" noProof="1"/>
          </a:p>
        </p:txBody>
      </p:sp>
      <p:sp>
        <p:nvSpPr>
          <p:cNvPr id="11307" name="副标题 11306"/>
          <p:cNvSpPr>
            <a:spLocks noGrp="1"/>
          </p:cNvSpPr>
          <p:nvPr>
            <p:ph type="subTitle" sz="quarter" idx="1"/>
          </p:nvPr>
        </p:nvSpPr>
        <p:spPr>
          <a:xfrm>
            <a:off x="1828800" y="3886200"/>
            <a:ext cx="8534400" cy="1752600"/>
          </a:xfrm>
          <a:prstGeom prst="rect">
            <a:avLst/>
          </a:prstGeom>
          <a:noFill/>
          <a:ln w="9525">
            <a:noFill/>
            <a:miter/>
          </a:ln>
        </p:spPr>
        <p:txBody>
          <a:bodyPr anchor="t"/>
          <a:lstStyle>
            <a:lvl1pPr marL="0" lvl="0" indent="0" algn="ctr">
              <a:buNone/>
              <a:defRPr sz="3600" kern="1200"/>
            </a:lvl1pPr>
            <a:lvl2pPr marL="457200" lvl="1" indent="-457200" algn="ctr">
              <a:buNone/>
              <a:defRPr sz="3600" kern="1200"/>
            </a:lvl2pPr>
            <a:lvl3pPr marL="914400" lvl="2" indent="-914400" algn="ctr">
              <a:buNone/>
              <a:defRPr sz="3600" kern="1200"/>
            </a:lvl3pPr>
            <a:lvl4pPr marL="1371600" lvl="3" indent="-1371600" algn="ctr">
              <a:buNone/>
              <a:defRPr sz="3600" kern="1200"/>
            </a:lvl4pPr>
            <a:lvl5pPr marL="1828800" lvl="4" indent="-1828800" algn="ctr">
              <a:buNone/>
              <a:defRPr sz="3600" kern="1200"/>
            </a:lvl5pPr>
          </a:lstStyle>
          <a:p>
            <a:pPr lvl="0" fontAlgn="base"/>
            <a:r>
              <a:rPr lang="zh-CN" altLang="en-US" strike="noStrike" noProof="1"/>
              <a:t>单击此处编辑母版副标题样式</a:t>
            </a:r>
            <a:endParaRPr lang="zh-CN" altLang="en-US" strike="noStrike" noProof="1"/>
          </a:p>
        </p:txBody>
      </p:sp>
      <p:sp>
        <p:nvSpPr>
          <p:cNvPr id="44" name="日期占位符 11307"/>
          <p:cNvSpPr>
            <a:spLocks noGrp="1"/>
          </p:cNvSpPr>
          <p:nvPr>
            <p:ph type="dt" sz="quarter" idx="10"/>
          </p:nvPr>
        </p:nvSpPr>
        <p:spPr>
          <a:xfrm>
            <a:off x="609600" y="6243638"/>
            <a:ext cx="2844800" cy="457200"/>
          </a:xfrm>
          <a:prstGeom prst="rect">
            <a:avLst/>
          </a:prstGeom>
          <a:noFill/>
          <a:ln w="9525">
            <a:noFill/>
            <a:miter/>
          </a:ln>
        </p:spPr>
        <p:txBody>
          <a:bodyPr anchor="b"/>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45" name="页脚占位符 11308"/>
          <p:cNvSpPr>
            <a:spLocks noGrp="1"/>
          </p:cNvSpPr>
          <p:nvPr>
            <p:ph type="ftr" sz="quarter" idx="11"/>
          </p:nvPr>
        </p:nvSpPr>
        <p:spPr>
          <a:xfrm>
            <a:off x="4165600" y="6248400"/>
            <a:ext cx="3860800" cy="457200"/>
          </a:xfrm>
          <a:prstGeom prst="rect">
            <a:avLst/>
          </a:prstGeom>
          <a:noFill/>
          <a:ln w="9525">
            <a:noFill/>
            <a:miter/>
          </a:ln>
        </p:spPr>
        <p:txBody>
          <a:bodyPr anchor="b"/>
          <a:lstStyle>
            <a:lvl1pPr>
              <a:defRPr/>
            </a:lvl1pPr>
          </a:lstStyle>
          <a:p>
            <a:pPr fontAlgn="base"/>
            <a:endParaRPr lang="en-US" altLang="x-none" strike="noStrike" noProof="1"/>
          </a:p>
        </p:txBody>
      </p:sp>
      <p:sp>
        <p:nvSpPr>
          <p:cNvPr id="46" name="灯片编号占位符 11309"/>
          <p:cNvSpPr>
            <a:spLocks noGrp="1"/>
          </p:cNvSpPr>
          <p:nvPr>
            <p:ph type="sldNum" sz="quarter" idx="12"/>
          </p:nvPr>
        </p:nvSpPr>
        <p:spPr>
          <a:xfrm>
            <a:off x="8737600" y="6243638"/>
            <a:ext cx="2844800" cy="457200"/>
          </a:xfrm>
          <a:prstGeom prst="rect">
            <a:avLst/>
          </a:prstGeom>
          <a:noFill/>
          <a:ln w="9525">
            <a:noFill/>
            <a:miter/>
          </a:ln>
        </p:spPr>
        <p:txBody>
          <a:bodyPr vert="horz" wrap="square" lIns="91440" tIns="45720" rIns="91440" bIns="45720" numCol="1" anchor="b" anchorCtr="0" compatLnSpc="1"/>
          <a:lstStyle>
            <a:lvl1pPr>
              <a:defRPr/>
            </a:lvl1pPr>
          </a:lstStyle>
          <a:p>
            <a:pPr fontAlgn="base"/>
            <a:fld id="{E7BA8D9E-9FDD-428E-8E36-B0101A9FEDE4}" type="slidenum">
              <a:rPr lang="zh-CN" altLang="en-US" strike="noStrike" noProof="1">
                <a:latin typeface="Arial" panose="020B0604020202020204" pitchFamily="34" charset="0"/>
                <a:ea typeface="宋体" panose="02010600030101010101" pitchFamily="2" charset="-122"/>
                <a:cs typeface="+mn-cs"/>
              </a:rPr>
            </a:fld>
            <a:endParaRPr 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页脚占位符 7"/>
          <p:cNvSpPr>
            <a:spLocks noGrp="1"/>
          </p:cNvSpPr>
          <p:nvPr>
            <p:ph type="ftr" sz="quarter" idx="11"/>
          </p:nvPr>
        </p:nvSpPr>
        <p:spPr/>
        <p:txBody>
          <a:bodyPr/>
          <a:p>
            <a:pPr fontAlgn="base"/>
            <a:endParaRPr lang="zh-CN" altLang="en-US" strike="noStrike" noProof="1"/>
          </a:p>
        </p:txBody>
      </p:sp>
      <p:sp>
        <p:nvSpPr>
          <p:cNvPr id="9" name="灯片编号占位符 8"/>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页脚占位符 2"/>
          <p:cNvSpPr>
            <a:spLocks noGrp="1"/>
          </p:cNvSpPr>
          <p:nvPr>
            <p:ph type="ftr" sz="quarter" idx="11"/>
          </p:nvPr>
        </p:nvSpPr>
        <p:spPr/>
        <p:txBody>
          <a:bodyPr/>
          <a:p>
            <a:pPr fontAlgn="base"/>
            <a:endParaRPr lang="zh-CN" altLang="en-US" strike="noStrike" noProof="1"/>
          </a:p>
        </p:txBody>
      </p:sp>
      <p:sp>
        <p:nvSpPr>
          <p:cNvPr id="4" name="灯片编号占位符 3"/>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页脚占位符 5"/>
          <p:cNvSpPr>
            <a:spLocks noGrp="1"/>
          </p:cNvSpPr>
          <p:nvPr>
            <p:ph type="ftr" sz="quarter" idx="11"/>
          </p:nvPr>
        </p:nvSpPr>
        <p:spPr/>
        <p:txBody>
          <a:bodyPr/>
          <a:p>
            <a:pPr fontAlgn="base"/>
            <a:endParaRPr lang="zh-CN" altLang="en-US" strike="noStrike" noProof="1"/>
          </a:p>
        </p:txBody>
      </p:sp>
      <p:sp>
        <p:nvSpPr>
          <p:cNvPr id="7" name="灯片编号占位符 6"/>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2" Type="http://schemas.openxmlformats.org/officeDocument/2006/relationships/theme" Target="../theme/theme10.xml"/><Relationship Id="rId11" Type="http://schemas.openxmlformats.org/officeDocument/2006/relationships/slideLayout" Target="../slideLayouts/slideLayout1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0.xml"/><Relationship Id="rId8" Type="http://schemas.openxmlformats.org/officeDocument/2006/relationships/slideLayout" Target="../slideLayouts/slideLayout119.xml"/><Relationship Id="rId7" Type="http://schemas.openxmlformats.org/officeDocument/2006/relationships/slideLayout" Target="../slideLayouts/slideLayout118.xml"/><Relationship Id="rId6" Type="http://schemas.openxmlformats.org/officeDocument/2006/relationships/slideLayout" Target="../slideLayouts/slideLayout117.xml"/><Relationship Id="rId5" Type="http://schemas.openxmlformats.org/officeDocument/2006/relationships/slideLayout" Target="../slideLayouts/slideLayout116.xml"/><Relationship Id="rId4" Type="http://schemas.openxmlformats.org/officeDocument/2006/relationships/slideLayout" Target="../slideLayouts/slideLayout115.xml"/><Relationship Id="rId3" Type="http://schemas.openxmlformats.org/officeDocument/2006/relationships/slideLayout" Target="../slideLayouts/slideLayout114.xml"/><Relationship Id="rId2" Type="http://schemas.openxmlformats.org/officeDocument/2006/relationships/slideLayout" Target="../slideLayouts/slideLayout113.xml"/><Relationship Id="rId16" Type="http://schemas.openxmlformats.org/officeDocument/2006/relationships/theme" Target="../theme/theme11.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3.xml"/><Relationship Id="rId11" Type="http://schemas.openxmlformats.org/officeDocument/2006/relationships/slideLayout" Target="../slideLayouts/slideLayout122.xml"/><Relationship Id="rId10" Type="http://schemas.openxmlformats.org/officeDocument/2006/relationships/slideLayout" Target="../slideLayouts/slideLayout121.xml"/><Relationship Id="rId1" Type="http://schemas.openxmlformats.org/officeDocument/2006/relationships/slideLayout" Target="../slideLayouts/slideLayout11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2.xml"/><Relationship Id="rId8" Type="http://schemas.openxmlformats.org/officeDocument/2006/relationships/slideLayout" Target="../slideLayouts/slideLayout131.xml"/><Relationship Id="rId7" Type="http://schemas.openxmlformats.org/officeDocument/2006/relationships/slideLayout" Target="../slideLayouts/slideLayout130.xml"/><Relationship Id="rId6" Type="http://schemas.openxmlformats.org/officeDocument/2006/relationships/slideLayout" Target="../slideLayouts/slideLayout129.xml"/><Relationship Id="rId5" Type="http://schemas.openxmlformats.org/officeDocument/2006/relationships/slideLayout" Target="../slideLayouts/slideLayout128.xml"/><Relationship Id="rId4" Type="http://schemas.openxmlformats.org/officeDocument/2006/relationships/slideLayout" Target="../slideLayouts/slideLayout127.xml"/><Relationship Id="rId3" Type="http://schemas.openxmlformats.org/officeDocument/2006/relationships/slideLayout" Target="../slideLayouts/slideLayout126.xml"/><Relationship Id="rId2" Type="http://schemas.openxmlformats.org/officeDocument/2006/relationships/slideLayout" Target="../slideLayouts/slideLayout125.xml"/><Relationship Id="rId12" Type="http://schemas.openxmlformats.org/officeDocument/2006/relationships/theme" Target="../theme/theme12.xml"/><Relationship Id="rId11" Type="http://schemas.openxmlformats.org/officeDocument/2006/relationships/slideLayout" Target="../slideLayouts/slideLayout134.xml"/><Relationship Id="rId10" Type="http://schemas.openxmlformats.org/officeDocument/2006/relationships/slideLayout" Target="../slideLayouts/slideLayout133.xml"/><Relationship Id="rId1" Type="http://schemas.openxmlformats.org/officeDocument/2006/relationships/slideLayout" Target="../slideLayouts/slideLayout124.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3.xml"/><Relationship Id="rId8" Type="http://schemas.openxmlformats.org/officeDocument/2006/relationships/slideLayout" Target="../slideLayouts/slideLayout142.xml"/><Relationship Id="rId7" Type="http://schemas.openxmlformats.org/officeDocument/2006/relationships/slideLayout" Target="../slideLayouts/slideLayout141.xml"/><Relationship Id="rId6" Type="http://schemas.openxmlformats.org/officeDocument/2006/relationships/slideLayout" Target="../slideLayouts/slideLayout140.xml"/><Relationship Id="rId5" Type="http://schemas.openxmlformats.org/officeDocument/2006/relationships/slideLayout" Target="../slideLayouts/slideLayout139.xml"/><Relationship Id="rId4" Type="http://schemas.openxmlformats.org/officeDocument/2006/relationships/slideLayout" Target="../slideLayouts/slideLayout138.xml"/><Relationship Id="rId3" Type="http://schemas.openxmlformats.org/officeDocument/2006/relationships/slideLayout" Target="../slideLayouts/slideLayout137.xml"/><Relationship Id="rId2" Type="http://schemas.openxmlformats.org/officeDocument/2006/relationships/slideLayout" Target="../slideLayouts/slideLayout136.xml"/><Relationship Id="rId13" Type="http://schemas.openxmlformats.org/officeDocument/2006/relationships/theme" Target="../theme/theme13.xml"/><Relationship Id="rId12" Type="http://schemas.openxmlformats.org/officeDocument/2006/relationships/slideLayout" Target="../slideLayouts/slideLayout146.xml"/><Relationship Id="rId11" Type="http://schemas.openxmlformats.org/officeDocument/2006/relationships/slideLayout" Target="../slideLayouts/slideLayout145.xml"/><Relationship Id="rId10" Type="http://schemas.openxmlformats.org/officeDocument/2006/relationships/slideLayout" Target="../slideLayouts/slideLayout144.xml"/><Relationship Id="rId1" Type="http://schemas.openxmlformats.org/officeDocument/2006/relationships/slideLayout" Target="../slideLayouts/slideLayout135.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5.xml"/><Relationship Id="rId8" Type="http://schemas.openxmlformats.org/officeDocument/2006/relationships/slideLayout" Target="../slideLayouts/slideLayout154.xml"/><Relationship Id="rId7" Type="http://schemas.openxmlformats.org/officeDocument/2006/relationships/slideLayout" Target="../slideLayouts/slideLayout153.xml"/><Relationship Id="rId6" Type="http://schemas.openxmlformats.org/officeDocument/2006/relationships/slideLayout" Target="../slideLayouts/slideLayout152.xml"/><Relationship Id="rId5" Type="http://schemas.openxmlformats.org/officeDocument/2006/relationships/slideLayout" Target="../slideLayouts/slideLayout151.xml"/><Relationship Id="rId4" Type="http://schemas.openxmlformats.org/officeDocument/2006/relationships/slideLayout" Target="../slideLayouts/slideLayout150.xml"/><Relationship Id="rId3" Type="http://schemas.openxmlformats.org/officeDocument/2006/relationships/slideLayout" Target="../slideLayouts/slideLayout149.xml"/><Relationship Id="rId2" Type="http://schemas.openxmlformats.org/officeDocument/2006/relationships/slideLayout" Target="../slideLayouts/slideLayout148.xml"/><Relationship Id="rId17" Type="http://schemas.openxmlformats.org/officeDocument/2006/relationships/theme" Target="../theme/theme14.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slideLayout" Target="../slideLayouts/slideLayout156.xml"/><Relationship Id="rId1" Type="http://schemas.openxmlformats.org/officeDocument/2006/relationships/slideLayout" Target="../slideLayouts/slideLayout147.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2" Type="http://schemas.openxmlformats.org/officeDocument/2006/relationships/theme" Target="../theme/theme5.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5" Type="http://schemas.openxmlformats.org/officeDocument/2006/relationships/theme" Target="../theme/theme6.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6.xml"/><Relationship Id="rId8" Type="http://schemas.openxmlformats.org/officeDocument/2006/relationships/slideLayout" Target="../slideLayouts/slideLayout75.xml"/><Relationship Id="rId7" Type="http://schemas.openxmlformats.org/officeDocument/2006/relationships/slideLayout" Target="../slideLayouts/slideLayout74.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3" Type="http://schemas.openxmlformats.org/officeDocument/2006/relationships/slideLayout" Target="../slideLayouts/slideLayout70.xml"/><Relationship Id="rId2" Type="http://schemas.openxmlformats.org/officeDocument/2006/relationships/slideLayout" Target="../slideLayouts/slideLayout69.xml"/><Relationship Id="rId12" Type="http://schemas.openxmlformats.org/officeDocument/2006/relationships/theme" Target="../theme/theme7.xml"/><Relationship Id="rId11" Type="http://schemas.openxmlformats.org/officeDocument/2006/relationships/slideLayout" Target="../slideLayouts/slideLayout78.xml"/><Relationship Id="rId10" Type="http://schemas.openxmlformats.org/officeDocument/2006/relationships/slideLayout" Target="../slideLayouts/slideLayout77.xml"/><Relationship Id="rId1"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2" Type="http://schemas.openxmlformats.org/officeDocument/2006/relationships/theme" Target="../theme/theme8.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8.xml"/><Relationship Id="rId8" Type="http://schemas.openxmlformats.org/officeDocument/2006/relationships/slideLayout" Target="../slideLayouts/slideLayout97.xml"/><Relationship Id="rId7" Type="http://schemas.openxmlformats.org/officeDocument/2006/relationships/slideLayout" Target="../slideLayouts/slideLayout96.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 Id="rId3" Type="http://schemas.openxmlformats.org/officeDocument/2006/relationships/slideLayout" Target="../slideLayouts/slideLayout92.xml"/><Relationship Id="rId2" Type="http://schemas.openxmlformats.org/officeDocument/2006/relationships/slideLayout" Target="../slideLayouts/slideLayout91.xml"/><Relationship Id="rId15" Type="http://schemas.openxmlformats.org/officeDocument/2006/relationships/theme" Target="../theme/theme9.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09600" y="274638"/>
            <a:ext cx="10972800" cy="11430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1027" name="Rectangle 3"/>
          <p:cNvSpPr>
            <a:spLocks noGrp="1"/>
          </p:cNvSpPr>
          <p:nvPr>
            <p:ph type="body"/>
          </p:nvPr>
        </p:nvSpPr>
        <p:spPr>
          <a:xfrm>
            <a:off x="609600" y="1600200"/>
            <a:ext cx="10972800" cy="4525963"/>
          </a:xfrm>
          <a:prstGeom prst="rect">
            <a:avLst/>
          </a:prstGeom>
          <a:noFill/>
          <a:ln w="9525">
            <a:noFill/>
          </a:ln>
        </p:spPr>
        <p:txBody>
          <a:bodyPr wrap="square" lIns="91440" tIns="45720" rIns="91440" bIns="45720"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noProof="1" dirty="0"/>
            </a:lvl1pPr>
          </a:lstStyle>
          <a:p>
            <a:pPr fontAlgn="base"/>
            <a:endParaRPr lang="zh-CN" altLang="en-US" strike="noStrike" noProof="1"/>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vert="horz" wrap="square" lIns="91440" tIns="45720" rIns="91440" bIns="45720" numCol="1" anchor="t" anchorCtr="0" compatLnSpc="1"/>
          <a:lstStyle>
            <a:lvl1pPr algn="r">
              <a:defRPr sz="1400"/>
            </a:lvl1p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42" name="Rectangle 2"/>
          <p:cNvSpPr>
            <a:spLocks noGrp="1"/>
          </p:cNvSpPr>
          <p:nvPr>
            <p:ph type="title"/>
          </p:nvPr>
        </p:nvSpPr>
        <p:spPr>
          <a:xfrm>
            <a:off x="609600" y="274638"/>
            <a:ext cx="10972800" cy="11430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10243" name="Rectangle 3"/>
          <p:cNvSpPr>
            <a:spLocks noGrp="1"/>
          </p:cNvSpPr>
          <p:nvPr>
            <p:ph type="body"/>
          </p:nvPr>
        </p:nvSpPr>
        <p:spPr>
          <a:xfrm>
            <a:off x="609600" y="1600200"/>
            <a:ext cx="10972800" cy="4525963"/>
          </a:xfrm>
          <a:prstGeom prst="rect">
            <a:avLst/>
          </a:prstGeom>
          <a:noFill/>
          <a:ln w="9525">
            <a:noFill/>
          </a:ln>
        </p:spPr>
        <p:txBody>
          <a:bodyPr wrap="square" lIns="91440" tIns="45720" rIns="91440" bIns="45720"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2292"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12293"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noProof="1" dirty="0"/>
            </a:lvl1pPr>
          </a:lstStyle>
          <a:p>
            <a:pPr fontAlgn="base"/>
            <a:endParaRPr lang="zh-CN" altLang="en-US" strike="noStrike" noProof="1"/>
          </a:p>
        </p:txBody>
      </p:sp>
      <p:sp>
        <p:nvSpPr>
          <p:cNvPr id="12294" name="Rectangle 6"/>
          <p:cNvSpPr>
            <a:spLocks noGrp="1"/>
          </p:cNvSpPr>
          <p:nvPr>
            <p:ph type="sldNum" sz="quarter" idx="4"/>
          </p:nvPr>
        </p:nvSpPr>
        <p:spPr>
          <a:xfrm>
            <a:off x="8737600" y="6245225"/>
            <a:ext cx="2844800" cy="476250"/>
          </a:xfrm>
          <a:prstGeom prst="rect">
            <a:avLst/>
          </a:prstGeom>
          <a:noFill/>
          <a:ln w="9525">
            <a:noFill/>
            <a:miter/>
          </a:ln>
        </p:spPr>
        <p:txBody>
          <a:bodyPr vert="horz" wrap="square" lIns="91440" tIns="45720" rIns="91440" bIns="45720" numCol="1" anchor="t" anchorCtr="0" compatLnSpc="1"/>
          <a:lstStyle>
            <a:lvl1pPr algn="r">
              <a:defRPr sz="1400"/>
            </a:lvl1p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1266" name="组合 13313"/>
          <p:cNvGrpSpPr/>
          <p:nvPr/>
        </p:nvGrpSpPr>
        <p:grpSpPr>
          <a:xfrm>
            <a:off x="0" y="0"/>
            <a:ext cx="12192000" cy="6856413"/>
            <a:chOff x="0" y="0"/>
            <a:chExt cx="5760" cy="4319"/>
          </a:xfrm>
        </p:grpSpPr>
        <p:sp>
          <p:nvSpPr>
            <p:cNvPr id="11267" name="任意多边形 13314"/>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11268" name="任意多边形 13315"/>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1269" name="任意多边形 13316"/>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11270" name="任意多边形 13317"/>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1271" name="任意多边形 13318"/>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11272" name="任意多边形 13319"/>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pathLst>
                <a:path w="975" h="101">
                  <a:moveTo>
                    <a:pt x="975" y="48"/>
                  </a:moveTo>
                  <a:lnTo>
                    <a:pt x="975" y="0"/>
                  </a:lnTo>
                  <a:lnTo>
                    <a:pt x="0" y="24"/>
                  </a:lnTo>
                  <a:lnTo>
                    <a:pt x="0" y="101"/>
                  </a:lnTo>
                  <a:lnTo>
                    <a:pt x="975" y="48"/>
                  </a:lnTo>
                  <a:close/>
                </a:path>
              </a:pathLst>
            </a:custGeom>
            <a:solidFill>
              <a:schemeClr val="bg1"/>
            </a:solidFill>
            <a:ln w="9525">
              <a:noFill/>
            </a:ln>
          </p:spPr>
          <p:txBody>
            <a:bodyPr/>
            <a:p>
              <a:endParaRPr lang="zh-CN" altLang="en-US"/>
            </a:p>
          </p:txBody>
        </p:sp>
        <p:sp>
          <p:nvSpPr>
            <p:cNvPr id="11273" name="任意多边形 13320"/>
            <p:cNvSpPr/>
            <p:nvPr/>
          </p:nvSpPr>
          <p:spPr>
            <a:xfrm>
              <a:off x="3619" y="3815"/>
              <a:ext cx="2139" cy="198"/>
            </a:xfrm>
            <a:custGeom>
              <a:avLst/>
              <a:gdLst/>
              <a:ahLst/>
              <a:cxnLst>
                <a:cxn ang="0">
                  <a:pos x="2139" y="0"/>
                </a:cxn>
                <a:cxn ang="0">
                  <a:pos x="0" y="156"/>
                </a:cxn>
                <a:cxn ang="0">
                  <a:pos x="0" y="198"/>
                </a:cxn>
                <a:cxn ang="0">
                  <a:pos x="2139" y="0"/>
                </a:cxn>
                <a:cxn ang="0">
                  <a:pos x="2139" y="0"/>
                </a:cxn>
              </a:cxnLst>
              <a:pathLst>
                <a:path w="2141" h="198">
                  <a:moveTo>
                    <a:pt x="2141" y="0"/>
                  </a:moveTo>
                  <a:lnTo>
                    <a:pt x="0" y="156"/>
                  </a:lnTo>
                  <a:lnTo>
                    <a:pt x="0" y="198"/>
                  </a:lnTo>
                  <a:lnTo>
                    <a:pt x="2141" y="0"/>
                  </a:lnTo>
                  <a:close/>
                </a:path>
              </a:pathLst>
            </a:custGeom>
            <a:solidFill>
              <a:schemeClr val="bg1"/>
            </a:solidFill>
            <a:ln w="9525">
              <a:noFill/>
            </a:ln>
          </p:spPr>
          <p:txBody>
            <a:bodyPr/>
            <a:p>
              <a:endParaRPr lang="zh-CN" altLang="en-US"/>
            </a:p>
          </p:txBody>
        </p:sp>
        <p:sp>
          <p:nvSpPr>
            <p:cNvPr id="11274" name="任意多边形 13321"/>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1275" name="任意多边形 13322"/>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pathLst>
                <a:path w="2517" h="276">
                  <a:moveTo>
                    <a:pt x="2182" y="276"/>
                  </a:moveTo>
                  <a:lnTo>
                    <a:pt x="2517" y="204"/>
                  </a:lnTo>
                  <a:lnTo>
                    <a:pt x="2260" y="0"/>
                  </a:lnTo>
                  <a:lnTo>
                    <a:pt x="0" y="276"/>
                  </a:lnTo>
                  <a:lnTo>
                    <a:pt x="2182" y="276"/>
                  </a:lnTo>
                  <a:close/>
                </a:path>
              </a:pathLst>
            </a:custGeom>
            <a:solidFill>
              <a:schemeClr val="bg1"/>
            </a:solidFill>
            <a:ln w="9525">
              <a:noFill/>
            </a:ln>
          </p:spPr>
          <p:txBody>
            <a:bodyPr/>
            <a:p>
              <a:endParaRPr lang="zh-CN" altLang="en-US"/>
            </a:p>
          </p:txBody>
        </p:sp>
        <p:sp>
          <p:nvSpPr>
            <p:cNvPr id="11276" name="任意多边形 13323"/>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11277" name="任意多边形 13324"/>
            <p:cNvSpPr/>
            <p:nvPr/>
          </p:nvSpPr>
          <p:spPr>
            <a:xfrm>
              <a:off x="5030" y="3151"/>
              <a:ext cx="728" cy="240"/>
            </a:xfrm>
            <a:custGeom>
              <a:avLst/>
              <a:gdLst/>
              <a:ahLst/>
              <a:cxnLst>
                <a:cxn ang="0">
                  <a:pos x="728" y="240"/>
                </a:cxn>
                <a:cxn ang="0">
                  <a:pos x="0" y="0"/>
                </a:cxn>
                <a:cxn ang="0">
                  <a:pos x="0" y="6"/>
                </a:cxn>
                <a:cxn ang="0">
                  <a:pos x="728" y="240"/>
                </a:cxn>
                <a:cxn ang="0">
                  <a:pos x="728" y="240"/>
                </a:cxn>
              </a:cxnLst>
              <a:pathLst>
                <a:path w="729" h="240">
                  <a:moveTo>
                    <a:pt x="729" y="240"/>
                  </a:moveTo>
                  <a:lnTo>
                    <a:pt x="0" y="0"/>
                  </a:lnTo>
                  <a:lnTo>
                    <a:pt x="0" y="6"/>
                  </a:lnTo>
                  <a:lnTo>
                    <a:pt x="729" y="240"/>
                  </a:lnTo>
                  <a:close/>
                </a:path>
              </a:pathLst>
            </a:custGeom>
            <a:solidFill>
              <a:schemeClr val="bg1"/>
            </a:solidFill>
            <a:ln w="9525">
              <a:noFill/>
            </a:ln>
          </p:spPr>
          <p:txBody>
            <a:bodyPr/>
            <a:p>
              <a:endParaRPr lang="zh-CN" altLang="en-US"/>
            </a:p>
          </p:txBody>
        </p:sp>
        <p:sp>
          <p:nvSpPr>
            <p:cNvPr id="11278" name="任意多边形 13325"/>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11279" name="任意多边形 13326"/>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11280" name="任意多边形 13327"/>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11281" name="任意多边形 13328"/>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11282" name="任意多边形 13329"/>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11283" name="任意多边形 13330"/>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pathLst>
                <a:path w="281" h="335">
                  <a:moveTo>
                    <a:pt x="281" y="335"/>
                  </a:moveTo>
                  <a:lnTo>
                    <a:pt x="281" y="173"/>
                  </a:lnTo>
                  <a:lnTo>
                    <a:pt x="96" y="0"/>
                  </a:lnTo>
                  <a:lnTo>
                    <a:pt x="0" y="90"/>
                  </a:lnTo>
                  <a:lnTo>
                    <a:pt x="281" y="335"/>
                  </a:lnTo>
                  <a:close/>
                </a:path>
              </a:pathLst>
            </a:custGeom>
            <a:solidFill>
              <a:schemeClr val="bg1"/>
            </a:solidFill>
            <a:ln w="9525">
              <a:noFill/>
            </a:ln>
          </p:spPr>
          <p:txBody>
            <a:bodyPr/>
            <a:p>
              <a:endParaRPr lang="zh-CN" altLang="en-US"/>
            </a:p>
          </p:txBody>
        </p:sp>
        <p:sp>
          <p:nvSpPr>
            <p:cNvPr id="11284" name="任意多边形 13331"/>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11285" name="任意多边形 13332"/>
            <p:cNvSpPr/>
            <p:nvPr/>
          </p:nvSpPr>
          <p:spPr>
            <a:xfrm>
              <a:off x="5626" y="2534"/>
              <a:ext cx="132" cy="132"/>
            </a:xfrm>
            <a:custGeom>
              <a:avLst/>
              <a:gdLst/>
              <a:ahLst/>
              <a:cxnLst>
                <a:cxn ang="0">
                  <a:pos x="132" y="132"/>
                </a:cxn>
                <a:cxn ang="0">
                  <a:pos x="0" y="0"/>
                </a:cxn>
                <a:cxn ang="0">
                  <a:pos x="0" y="0"/>
                </a:cxn>
                <a:cxn ang="0">
                  <a:pos x="132" y="132"/>
                </a:cxn>
                <a:cxn ang="0">
                  <a:pos x="132" y="132"/>
                </a:cxn>
              </a:cxnLst>
              <a:pathLst>
                <a:path w="132" h="132">
                  <a:moveTo>
                    <a:pt x="132" y="132"/>
                  </a:moveTo>
                  <a:lnTo>
                    <a:pt x="0" y="0"/>
                  </a:lnTo>
                  <a:lnTo>
                    <a:pt x="132" y="132"/>
                  </a:lnTo>
                  <a:close/>
                </a:path>
              </a:pathLst>
            </a:custGeom>
            <a:solidFill>
              <a:srgbClr val="FF9999"/>
            </a:solidFill>
            <a:ln w="9525">
              <a:noFill/>
            </a:ln>
          </p:spPr>
          <p:txBody>
            <a:bodyPr/>
            <a:p>
              <a:endParaRPr lang="zh-CN" altLang="en-US"/>
            </a:p>
          </p:txBody>
        </p:sp>
        <p:sp>
          <p:nvSpPr>
            <p:cNvPr id="11286" name="任意多边形 13333"/>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11287" name="任意多边形 13334"/>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1288" name="任意多边形 13335"/>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11289" name="任意多边形 13336"/>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pathLst>
                <a:path w="155" h="516">
                  <a:moveTo>
                    <a:pt x="155" y="516"/>
                  </a:moveTo>
                  <a:lnTo>
                    <a:pt x="155" y="204"/>
                  </a:lnTo>
                  <a:lnTo>
                    <a:pt x="77" y="0"/>
                  </a:lnTo>
                  <a:lnTo>
                    <a:pt x="0" y="192"/>
                  </a:lnTo>
                  <a:lnTo>
                    <a:pt x="155" y="516"/>
                  </a:lnTo>
                  <a:close/>
                </a:path>
              </a:pathLst>
            </a:custGeom>
            <a:solidFill>
              <a:schemeClr val="bg2"/>
            </a:solidFill>
            <a:ln w="9525">
              <a:noFill/>
            </a:ln>
          </p:spPr>
          <p:txBody>
            <a:bodyPr/>
            <a:p>
              <a:endParaRPr lang="zh-CN" altLang="en-US"/>
            </a:p>
          </p:txBody>
        </p:sp>
        <p:sp>
          <p:nvSpPr>
            <p:cNvPr id="11290" name="任意多边形 13337"/>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11291" name="任意多边形 13338"/>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11292" name="任意多边形 13339"/>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pathLst>
                <a:path w="60" h="312">
                  <a:moveTo>
                    <a:pt x="0" y="144"/>
                  </a:moveTo>
                  <a:lnTo>
                    <a:pt x="60" y="312"/>
                  </a:lnTo>
                  <a:lnTo>
                    <a:pt x="60" y="6"/>
                  </a:lnTo>
                  <a:lnTo>
                    <a:pt x="54" y="0"/>
                  </a:lnTo>
                  <a:lnTo>
                    <a:pt x="0" y="144"/>
                  </a:lnTo>
                  <a:close/>
                </a:path>
              </a:pathLst>
            </a:custGeom>
            <a:solidFill>
              <a:schemeClr val="bg2"/>
            </a:solidFill>
            <a:ln w="9525">
              <a:noFill/>
            </a:ln>
          </p:spPr>
          <p:txBody>
            <a:bodyPr/>
            <a:p>
              <a:endParaRPr lang="zh-CN" altLang="en-US"/>
            </a:p>
          </p:txBody>
        </p:sp>
        <p:sp>
          <p:nvSpPr>
            <p:cNvPr id="11293" name="任意多边形 13340"/>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11294" name="任意多边形 13341"/>
            <p:cNvSpPr/>
            <p:nvPr/>
          </p:nvSpPr>
          <p:spPr>
            <a:xfrm>
              <a:off x="5754" y="3483"/>
              <a:ext cx="6" cy="6"/>
            </a:xfrm>
            <a:custGeom>
              <a:avLst/>
              <a:gdLst/>
              <a:ahLst/>
              <a:cxnLst>
                <a:cxn ang="0">
                  <a:pos x="6" y="6"/>
                </a:cxn>
                <a:cxn ang="0">
                  <a:pos x="0" y="0"/>
                </a:cxn>
                <a:cxn ang="0">
                  <a:pos x="0" y="6"/>
                </a:cxn>
                <a:cxn ang="0">
                  <a:pos x="6" y="6"/>
                </a:cxn>
                <a:cxn ang="0">
                  <a:pos x="6" y="6"/>
                </a:cxn>
              </a:cxnLst>
              <a:pathLst>
                <a:path w="6" h="6">
                  <a:moveTo>
                    <a:pt x="6" y="6"/>
                  </a:moveTo>
                  <a:lnTo>
                    <a:pt x="0" y="0"/>
                  </a:lnTo>
                  <a:lnTo>
                    <a:pt x="0" y="6"/>
                  </a:lnTo>
                  <a:lnTo>
                    <a:pt x="6" y="6"/>
                  </a:lnTo>
                  <a:close/>
                </a:path>
              </a:pathLst>
            </a:custGeom>
            <a:solidFill>
              <a:srgbClr val="18FF00"/>
            </a:solidFill>
            <a:ln w="9525">
              <a:noFill/>
            </a:ln>
          </p:spPr>
          <p:txBody>
            <a:bodyPr/>
            <a:p>
              <a:endParaRPr lang="zh-CN" altLang="en-US"/>
            </a:p>
          </p:txBody>
        </p:sp>
        <p:sp>
          <p:nvSpPr>
            <p:cNvPr id="11295" name="任意多边形 13342"/>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11296" name="任意多边形 13343"/>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11297" name="任意多边形 13344"/>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11298" name="任意多边形 13345"/>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11299" name="任意多边形 13346"/>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11300" name="任意多边形 13347"/>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11301" name="任意多边形 13348"/>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11302" name="任意多边形 13349"/>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11303" name="组合 13350"/>
            <p:cNvGrpSpPr/>
            <p:nvPr userDrawn="1"/>
          </p:nvGrpSpPr>
          <p:grpSpPr>
            <a:xfrm>
              <a:off x="0" y="1632"/>
              <a:ext cx="5758" cy="1858"/>
              <a:chOff x="0" y="0"/>
              <a:chExt cx="5758" cy="1858"/>
            </a:xfrm>
          </p:grpSpPr>
          <p:sp>
            <p:nvSpPr>
              <p:cNvPr id="11304" name="任意多边形 13351"/>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11305" name="任意多边形 13352"/>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1306" name="标题 13353"/>
          <p:cNvSpPr>
            <a:spLocks noGrp="1"/>
          </p:cNvSpPr>
          <p:nvPr>
            <p:ph type="title"/>
          </p:nvPr>
        </p:nvSpPr>
        <p:spPr>
          <a:xfrm>
            <a:off x="609600" y="277813"/>
            <a:ext cx="10972800" cy="11430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13355" name="文本占位符 13354"/>
          <p:cNvSpPr>
            <a:spLocks noGrp="1"/>
          </p:cNvSpPr>
          <p:nvPr>
            <p:ph type="body" idx="1"/>
          </p:nvPr>
        </p:nvSpPr>
        <p:spPr>
          <a:xfrm>
            <a:off x="609600" y="1600200"/>
            <a:ext cx="10972800" cy="4530725"/>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3356" name="日期占位符 13355"/>
          <p:cNvSpPr>
            <a:spLocks noGrp="1"/>
          </p:cNvSpPr>
          <p:nvPr>
            <p:ph type="dt" sz="half" idx="2"/>
          </p:nvPr>
        </p:nvSpPr>
        <p:spPr>
          <a:xfrm>
            <a:off x="609600" y="6243638"/>
            <a:ext cx="2844800" cy="457200"/>
          </a:xfrm>
          <a:prstGeom prst="rect">
            <a:avLst/>
          </a:prstGeom>
          <a:noFill/>
          <a:ln w="9525">
            <a:noFill/>
            <a:miter/>
          </a:ln>
        </p:spPr>
        <p:txBody>
          <a:bodyPr anchor="b"/>
          <a:lstStyle>
            <a:lvl1pPr>
              <a:defRPr sz="12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13357" name="页脚占位符 13356"/>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noProof="1" dirty="0"/>
            </a:lvl1pPr>
          </a:lstStyle>
          <a:p>
            <a:pPr fontAlgn="base"/>
            <a:endParaRPr lang="zh-CN" altLang="en-US" strike="noStrike" noProof="1"/>
          </a:p>
        </p:txBody>
      </p:sp>
      <p:sp>
        <p:nvSpPr>
          <p:cNvPr id="13358" name="灯片编号占位符 13357"/>
          <p:cNvSpPr>
            <a:spLocks noGrp="1"/>
          </p:cNvSpPr>
          <p:nvPr>
            <p:ph type="sldNum" sz="quarter" idx="4"/>
          </p:nvPr>
        </p:nvSpPr>
        <p:spPr>
          <a:xfrm>
            <a:off x="8737600" y="6243638"/>
            <a:ext cx="2844800" cy="457200"/>
          </a:xfrm>
          <a:prstGeom prst="rect">
            <a:avLst/>
          </a:prstGeom>
          <a:noFill/>
          <a:ln w="9525">
            <a:noFill/>
            <a:miter/>
          </a:ln>
        </p:spPr>
        <p:txBody>
          <a:bodyPr vert="horz" wrap="square" lIns="91440" tIns="45720" rIns="91440" bIns="45720" numCol="1" anchor="b" anchorCtr="0" compatLnSpc="1"/>
          <a:lstStyle>
            <a:lvl1pPr algn="r">
              <a:defRPr sz="1200"/>
            </a:lvl1p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90000"/>
        <a:buFont typeface="Wingdings" panose="05000000000000000000" pitchFamily="2" charset="2"/>
        <a:buBlip>
          <a:blip r:embed="rId13"/>
        </a:buBlip>
        <a:defRPr sz="3200" kern="1200">
          <a:solidFill>
            <a:schemeClr val="tx1"/>
          </a:solidFill>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
        <a:defRPr sz="2800" kern="1200">
          <a:solidFill>
            <a:schemeClr val="tx1"/>
          </a:solidFill>
          <a:effectLst>
            <a:outerShdw blurRad="38100" dist="38100" dir="2700000">
              <a:srgbClr val="C0C0C0"/>
            </a:outerShdw>
          </a:effectLst>
          <a:latin typeface="+mn-lt"/>
          <a:ea typeface="+mn-ea"/>
          <a:cs typeface="+mn-cs"/>
        </a:defRPr>
      </a:lvl2pPr>
      <a:lvl3pPr marL="1143000" lvl="2" indent="-228600" algn="l" rtl="0" fontAlgn="base">
        <a:spcBef>
          <a:spcPct val="20000"/>
        </a:spcBef>
        <a:spcAft>
          <a:spcPct val="0"/>
        </a:spcAft>
        <a:buClr>
          <a:schemeClr val="accent2"/>
        </a:buClr>
        <a:buSzPct val="90000"/>
        <a:buFont typeface="Wingdings" panose="05000000000000000000" pitchFamily="2" charset="2"/>
        <a:buBlip>
          <a:blip r:embed="rId14"/>
        </a:buBlip>
        <a:defRPr sz="2400" kern="1200">
          <a:solidFill>
            <a:schemeClr val="tx1"/>
          </a:solidFill>
          <a:effectLst>
            <a:outerShdw blurRad="38100" dist="38100" dir="2700000">
              <a:srgbClr val="C0C0C0"/>
            </a:outerShdw>
          </a:effectLst>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
        <a:defRPr sz="2000" kern="1200">
          <a:solidFill>
            <a:schemeClr val="tx1"/>
          </a:solidFill>
          <a:effectLst>
            <a:outerShdw blurRad="38100" dist="38100" dir="2700000">
              <a:srgbClr val="C0C0C0"/>
            </a:outerShdw>
          </a:effectLst>
          <a:latin typeface="+mn-lt"/>
          <a:ea typeface="+mn-ea"/>
          <a:cs typeface="+mn-cs"/>
        </a:defRPr>
      </a:lvl4pPr>
      <a:lvl5pPr marL="2057400" lvl="4" indent="-228600" algn="l" rtl="0" fontAlgn="base">
        <a:spcBef>
          <a:spcPct val="20000"/>
        </a:spcBef>
        <a:spcAft>
          <a:spcPct val="0"/>
        </a:spcAft>
        <a:buClr>
          <a:schemeClr val="folHlink"/>
        </a:buClr>
        <a:buSzPct val="90000"/>
        <a:buFont typeface="Wingdings" panose="05000000000000000000" pitchFamily="2" charset="2"/>
        <a:buBlip>
          <a:blip r:embed="rId15"/>
        </a:buBlip>
        <a:defRPr sz="2000" kern="120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5"/>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5"/>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5"/>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5"/>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5362" name="日期占位符 15361"/>
          <p:cNvSpPr>
            <a:spLocks noGrp="1"/>
          </p:cNvSpPr>
          <p:nvPr>
            <p:ph type="dt" sz="half" idx="2"/>
          </p:nvPr>
        </p:nvSpPr>
        <p:spPr>
          <a:xfrm>
            <a:off x="609600" y="6251575"/>
            <a:ext cx="2844800" cy="476250"/>
          </a:xfrm>
          <a:prstGeom prst="rect">
            <a:avLst/>
          </a:prstGeom>
          <a:noFill/>
          <a:ln w="9525">
            <a:noFill/>
            <a:miter/>
          </a:ln>
        </p:spPr>
        <p:txBody>
          <a:bodyPr anchor="b"/>
          <a:lstStyle>
            <a:lvl1pPr>
              <a:defRPr sz="1200" noProof="1">
                <a:effectLst/>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15363" name="灯片编号占位符 15362"/>
          <p:cNvSpPr>
            <a:spLocks noGrp="1"/>
          </p:cNvSpPr>
          <p:nvPr>
            <p:ph type="sldNum" sz="quarter" idx="4"/>
          </p:nvPr>
        </p:nvSpPr>
        <p:spPr>
          <a:xfrm>
            <a:off x="8737600" y="6248400"/>
            <a:ext cx="2844800" cy="476250"/>
          </a:xfrm>
          <a:prstGeom prst="rect">
            <a:avLst/>
          </a:prstGeom>
          <a:noFill/>
          <a:ln w="9525">
            <a:noFill/>
            <a:miter/>
          </a:ln>
        </p:spPr>
        <p:txBody>
          <a:bodyPr vert="horz" wrap="square" lIns="91440" tIns="45720" rIns="91440" bIns="45720" numCol="1" anchor="b" anchorCtr="0" compatLnSpc="1"/>
          <a:lstStyle>
            <a:lvl1pPr algn="r">
              <a:defRPr sz="1200"/>
            </a:lvl1p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grpSp>
        <p:nvGrpSpPr>
          <p:cNvPr id="12292" name="组合 15363"/>
          <p:cNvGrpSpPr/>
          <p:nvPr/>
        </p:nvGrpSpPr>
        <p:grpSpPr>
          <a:xfrm>
            <a:off x="0" y="0"/>
            <a:ext cx="12187767" cy="6850063"/>
            <a:chOff x="0" y="0"/>
            <a:chExt cx="5758" cy="4315"/>
          </a:xfrm>
        </p:grpSpPr>
        <p:grpSp>
          <p:nvGrpSpPr>
            <p:cNvPr id="12293" name="组合 15364"/>
            <p:cNvGrpSpPr/>
            <p:nvPr userDrawn="1"/>
          </p:nvGrpSpPr>
          <p:grpSpPr>
            <a:xfrm>
              <a:off x="1728" y="2230"/>
              <a:ext cx="4027" cy="2085"/>
              <a:chOff x="0" y="0"/>
              <a:chExt cx="4027" cy="2085"/>
            </a:xfrm>
          </p:grpSpPr>
          <p:sp>
            <p:nvSpPr>
              <p:cNvPr id="12294" name="任意多边形 15365"/>
              <p:cNvSpPr/>
              <p:nvPr/>
            </p:nvSpPr>
            <p:spPr>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tileRect/>
              </a:gradFill>
              <a:ln w="9525">
                <a:noFill/>
              </a:ln>
            </p:spPr>
            <p:txBody>
              <a:bodyPr/>
              <a:p>
                <a:endParaRPr lang="zh-CN" altLang="en-US"/>
              </a:p>
            </p:txBody>
          </p:sp>
          <p:sp>
            <p:nvSpPr>
              <p:cNvPr id="12295" name="任意多边形 15366"/>
              <p:cNvSpPr/>
              <p:nvPr/>
            </p:nvSpPr>
            <p:spPr>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tileRect/>
              </a:gradFill>
              <a:ln w="9525">
                <a:noFill/>
              </a:ln>
            </p:spPr>
            <p:txBody>
              <a:bodyPr/>
              <a:p>
                <a:endParaRPr lang="zh-CN" altLang="en-US"/>
              </a:p>
            </p:txBody>
          </p:sp>
          <p:sp>
            <p:nvSpPr>
              <p:cNvPr id="12296" name="任意多边形 15367"/>
              <p:cNvSpPr/>
              <p:nvPr/>
            </p:nvSpPr>
            <p:spPr>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tileRect/>
              </a:gradFill>
              <a:ln w="9525">
                <a:noFill/>
              </a:ln>
            </p:spPr>
            <p:txBody>
              <a:bodyPr/>
              <a:p>
                <a:endParaRPr lang="zh-CN" altLang="en-US"/>
              </a:p>
            </p:txBody>
          </p:sp>
          <p:sp>
            <p:nvSpPr>
              <p:cNvPr id="12297" name="任意多边形 15368"/>
              <p:cNvSpPr/>
              <p:nvPr/>
            </p:nvSpPr>
            <p:spPr>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ln>
            </p:spPr>
            <p:txBody>
              <a:bodyPr/>
              <a:p>
                <a:endParaRPr lang="zh-CN" altLang="en-US"/>
              </a:p>
            </p:txBody>
          </p:sp>
          <p:sp>
            <p:nvSpPr>
              <p:cNvPr id="12298" name="任意多边形 15369"/>
              <p:cNvSpPr/>
              <p:nvPr/>
            </p:nvSpPr>
            <p:spPr>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tileRect/>
              </a:gradFill>
              <a:ln w="9525">
                <a:noFill/>
              </a:ln>
            </p:spPr>
            <p:txBody>
              <a:bodyPr/>
              <a:p>
                <a:endParaRPr lang="zh-CN" altLang="en-US"/>
              </a:p>
            </p:txBody>
          </p:sp>
        </p:grpSp>
        <p:sp>
          <p:nvSpPr>
            <p:cNvPr id="12299" name="任意多边形 15370"/>
            <p:cNvSpPr/>
            <p:nvPr/>
          </p:nvSpPr>
          <p:spPr>
            <a:xfrm>
              <a:off x="3322" y="1341"/>
              <a:ext cx="1825" cy="1537"/>
            </a:xfrm>
            <a:custGeom>
              <a:avLst/>
              <a:gdLst/>
              <a:ahLst/>
              <a:cxnLst>
                <a:cxn ang="0">
                  <a:pos x="780" y="1110"/>
                </a:cxn>
                <a:cxn ang="0">
                  <a:pos x="1078" y="1058"/>
                </a:cxn>
                <a:cxn ang="0">
                  <a:pos x="1324" y="1001"/>
                </a:cxn>
                <a:cxn ang="0">
                  <a:pos x="1522" y="938"/>
                </a:cxn>
                <a:cxn ang="0">
                  <a:pos x="1669" y="870"/>
                </a:cxn>
                <a:cxn ang="0">
                  <a:pos x="1764" y="790"/>
                </a:cxn>
                <a:cxn ang="0">
                  <a:pos x="1816" y="699"/>
                </a:cxn>
                <a:cxn ang="0">
                  <a:pos x="1820" y="585"/>
                </a:cxn>
                <a:cxn ang="0">
                  <a:pos x="1781" y="478"/>
                </a:cxn>
                <a:cxn ang="0">
                  <a:pos x="1704" y="380"/>
                </a:cxn>
                <a:cxn ang="0">
                  <a:pos x="1596" y="289"/>
                </a:cxn>
                <a:cxn ang="0">
                  <a:pos x="1406" y="164"/>
                </a:cxn>
                <a:cxn ang="0">
                  <a:pos x="1281" y="96"/>
                </a:cxn>
                <a:cxn ang="0">
                  <a:pos x="1173" y="44"/>
                </a:cxn>
                <a:cxn ang="0">
                  <a:pos x="1100" y="10"/>
                </a:cxn>
                <a:cxn ang="0">
                  <a:pos x="1069" y="0"/>
                </a:cxn>
                <a:cxn ang="0">
                  <a:pos x="1315" y="124"/>
                </a:cxn>
                <a:cxn ang="0">
                  <a:pos x="1548" y="266"/>
                </a:cxn>
                <a:cxn ang="0">
                  <a:pos x="1643" y="341"/>
                </a:cxn>
                <a:cxn ang="0">
                  <a:pos x="1725" y="420"/>
                </a:cxn>
                <a:cxn ang="0">
                  <a:pos x="1777" y="500"/>
                </a:cxn>
                <a:cxn ang="0">
                  <a:pos x="1798" y="585"/>
                </a:cxn>
                <a:cxn ang="0">
                  <a:pos x="1781" y="665"/>
                </a:cxn>
                <a:cxn ang="0">
                  <a:pos x="1725" y="734"/>
                </a:cxn>
                <a:cxn ang="0">
                  <a:pos x="1639" y="790"/>
                </a:cxn>
                <a:cxn ang="0">
                  <a:pos x="1526" y="837"/>
                </a:cxn>
                <a:cxn ang="0">
                  <a:pos x="1389" y="882"/>
                </a:cxn>
                <a:cxn ang="0">
                  <a:pos x="1073" y="950"/>
                </a:cxn>
                <a:cxn ang="0">
                  <a:pos x="733" y="1012"/>
                </a:cxn>
                <a:cxn ang="0">
                  <a:pos x="414" y="1075"/>
                </a:cxn>
                <a:cxn ang="0">
                  <a:pos x="280" y="1115"/>
                </a:cxn>
                <a:cxn ang="0">
                  <a:pos x="163" y="1155"/>
                </a:cxn>
                <a:cxn ang="0">
                  <a:pos x="73" y="1201"/>
                </a:cxn>
                <a:cxn ang="0">
                  <a:pos x="17" y="1257"/>
                </a:cxn>
                <a:cxn ang="0">
                  <a:pos x="0" y="1320"/>
                </a:cxn>
                <a:cxn ang="0">
                  <a:pos x="21" y="1388"/>
                </a:cxn>
                <a:cxn ang="0">
                  <a:pos x="77" y="1445"/>
                </a:cxn>
                <a:cxn ang="0">
                  <a:pos x="155" y="1490"/>
                </a:cxn>
                <a:cxn ang="0">
                  <a:pos x="259" y="1537"/>
                </a:cxn>
                <a:cxn ang="0">
                  <a:pos x="172" y="1479"/>
                </a:cxn>
                <a:cxn ang="0">
                  <a:pos x="116" y="1422"/>
                </a:cxn>
                <a:cxn ang="0">
                  <a:pos x="95" y="1366"/>
                </a:cxn>
                <a:cxn ang="0">
                  <a:pos x="112" y="1315"/>
                </a:cxn>
                <a:cxn ang="0">
                  <a:pos x="168" y="1263"/>
                </a:cxn>
                <a:cxn ang="0">
                  <a:pos x="271" y="1217"/>
                </a:cxn>
                <a:cxn ang="0">
                  <a:pos x="418" y="1172"/>
                </a:cxn>
                <a:cxn ang="0">
                  <a:pos x="612" y="1138"/>
                </a:cxn>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tileRect/>
            </a:gradFill>
            <a:ln w="9525">
              <a:noFill/>
            </a:ln>
          </p:spPr>
          <p:txBody>
            <a:bodyPr/>
            <a:p>
              <a:endParaRPr lang="zh-CN" altLang="en-US"/>
            </a:p>
          </p:txBody>
        </p:sp>
        <p:sp>
          <p:nvSpPr>
            <p:cNvPr id="12300" name="任意多边形 15371"/>
            <p:cNvSpPr/>
            <p:nvPr/>
          </p:nvSpPr>
          <p:spPr>
            <a:xfrm>
              <a:off x="0" y="0"/>
              <a:ext cx="5758" cy="1776"/>
            </a:xfrm>
            <a:custGeom>
              <a:avLst/>
              <a:gdLst/>
              <a:ahLst/>
              <a:cxnLst>
                <a:cxn ang="0">
                  <a:pos x="0" y="0"/>
                </a:cxn>
                <a:cxn ang="0">
                  <a:pos x="0" y="1776"/>
                </a:cxn>
                <a:cxn ang="0">
                  <a:pos x="5758" y="1776"/>
                </a:cxn>
                <a:cxn ang="0">
                  <a:pos x="5758" y="0"/>
                </a:cxn>
                <a:cxn ang="0">
                  <a:pos x="0" y="0"/>
                </a:cxn>
                <a:cxn ang="0">
                  <a:pos x="0" y="0"/>
                </a:cxn>
              </a:cxnLst>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tileRect/>
            </a:gradFill>
            <a:ln w="9525">
              <a:noFill/>
            </a:ln>
          </p:spPr>
          <p:txBody>
            <a:bodyPr/>
            <a:p>
              <a:endParaRPr lang="zh-CN" altLang="en-US"/>
            </a:p>
          </p:txBody>
        </p:sp>
      </p:grpSp>
      <p:sp>
        <p:nvSpPr>
          <p:cNvPr id="12301" name="标题 15372"/>
          <p:cNvSpPr>
            <a:spLocks noGrp="1" noRot="1"/>
          </p:cNvSpPr>
          <p:nvPr>
            <p:ph type="title"/>
          </p:nvPr>
        </p:nvSpPr>
        <p:spPr>
          <a:xfrm>
            <a:off x="609600" y="274638"/>
            <a:ext cx="10972800" cy="11430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15374" name="页脚占位符 15373"/>
          <p:cNvSpPr>
            <a:spLocks noGrp="1"/>
          </p:cNvSpPr>
          <p:nvPr>
            <p:ph type="ftr" sz="quarter" idx="3"/>
          </p:nvPr>
        </p:nvSpPr>
        <p:spPr>
          <a:xfrm>
            <a:off x="4165600" y="6248400"/>
            <a:ext cx="3860800" cy="476250"/>
          </a:xfrm>
          <a:prstGeom prst="rect">
            <a:avLst/>
          </a:prstGeom>
          <a:noFill/>
          <a:ln w="9525">
            <a:noFill/>
            <a:miter/>
          </a:ln>
        </p:spPr>
        <p:txBody>
          <a:bodyPr anchor="b"/>
          <a:lstStyle>
            <a:lvl1pPr algn="ctr">
              <a:defRPr sz="1200" noProof="1">
                <a:effectLst/>
              </a:defRPr>
            </a:lvl1pPr>
          </a:lstStyle>
          <a:p>
            <a:pPr fontAlgn="base"/>
            <a:endParaRPr lang="zh-CN" strike="noStrike" noProof="1"/>
          </a:p>
        </p:txBody>
      </p:sp>
      <p:sp>
        <p:nvSpPr>
          <p:cNvPr id="12303" name="文本占位符 15374"/>
          <p:cNvSpPr>
            <a:spLocks noGrp="1"/>
          </p:cNvSpPr>
          <p:nvPr>
            <p:ph type="body"/>
          </p:nvPr>
        </p:nvSpPr>
        <p:spPr>
          <a:xfrm>
            <a:off x="609600" y="1600200"/>
            <a:ext cx="10972800" cy="4525963"/>
          </a:xfrm>
          <a:prstGeom prst="rect">
            <a:avLst/>
          </a:prstGeom>
          <a:noFill/>
          <a:ln w="9525">
            <a:noFill/>
          </a:ln>
        </p:spPr>
        <p:txBody>
          <a:bodyPr wrap="square" lIns="91440" tIns="45720" rIns="91440" bIns="45720"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sldNum="0" hdr="0" ftr="0" dt="0"/>
  <p:txStyles>
    <p:titleStyle>
      <a:lvl1pPr algn="ctr" rtl="0" fontAlgn="base">
        <a:spcBef>
          <a:spcPct val="0"/>
        </a:spcBef>
        <a:spcAft>
          <a:spcPct val="0"/>
        </a:spcAft>
        <a:defRPr sz="4400" b="1" kern="1200">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kern="1200">
          <a:solidFill>
            <a:schemeClr val="tx1"/>
          </a:solidFill>
          <a:latin typeface="+mn-lt"/>
          <a:ea typeface="+mn-ea"/>
          <a:cs typeface="+mn-cs"/>
        </a:defRPr>
      </a:lvl1pPr>
      <a:lvl2pPr marL="742950" lvl="1" indent="-285750" algn="l" rtl="0" fontAlgn="base">
        <a:spcBef>
          <a:spcPct val="20000"/>
        </a:spcBef>
        <a:spcAft>
          <a:spcPct val="0"/>
        </a:spcAft>
        <a:buClr>
          <a:schemeClr val="accent2"/>
        </a:buClr>
        <a:buSzPct val="70000"/>
        <a:buFont typeface="Wingdings" panose="05000000000000000000" pitchFamily="2" charset="2"/>
        <a:buChar char="n"/>
        <a:defRPr sz="2800" kern="1200">
          <a:solidFill>
            <a:schemeClr val="tx1"/>
          </a:solidFill>
          <a:latin typeface="+mn-lt"/>
          <a:ea typeface="+mn-ea"/>
          <a:cs typeface="+mn-cs"/>
        </a:defRPr>
      </a:lvl2pPr>
      <a:lvl3pPr marL="1143000" lvl="2" indent="-228600" algn="l" rtl="0" fontAlgn="base">
        <a:spcBef>
          <a:spcPct val="20000"/>
        </a:spcBef>
        <a:spcAft>
          <a:spcPct val="0"/>
        </a:spcAft>
        <a:buClr>
          <a:schemeClr val="tx2"/>
        </a:buClr>
        <a:buSzPct val="70000"/>
        <a:buFont typeface="Wingdings" panose="05000000000000000000" pitchFamily="2" charset="2"/>
        <a:buChar char="n"/>
        <a:defRPr sz="2400" kern="1200">
          <a:solidFill>
            <a:schemeClr val="tx1"/>
          </a:solidFill>
          <a:latin typeface="+mn-lt"/>
          <a:ea typeface="+mn-ea"/>
          <a:cs typeface="+mn-cs"/>
        </a:defRPr>
      </a:lvl3pPr>
      <a:lvl4pPr marL="1600200" lvl="3" indent="-228600" algn="l" rtl="0" fontAlgn="base">
        <a:spcBef>
          <a:spcPct val="20000"/>
        </a:spcBef>
        <a:spcAft>
          <a:spcPct val="0"/>
        </a:spcAft>
        <a:buClr>
          <a:schemeClr val="accent2"/>
        </a:buClr>
        <a:buSzPct val="70000"/>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spcBef>
          <a:spcPct val="20000"/>
        </a:spcBef>
        <a:spcAft>
          <a:spcPct val="0"/>
        </a:spcAft>
        <a:buClr>
          <a:schemeClr val="hlink"/>
        </a:buClr>
        <a:buSzPct val="70000"/>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3314" name="Rectangle 2"/>
          <p:cNvSpPr>
            <a:spLocks noGrp="1"/>
          </p:cNvSpPr>
          <p:nvPr>
            <p:ph type="title"/>
          </p:nvPr>
        </p:nvSpPr>
        <p:spPr>
          <a:xfrm>
            <a:off x="609600" y="274638"/>
            <a:ext cx="10972800" cy="11430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13315" name="Rectangle 3"/>
          <p:cNvSpPr>
            <a:spLocks noGrp="1"/>
          </p:cNvSpPr>
          <p:nvPr>
            <p:ph type="body"/>
          </p:nvPr>
        </p:nvSpPr>
        <p:spPr>
          <a:xfrm>
            <a:off x="609600" y="1600200"/>
            <a:ext cx="10972800" cy="4525963"/>
          </a:xfrm>
          <a:prstGeom prst="rect">
            <a:avLst/>
          </a:prstGeom>
          <a:noFill/>
          <a:ln w="9525">
            <a:noFill/>
          </a:ln>
        </p:spPr>
        <p:txBody>
          <a:bodyPr wrap="square" lIns="91440" tIns="45720" rIns="91440" bIns="45720"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1029"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noProof="1" dirty="0"/>
            </a:lvl1pPr>
          </a:lstStyle>
          <a:p>
            <a:pPr fontAlgn="base"/>
            <a:endParaRPr lang="zh-CN" altLang="en-US" strike="noStrike" noProof="1"/>
          </a:p>
        </p:txBody>
      </p:sp>
      <p:sp>
        <p:nvSpPr>
          <p:cNvPr id="1030" name="Rectangle 6"/>
          <p:cNvSpPr>
            <a:spLocks noGrp="1"/>
          </p:cNvSpPr>
          <p:nvPr>
            <p:ph type="sldNum" sz="quarter" idx="4"/>
          </p:nvPr>
        </p:nvSpPr>
        <p:spPr>
          <a:xfrm>
            <a:off x="8737600" y="6245225"/>
            <a:ext cx="2844800" cy="476250"/>
          </a:xfrm>
          <a:prstGeom prst="rect">
            <a:avLst/>
          </a:prstGeom>
          <a:noFill/>
          <a:ln w="9525">
            <a:noFill/>
            <a:miter/>
          </a:ln>
        </p:spPr>
        <p:txBody>
          <a:bodyPr vert="horz" wrap="square" lIns="91440" tIns="45720" rIns="91440" bIns="45720" numCol="1" anchor="t" anchorCtr="0" compatLnSpc="1"/>
          <a:lstStyle>
            <a:lvl1pPr algn="r">
              <a:defRPr sz="1400"/>
            </a:lvl1p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页脚占位符 4"/>
          <p:cNvSpPr>
            <a:spLocks noGrp="1"/>
          </p:cNvSpPr>
          <p:nvPr>
            <p:ph type="ftr" sz="quarter" idx="3"/>
            <p:custDataLst>
              <p:tags r:id="rId1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fontAlgn="base"/>
            <a:endParaRPr lang="zh-CN" altLang="en-US" strike="noStrike" noProof="1"/>
          </a:p>
        </p:txBody>
      </p:sp>
      <p:sp>
        <p:nvSpPr>
          <p:cNvPr id="6" name="灯片编号占位符 5"/>
          <p:cNvSpPr>
            <a:spLocks noGrp="1"/>
          </p:cNvSpPr>
          <p:nvPr>
            <p:ph type="sldNum" sz="quarter" idx="4"/>
            <p:custDataLst>
              <p:tags r:id="rId1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Lst>
  <p:hf sldNum="0" hdr="0" ft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Wingdings" panose="05000000000000000000" charset="0"/>
        <a:buChar char="n"/>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Wingdings" panose="05000000000000000000" charset="0"/>
        <a:buChar char="n"/>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Rectangle 2"/>
          <p:cNvSpPr>
            <a:spLocks noGrp="1"/>
          </p:cNvSpPr>
          <p:nvPr>
            <p:ph type="title"/>
          </p:nvPr>
        </p:nvSpPr>
        <p:spPr>
          <a:xfrm>
            <a:off x="609600" y="274638"/>
            <a:ext cx="10972800" cy="11430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2051" name="Rectangle 3"/>
          <p:cNvSpPr>
            <a:spLocks noGrp="1"/>
          </p:cNvSpPr>
          <p:nvPr>
            <p:ph type="body"/>
          </p:nvPr>
        </p:nvSpPr>
        <p:spPr>
          <a:xfrm>
            <a:off x="609600" y="1600200"/>
            <a:ext cx="10972800" cy="4525963"/>
          </a:xfrm>
          <a:prstGeom prst="rect">
            <a:avLst/>
          </a:prstGeom>
          <a:noFill/>
          <a:ln w="9525">
            <a:noFill/>
          </a:ln>
        </p:spPr>
        <p:txBody>
          <a:bodyPr wrap="square" lIns="91440" tIns="45720" rIns="91440" bIns="45720"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2053"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noProof="1" dirty="0"/>
            </a:lvl1pPr>
          </a:lstStyle>
          <a:p>
            <a:pPr fontAlgn="base"/>
            <a:endParaRPr lang="zh-CN" altLang="en-US" strike="noStrike" noProof="1"/>
          </a:p>
        </p:txBody>
      </p:sp>
      <p:sp>
        <p:nvSpPr>
          <p:cNvPr id="2054" name="Rectangle 6"/>
          <p:cNvSpPr>
            <a:spLocks noGrp="1"/>
          </p:cNvSpPr>
          <p:nvPr>
            <p:ph type="sldNum" sz="quarter" idx="4"/>
          </p:nvPr>
        </p:nvSpPr>
        <p:spPr>
          <a:xfrm>
            <a:off x="8737600" y="6245225"/>
            <a:ext cx="2844800" cy="476250"/>
          </a:xfrm>
          <a:prstGeom prst="rect">
            <a:avLst/>
          </a:prstGeom>
          <a:noFill/>
          <a:ln w="9525">
            <a:noFill/>
            <a:miter/>
          </a:ln>
        </p:spPr>
        <p:txBody>
          <a:bodyPr vert="horz" wrap="square" lIns="91440" tIns="45720" rIns="91440" bIns="45720" numCol="1" anchor="t" anchorCtr="0" compatLnSpc="1"/>
          <a:lstStyle>
            <a:lvl1pPr algn="r">
              <a:defRPr sz="1400"/>
            </a:lvl1p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3074" name="Rectangle 2"/>
          <p:cNvSpPr>
            <a:spLocks noGrp="1"/>
          </p:cNvSpPr>
          <p:nvPr>
            <p:ph type="title"/>
          </p:nvPr>
        </p:nvSpPr>
        <p:spPr>
          <a:xfrm>
            <a:off x="609600" y="274638"/>
            <a:ext cx="10972800" cy="11430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3075" name="Rectangle 3"/>
          <p:cNvSpPr>
            <a:spLocks noGrp="1"/>
          </p:cNvSpPr>
          <p:nvPr>
            <p:ph type="body"/>
          </p:nvPr>
        </p:nvSpPr>
        <p:spPr>
          <a:xfrm>
            <a:off x="609600" y="1600200"/>
            <a:ext cx="10972800" cy="4525963"/>
          </a:xfrm>
          <a:prstGeom prst="rect">
            <a:avLst/>
          </a:prstGeom>
          <a:noFill/>
          <a:ln w="9525">
            <a:noFill/>
          </a:ln>
        </p:spPr>
        <p:txBody>
          <a:bodyPr wrap="square" lIns="91440" tIns="45720" rIns="91440" bIns="45720"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076"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077"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noProof="1" dirty="0"/>
            </a:lvl1pPr>
          </a:lstStyle>
          <a:p>
            <a:pPr fontAlgn="base"/>
            <a:endParaRPr lang="zh-CN" altLang="en-US" strike="noStrike" noProof="1"/>
          </a:p>
        </p:txBody>
      </p:sp>
      <p:sp>
        <p:nvSpPr>
          <p:cNvPr id="3078" name="Rectangle 6"/>
          <p:cNvSpPr>
            <a:spLocks noGrp="1"/>
          </p:cNvSpPr>
          <p:nvPr>
            <p:ph type="sldNum" sz="quarter" idx="4"/>
          </p:nvPr>
        </p:nvSpPr>
        <p:spPr>
          <a:xfrm>
            <a:off x="8737600" y="6245225"/>
            <a:ext cx="2844800" cy="476250"/>
          </a:xfrm>
          <a:prstGeom prst="rect">
            <a:avLst/>
          </a:prstGeom>
          <a:noFill/>
          <a:ln w="9525">
            <a:noFill/>
            <a:miter/>
          </a:ln>
        </p:spPr>
        <p:txBody>
          <a:bodyPr vert="horz" wrap="square" lIns="91440" tIns="45720" rIns="91440" bIns="45720" numCol="1" anchor="t" anchorCtr="0" compatLnSpc="1"/>
          <a:lstStyle>
            <a:lvl1pPr algn="r">
              <a:defRPr sz="1400"/>
            </a:lvl1p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098" name="Rectangle 2"/>
          <p:cNvSpPr>
            <a:spLocks noGrp="1"/>
          </p:cNvSpPr>
          <p:nvPr>
            <p:ph type="title"/>
          </p:nvPr>
        </p:nvSpPr>
        <p:spPr>
          <a:xfrm>
            <a:off x="609600" y="274638"/>
            <a:ext cx="10972800" cy="11430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4099" name="Rectangle 3"/>
          <p:cNvSpPr>
            <a:spLocks noGrp="1"/>
          </p:cNvSpPr>
          <p:nvPr>
            <p:ph type="body"/>
          </p:nvPr>
        </p:nvSpPr>
        <p:spPr>
          <a:xfrm>
            <a:off x="609600" y="1600200"/>
            <a:ext cx="10972800" cy="4525963"/>
          </a:xfrm>
          <a:prstGeom prst="rect">
            <a:avLst/>
          </a:prstGeom>
          <a:noFill/>
          <a:ln w="9525">
            <a:noFill/>
          </a:ln>
        </p:spPr>
        <p:txBody>
          <a:bodyPr wrap="square" lIns="91440" tIns="45720" rIns="91440" bIns="45720"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100"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101"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noProof="1" dirty="0"/>
            </a:lvl1pPr>
          </a:lstStyle>
          <a:p>
            <a:pPr fontAlgn="base"/>
            <a:endParaRPr lang="zh-CN" altLang="en-US" strike="noStrike" noProof="1"/>
          </a:p>
        </p:txBody>
      </p:sp>
      <p:sp>
        <p:nvSpPr>
          <p:cNvPr id="4102" name="Rectangle 6"/>
          <p:cNvSpPr>
            <a:spLocks noGrp="1"/>
          </p:cNvSpPr>
          <p:nvPr>
            <p:ph type="sldNum" sz="quarter" idx="4"/>
          </p:nvPr>
        </p:nvSpPr>
        <p:spPr>
          <a:xfrm>
            <a:off x="8737600" y="6245225"/>
            <a:ext cx="2844800" cy="476250"/>
          </a:xfrm>
          <a:prstGeom prst="rect">
            <a:avLst/>
          </a:prstGeom>
          <a:noFill/>
          <a:ln w="9525">
            <a:noFill/>
            <a:miter/>
          </a:ln>
        </p:spPr>
        <p:txBody>
          <a:bodyPr vert="horz" wrap="square" lIns="91440" tIns="45720" rIns="91440" bIns="45720" numCol="1" anchor="t" anchorCtr="0" compatLnSpc="1"/>
          <a:lstStyle>
            <a:lvl1pPr algn="r">
              <a:defRPr sz="1400"/>
            </a:lvl1p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p:cNvSpPr>
          <p:nvPr>
            <p:ph type="title"/>
          </p:nvPr>
        </p:nvSpPr>
        <p:spPr>
          <a:xfrm>
            <a:off x="609600" y="274638"/>
            <a:ext cx="10972800" cy="11430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5123" name="Rectangle 3"/>
          <p:cNvSpPr>
            <a:spLocks noGrp="1"/>
          </p:cNvSpPr>
          <p:nvPr>
            <p:ph type="body"/>
          </p:nvPr>
        </p:nvSpPr>
        <p:spPr>
          <a:xfrm>
            <a:off x="609600" y="1600200"/>
            <a:ext cx="10972800" cy="4525963"/>
          </a:xfrm>
          <a:prstGeom prst="rect">
            <a:avLst/>
          </a:prstGeom>
          <a:noFill/>
          <a:ln w="9525">
            <a:noFill/>
          </a:ln>
        </p:spPr>
        <p:txBody>
          <a:bodyPr wrap="square" lIns="91440" tIns="45720" rIns="91440" bIns="45720"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5124"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125"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noProof="1" dirty="0"/>
            </a:lvl1pPr>
          </a:lstStyle>
          <a:p>
            <a:pPr fontAlgn="base"/>
            <a:endParaRPr lang="zh-CN" altLang="en-US" strike="noStrike" noProof="1"/>
          </a:p>
        </p:txBody>
      </p:sp>
      <p:sp>
        <p:nvSpPr>
          <p:cNvPr id="5126" name="Rectangle 6"/>
          <p:cNvSpPr>
            <a:spLocks noGrp="1"/>
          </p:cNvSpPr>
          <p:nvPr>
            <p:ph type="sldNum" sz="quarter" idx="4"/>
          </p:nvPr>
        </p:nvSpPr>
        <p:spPr>
          <a:xfrm>
            <a:off x="8737600" y="6245225"/>
            <a:ext cx="2844800" cy="476250"/>
          </a:xfrm>
          <a:prstGeom prst="rect">
            <a:avLst/>
          </a:prstGeom>
          <a:noFill/>
          <a:ln w="9525">
            <a:noFill/>
            <a:miter/>
          </a:ln>
        </p:spPr>
        <p:txBody>
          <a:bodyPr vert="horz" wrap="square" lIns="91440" tIns="45720" rIns="91440" bIns="45720" numCol="1" anchor="t" anchorCtr="0" compatLnSpc="1"/>
          <a:lstStyle>
            <a:lvl1pPr algn="r">
              <a:defRPr sz="1400"/>
            </a:lvl1p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6146" name="组合 6145"/>
          <p:cNvGrpSpPr/>
          <p:nvPr/>
        </p:nvGrpSpPr>
        <p:grpSpPr>
          <a:xfrm>
            <a:off x="0" y="0"/>
            <a:ext cx="12192000" cy="6856413"/>
            <a:chOff x="0" y="0"/>
            <a:chExt cx="5760" cy="4319"/>
          </a:xfrm>
        </p:grpSpPr>
        <p:sp>
          <p:nvSpPr>
            <p:cNvPr id="6147" name="任意多边形 6146"/>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6148" name="任意多边形 6147"/>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6149" name="任意多边形 6148"/>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6150" name="任意多边形 6149"/>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6151" name="任意多边形 6150"/>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6152" name="任意多边形 6151"/>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pathLst>
                <a:path w="975" h="101">
                  <a:moveTo>
                    <a:pt x="975" y="48"/>
                  </a:moveTo>
                  <a:lnTo>
                    <a:pt x="975" y="0"/>
                  </a:lnTo>
                  <a:lnTo>
                    <a:pt x="0" y="24"/>
                  </a:lnTo>
                  <a:lnTo>
                    <a:pt x="0" y="101"/>
                  </a:lnTo>
                  <a:lnTo>
                    <a:pt x="975" y="48"/>
                  </a:lnTo>
                  <a:close/>
                </a:path>
              </a:pathLst>
            </a:custGeom>
            <a:solidFill>
              <a:schemeClr val="bg1"/>
            </a:solidFill>
            <a:ln w="9525">
              <a:noFill/>
            </a:ln>
          </p:spPr>
          <p:txBody>
            <a:bodyPr/>
            <a:p>
              <a:endParaRPr lang="zh-CN" altLang="en-US"/>
            </a:p>
          </p:txBody>
        </p:sp>
        <p:sp>
          <p:nvSpPr>
            <p:cNvPr id="6153" name="任意多边形 6152"/>
            <p:cNvSpPr/>
            <p:nvPr/>
          </p:nvSpPr>
          <p:spPr>
            <a:xfrm>
              <a:off x="3619" y="3815"/>
              <a:ext cx="2139" cy="198"/>
            </a:xfrm>
            <a:custGeom>
              <a:avLst/>
              <a:gdLst/>
              <a:ahLst/>
              <a:cxnLst>
                <a:cxn ang="0">
                  <a:pos x="2139" y="0"/>
                </a:cxn>
                <a:cxn ang="0">
                  <a:pos x="0" y="156"/>
                </a:cxn>
                <a:cxn ang="0">
                  <a:pos x="0" y="198"/>
                </a:cxn>
                <a:cxn ang="0">
                  <a:pos x="2139" y="0"/>
                </a:cxn>
                <a:cxn ang="0">
                  <a:pos x="2139" y="0"/>
                </a:cxn>
              </a:cxnLst>
              <a:pathLst>
                <a:path w="2141" h="198">
                  <a:moveTo>
                    <a:pt x="2141" y="0"/>
                  </a:moveTo>
                  <a:lnTo>
                    <a:pt x="0" y="156"/>
                  </a:lnTo>
                  <a:lnTo>
                    <a:pt x="0" y="198"/>
                  </a:lnTo>
                  <a:lnTo>
                    <a:pt x="2141" y="0"/>
                  </a:lnTo>
                  <a:close/>
                </a:path>
              </a:pathLst>
            </a:custGeom>
            <a:solidFill>
              <a:schemeClr val="bg1"/>
            </a:solidFill>
            <a:ln w="9525">
              <a:noFill/>
            </a:ln>
          </p:spPr>
          <p:txBody>
            <a:bodyPr/>
            <a:p>
              <a:endParaRPr lang="zh-CN" altLang="en-US"/>
            </a:p>
          </p:txBody>
        </p:sp>
        <p:sp>
          <p:nvSpPr>
            <p:cNvPr id="6154" name="任意多边形 6153"/>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6155" name="任意多边形 6154"/>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pathLst>
                <a:path w="2517" h="276">
                  <a:moveTo>
                    <a:pt x="2182" y="276"/>
                  </a:moveTo>
                  <a:lnTo>
                    <a:pt x="2517" y="204"/>
                  </a:lnTo>
                  <a:lnTo>
                    <a:pt x="2260" y="0"/>
                  </a:lnTo>
                  <a:lnTo>
                    <a:pt x="0" y="276"/>
                  </a:lnTo>
                  <a:lnTo>
                    <a:pt x="2182" y="276"/>
                  </a:lnTo>
                  <a:close/>
                </a:path>
              </a:pathLst>
            </a:custGeom>
            <a:solidFill>
              <a:schemeClr val="bg1"/>
            </a:solidFill>
            <a:ln w="9525">
              <a:noFill/>
            </a:ln>
          </p:spPr>
          <p:txBody>
            <a:bodyPr/>
            <a:p>
              <a:endParaRPr lang="zh-CN" altLang="en-US"/>
            </a:p>
          </p:txBody>
        </p:sp>
        <p:sp>
          <p:nvSpPr>
            <p:cNvPr id="6156" name="任意多边形 6155"/>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6157" name="任意多边形 6156"/>
            <p:cNvSpPr/>
            <p:nvPr/>
          </p:nvSpPr>
          <p:spPr>
            <a:xfrm>
              <a:off x="5030" y="3151"/>
              <a:ext cx="728" cy="240"/>
            </a:xfrm>
            <a:custGeom>
              <a:avLst/>
              <a:gdLst/>
              <a:ahLst/>
              <a:cxnLst>
                <a:cxn ang="0">
                  <a:pos x="728" y="240"/>
                </a:cxn>
                <a:cxn ang="0">
                  <a:pos x="0" y="0"/>
                </a:cxn>
                <a:cxn ang="0">
                  <a:pos x="0" y="6"/>
                </a:cxn>
                <a:cxn ang="0">
                  <a:pos x="728" y="240"/>
                </a:cxn>
                <a:cxn ang="0">
                  <a:pos x="728" y="240"/>
                </a:cxn>
              </a:cxnLst>
              <a:pathLst>
                <a:path w="729" h="240">
                  <a:moveTo>
                    <a:pt x="729" y="240"/>
                  </a:moveTo>
                  <a:lnTo>
                    <a:pt x="0" y="0"/>
                  </a:lnTo>
                  <a:lnTo>
                    <a:pt x="0" y="6"/>
                  </a:lnTo>
                  <a:lnTo>
                    <a:pt x="729" y="240"/>
                  </a:lnTo>
                  <a:close/>
                </a:path>
              </a:pathLst>
            </a:custGeom>
            <a:solidFill>
              <a:schemeClr val="bg1"/>
            </a:solidFill>
            <a:ln w="9525">
              <a:noFill/>
            </a:ln>
          </p:spPr>
          <p:txBody>
            <a:bodyPr/>
            <a:p>
              <a:endParaRPr lang="zh-CN" altLang="en-US"/>
            </a:p>
          </p:txBody>
        </p:sp>
        <p:sp>
          <p:nvSpPr>
            <p:cNvPr id="6158" name="任意多边形 6157"/>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6159" name="任意多边形 6158"/>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6160" name="任意多边形 6159"/>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6161" name="任意多边形 6160"/>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6162" name="任意多边形 6161"/>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6163" name="任意多边形 6162"/>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pathLst>
                <a:path w="281" h="335">
                  <a:moveTo>
                    <a:pt x="281" y="335"/>
                  </a:moveTo>
                  <a:lnTo>
                    <a:pt x="281" y="173"/>
                  </a:lnTo>
                  <a:lnTo>
                    <a:pt x="96" y="0"/>
                  </a:lnTo>
                  <a:lnTo>
                    <a:pt x="0" y="90"/>
                  </a:lnTo>
                  <a:lnTo>
                    <a:pt x="281" y="335"/>
                  </a:lnTo>
                  <a:close/>
                </a:path>
              </a:pathLst>
            </a:custGeom>
            <a:solidFill>
              <a:schemeClr val="bg1"/>
            </a:solidFill>
            <a:ln w="9525">
              <a:noFill/>
            </a:ln>
          </p:spPr>
          <p:txBody>
            <a:bodyPr/>
            <a:p>
              <a:endParaRPr lang="zh-CN" altLang="en-US"/>
            </a:p>
          </p:txBody>
        </p:sp>
        <p:sp>
          <p:nvSpPr>
            <p:cNvPr id="6164" name="任意多边形 6163"/>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6165" name="任意多边形 6164"/>
            <p:cNvSpPr/>
            <p:nvPr/>
          </p:nvSpPr>
          <p:spPr>
            <a:xfrm>
              <a:off x="5626" y="2534"/>
              <a:ext cx="132" cy="132"/>
            </a:xfrm>
            <a:custGeom>
              <a:avLst/>
              <a:gdLst/>
              <a:ahLst/>
              <a:cxnLst>
                <a:cxn ang="0">
                  <a:pos x="132" y="132"/>
                </a:cxn>
                <a:cxn ang="0">
                  <a:pos x="0" y="0"/>
                </a:cxn>
                <a:cxn ang="0">
                  <a:pos x="0" y="0"/>
                </a:cxn>
                <a:cxn ang="0">
                  <a:pos x="132" y="132"/>
                </a:cxn>
                <a:cxn ang="0">
                  <a:pos x="132" y="132"/>
                </a:cxn>
              </a:cxnLst>
              <a:pathLst>
                <a:path w="132" h="132">
                  <a:moveTo>
                    <a:pt x="132" y="132"/>
                  </a:moveTo>
                  <a:lnTo>
                    <a:pt x="0" y="0"/>
                  </a:lnTo>
                  <a:lnTo>
                    <a:pt x="132" y="132"/>
                  </a:lnTo>
                  <a:close/>
                </a:path>
              </a:pathLst>
            </a:custGeom>
            <a:solidFill>
              <a:srgbClr val="FF9999"/>
            </a:solidFill>
            <a:ln w="9525">
              <a:noFill/>
            </a:ln>
          </p:spPr>
          <p:txBody>
            <a:bodyPr/>
            <a:p>
              <a:endParaRPr lang="zh-CN" altLang="en-US"/>
            </a:p>
          </p:txBody>
        </p:sp>
        <p:sp>
          <p:nvSpPr>
            <p:cNvPr id="6166" name="任意多边形 6165"/>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6167" name="任意多边形 6166"/>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6168" name="任意多边形 6167"/>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6169" name="任意多边形 6168"/>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pathLst>
                <a:path w="155" h="516">
                  <a:moveTo>
                    <a:pt x="155" y="516"/>
                  </a:moveTo>
                  <a:lnTo>
                    <a:pt x="155" y="204"/>
                  </a:lnTo>
                  <a:lnTo>
                    <a:pt x="77" y="0"/>
                  </a:lnTo>
                  <a:lnTo>
                    <a:pt x="0" y="192"/>
                  </a:lnTo>
                  <a:lnTo>
                    <a:pt x="155" y="516"/>
                  </a:lnTo>
                  <a:close/>
                </a:path>
              </a:pathLst>
            </a:custGeom>
            <a:solidFill>
              <a:schemeClr val="bg2"/>
            </a:solidFill>
            <a:ln w="9525">
              <a:noFill/>
            </a:ln>
          </p:spPr>
          <p:txBody>
            <a:bodyPr/>
            <a:p>
              <a:endParaRPr lang="zh-CN" altLang="en-US"/>
            </a:p>
          </p:txBody>
        </p:sp>
        <p:sp>
          <p:nvSpPr>
            <p:cNvPr id="6170" name="任意多边形 6169"/>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6171" name="任意多边形 6170"/>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6172" name="任意多边形 6171"/>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pathLst>
                <a:path w="60" h="312">
                  <a:moveTo>
                    <a:pt x="0" y="144"/>
                  </a:moveTo>
                  <a:lnTo>
                    <a:pt x="60" y="312"/>
                  </a:lnTo>
                  <a:lnTo>
                    <a:pt x="60" y="6"/>
                  </a:lnTo>
                  <a:lnTo>
                    <a:pt x="54" y="0"/>
                  </a:lnTo>
                  <a:lnTo>
                    <a:pt x="0" y="144"/>
                  </a:lnTo>
                  <a:close/>
                </a:path>
              </a:pathLst>
            </a:custGeom>
            <a:solidFill>
              <a:schemeClr val="bg2"/>
            </a:solidFill>
            <a:ln w="9525">
              <a:noFill/>
            </a:ln>
          </p:spPr>
          <p:txBody>
            <a:bodyPr/>
            <a:p>
              <a:endParaRPr lang="zh-CN" altLang="en-US"/>
            </a:p>
          </p:txBody>
        </p:sp>
        <p:sp>
          <p:nvSpPr>
            <p:cNvPr id="6173" name="任意多边形 6172"/>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6174" name="任意多边形 6173"/>
            <p:cNvSpPr/>
            <p:nvPr/>
          </p:nvSpPr>
          <p:spPr>
            <a:xfrm>
              <a:off x="5754" y="3483"/>
              <a:ext cx="6" cy="6"/>
            </a:xfrm>
            <a:custGeom>
              <a:avLst/>
              <a:gdLst/>
              <a:ahLst/>
              <a:cxnLst>
                <a:cxn ang="0">
                  <a:pos x="6" y="6"/>
                </a:cxn>
                <a:cxn ang="0">
                  <a:pos x="0" y="0"/>
                </a:cxn>
                <a:cxn ang="0">
                  <a:pos x="0" y="6"/>
                </a:cxn>
                <a:cxn ang="0">
                  <a:pos x="6" y="6"/>
                </a:cxn>
                <a:cxn ang="0">
                  <a:pos x="6" y="6"/>
                </a:cxn>
              </a:cxnLst>
              <a:pathLst>
                <a:path w="6" h="6">
                  <a:moveTo>
                    <a:pt x="6" y="6"/>
                  </a:moveTo>
                  <a:lnTo>
                    <a:pt x="0" y="0"/>
                  </a:lnTo>
                  <a:lnTo>
                    <a:pt x="0" y="6"/>
                  </a:lnTo>
                  <a:lnTo>
                    <a:pt x="6" y="6"/>
                  </a:lnTo>
                  <a:close/>
                </a:path>
              </a:pathLst>
            </a:custGeom>
            <a:solidFill>
              <a:srgbClr val="18FF00"/>
            </a:solidFill>
            <a:ln w="9525">
              <a:noFill/>
            </a:ln>
          </p:spPr>
          <p:txBody>
            <a:bodyPr/>
            <a:p>
              <a:endParaRPr lang="zh-CN" altLang="en-US"/>
            </a:p>
          </p:txBody>
        </p:sp>
        <p:sp>
          <p:nvSpPr>
            <p:cNvPr id="6175" name="任意多边形 6174"/>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6176" name="任意多边形 6175"/>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6177" name="任意多边形 6176"/>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6178" name="任意多边形 6177"/>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6179" name="任意多边形 6178"/>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6180" name="任意多边形 6179"/>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6181" name="任意多边形 6180"/>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6182" name="任意多边形 6181"/>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6183" name="组合 6182"/>
            <p:cNvGrpSpPr/>
            <p:nvPr userDrawn="1"/>
          </p:nvGrpSpPr>
          <p:grpSpPr>
            <a:xfrm>
              <a:off x="0" y="1632"/>
              <a:ext cx="5758" cy="1858"/>
              <a:chOff x="0" y="0"/>
              <a:chExt cx="5758" cy="1858"/>
            </a:xfrm>
          </p:grpSpPr>
          <p:sp>
            <p:nvSpPr>
              <p:cNvPr id="6184" name="任意多边形 6183"/>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6185" name="任意多边形 6184"/>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6186" name="标题 6185"/>
          <p:cNvSpPr>
            <a:spLocks noGrp="1"/>
          </p:cNvSpPr>
          <p:nvPr>
            <p:ph type="title"/>
          </p:nvPr>
        </p:nvSpPr>
        <p:spPr>
          <a:xfrm>
            <a:off x="609600" y="277813"/>
            <a:ext cx="10972800" cy="11430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6187" name="文本占位符 6186"/>
          <p:cNvSpPr>
            <a:spLocks noGrp="1"/>
          </p:cNvSpPr>
          <p:nvPr>
            <p:ph type="body" idx="1"/>
          </p:nvPr>
        </p:nvSpPr>
        <p:spPr>
          <a:xfrm>
            <a:off x="609600" y="1600200"/>
            <a:ext cx="10972800" cy="4530725"/>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6188" name="日期占位符 6187"/>
          <p:cNvSpPr>
            <a:spLocks noGrp="1"/>
          </p:cNvSpPr>
          <p:nvPr>
            <p:ph type="dt" sz="half" idx="2"/>
          </p:nvPr>
        </p:nvSpPr>
        <p:spPr>
          <a:xfrm>
            <a:off x="609600" y="6243638"/>
            <a:ext cx="2844800" cy="457200"/>
          </a:xfrm>
          <a:prstGeom prst="rect">
            <a:avLst/>
          </a:prstGeom>
          <a:noFill/>
          <a:ln w="9525">
            <a:noFill/>
            <a:miter/>
          </a:ln>
        </p:spPr>
        <p:txBody>
          <a:bodyPr anchor="b"/>
          <a:lstStyle>
            <a:lvl1pPr>
              <a:defRPr sz="12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189" name="页脚占位符 6188"/>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noProof="1" dirty="0"/>
            </a:lvl1pPr>
          </a:lstStyle>
          <a:p>
            <a:pPr fontAlgn="base"/>
            <a:endParaRPr lang="zh-CN" altLang="en-US" strike="noStrike" noProof="1"/>
          </a:p>
        </p:txBody>
      </p:sp>
      <p:sp>
        <p:nvSpPr>
          <p:cNvPr id="6190" name="灯片编号占位符 6189"/>
          <p:cNvSpPr>
            <a:spLocks noGrp="1"/>
          </p:cNvSpPr>
          <p:nvPr>
            <p:ph type="sldNum" sz="quarter" idx="4"/>
          </p:nvPr>
        </p:nvSpPr>
        <p:spPr>
          <a:xfrm>
            <a:off x="8737600" y="6243638"/>
            <a:ext cx="2844800" cy="457200"/>
          </a:xfrm>
          <a:prstGeom prst="rect">
            <a:avLst/>
          </a:prstGeom>
          <a:noFill/>
          <a:ln w="9525">
            <a:noFill/>
            <a:miter/>
          </a:ln>
        </p:spPr>
        <p:txBody>
          <a:bodyPr vert="horz" wrap="square" lIns="91440" tIns="45720" rIns="91440" bIns="45720" numCol="1" anchor="b" anchorCtr="0" compatLnSpc="1"/>
          <a:lstStyle>
            <a:lvl1pPr algn="r">
              <a:defRPr sz="1200"/>
            </a:lvl1p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ctr" rtl="0" fontAlgn="base">
        <a:spcBef>
          <a:spcPct val="0"/>
        </a:spcBef>
        <a:spcAft>
          <a:spcPct val="0"/>
        </a:spcAft>
        <a:defRPr sz="4400" kern="1200">
          <a:solidFill>
            <a:schemeClr val="tx2"/>
          </a:solidFill>
          <a:effectLst>
            <a:outerShdw blurRad="38100" dist="38100" dir="2700000">
              <a:srgbClr val="C0C0C0"/>
            </a:outerShdw>
          </a:effectLst>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90000"/>
        <a:buFont typeface="Wingdings" panose="05000000000000000000" pitchFamily="2" charset="2"/>
        <a:buBlip>
          <a:blip r:embed="rId12"/>
        </a:buBlip>
        <a:defRPr sz="3200" kern="1200">
          <a:solidFill>
            <a:schemeClr val="tx1"/>
          </a:solidFill>
          <a:effectLst>
            <a:outerShdw blurRad="38100" dist="38100" dir="2700000">
              <a:srgbClr val="C0C0C0"/>
            </a:outerShdw>
          </a:effectLst>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
        <a:defRPr sz="2800" kern="1200">
          <a:solidFill>
            <a:schemeClr val="tx1"/>
          </a:solidFill>
          <a:effectLst>
            <a:outerShdw blurRad="38100" dist="38100" dir="2700000">
              <a:srgbClr val="C0C0C0"/>
            </a:outerShdw>
          </a:effectLst>
          <a:latin typeface="+mn-lt"/>
          <a:ea typeface="+mn-ea"/>
          <a:cs typeface="+mn-cs"/>
        </a:defRPr>
      </a:lvl2pPr>
      <a:lvl3pPr marL="1143000" lvl="2" indent="-228600" algn="l" rtl="0" fontAlgn="base">
        <a:spcBef>
          <a:spcPct val="20000"/>
        </a:spcBef>
        <a:spcAft>
          <a:spcPct val="0"/>
        </a:spcAft>
        <a:buClr>
          <a:schemeClr val="accent2"/>
        </a:buClr>
        <a:buSzPct val="90000"/>
        <a:buFont typeface="Wingdings" panose="05000000000000000000" pitchFamily="2" charset="2"/>
        <a:buBlip>
          <a:blip r:embed="rId13"/>
        </a:buBlip>
        <a:defRPr sz="2400" kern="1200">
          <a:solidFill>
            <a:schemeClr val="tx1"/>
          </a:solidFill>
          <a:effectLst>
            <a:outerShdw blurRad="38100" dist="38100" dir="2700000">
              <a:srgbClr val="C0C0C0"/>
            </a:outerShdw>
          </a:effectLst>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
        <a:defRPr sz="2000" kern="1200">
          <a:solidFill>
            <a:schemeClr val="tx1"/>
          </a:solidFill>
          <a:effectLst>
            <a:outerShdw blurRad="38100" dist="38100" dir="2700000">
              <a:srgbClr val="C0C0C0"/>
            </a:outerShdw>
          </a:effectLst>
          <a:latin typeface="+mn-lt"/>
          <a:ea typeface="+mn-ea"/>
          <a:cs typeface="+mn-cs"/>
        </a:defRPr>
      </a:lvl4pPr>
      <a:lvl5pPr marL="2057400" lvl="4" indent="-228600" algn="l" rtl="0" fontAlgn="base">
        <a:spcBef>
          <a:spcPct val="20000"/>
        </a:spcBef>
        <a:spcAft>
          <a:spcPct val="0"/>
        </a:spcAft>
        <a:buClr>
          <a:schemeClr val="folHlink"/>
        </a:buClr>
        <a:buSzPct val="90000"/>
        <a:buFont typeface="Wingdings" panose="05000000000000000000" pitchFamily="2" charset="2"/>
        <a:buBlip>
          <a:blip r:embed="rId14"/>
        </a:buBlip>
        <a:defRPr sz="2000" kern="120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7170" name="Rectangle 2"/>
          <p:cNvSpPr>
            <a:spLocks noGrp="1"/>
          </p:cNvSpPr>
          <p:nvPr>
            <p:ph type="title"/>
          </p:nvPr>
        </p:nvSpPr>
        <p:spPr>
          <a:xfrm>
            <a:off x="609600" y="274638"/>
            <a:ext cx="10972800" cy="11430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7171" name="Rectangle 3"/>
          <p:cNvSpPr>
            <a:spLocks noGrp="1"/>
          </p:cNvSpPr>
          <p:nvPr>
            <p:ph type="body"/>
          </p:nvPr>
        </p:nvSpPr>
        <p:spPr>
          <a:xfrm>
            <a:off x="609600" y="1600200"/>
            <a:ext cx="10972800" cy="4525963"/>
          </a:xfrm>
          <a:prstGeom prst="rect">
            <a:avLst/>
          </a:prstGeom>
          <a:noFill/>
          <a:ln w="9525">
            <a:noFill/>
          </a:ln>
        </p:spPr>
        <p:txBody>
          <a:bodyPr wrap="square" lIns="91440" tIns="45720" rIns="91440" bIns="45720"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8196"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197"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noProof="1" dirty="0"/>
            </a:lvl1pPr>
          </a:lstStyle>
          <a:p>
            <a:pPr fontAlgn="base"/>
            <a:endParaRPr lang="zh-CN" altLang="en-US" strike="noStrike" noProof="1"/>
          </a:p>
        </p:txBody>
      </p:sp>
      <p:sp>
        <p:nvSpPr>
          <p:cNvPr id="8198" name="Rectangle 6"/>
          <p:cNvSpPr>
            <a:spLocks noGrp="1"/>
          </p:cNvSpPr>
          <p:nvPr>
            <p:ph type="sldNum" sz="quarter" idx="4"/>
          </p:nvPr>
        </p:nvSpPr>
        <p:spPr>
          <a:xfrm>
            <a:off x="8737600" y="6245225"/>
            <a:ext cx="2844800" cy="476250"/>
          </a:xfrm>
          <a:prstGeom prst="rect">
            <a:avLst/>
          </a:prstGeom>
          <a:noFill/>
          <a:ln w="9525">
            <a:noFill/>
            <a:miter/>
          </a:ln>
        </p:spPr>
        <p:txBody>
          <a:bodyPr vert="horz" wrap="square" lIns="91440" tIns="45720" rIns="91440" bIns="45720" numCol="1" anchor="t" anchorCtr="0" compatLnSpc="1"/>
          <a:lstStyle>
            <a:lvl1pPr algn="r">
              <a:defRPr sz="1400"/>
            </a:lvl1p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8194" name="Rectangle 2"/>
          <p:cNvSpPr>
            <a:spLocks noGrp="1"/>
          </p:cNvSpPr>
          <p:nvPr>
            <p:ph type="title"/>
          </p:nvPr>
        </p:nvSpPr>
        <p:spPr>
          <a:xfrm>
            <a:off x="609600" y="274638"/>
            <a:ext cx="10972800" cy="11430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8195" name="Rectangle 3"/>
          <p:cNvSpPr>
            <a:spLocks noGrp="1"/>
          </p:cNvSpPr>
          <p:nvPr>
            <p:ph type="body"/>
          </p:nvPr>
        </p:nvSpPr>
        <p:spPr>
          <a:xfrm>
            <a:off x="609600" y="1600200"/>
            <a:ext cx="10972800" cy="4525963"/>
          </a:xfrm>
          <a:prstGeom prst="rect">
            <a:avLst/>
          </a:prstGeom>
          <a:noFill/>
          <a:ln w="9525">
            <a:noFill/>
          </a:ln>
        </p:spPr>
        <p:txBody>
          <a:bodyPr wrap="square" lIns="91440" tIns="45720" rIns="91440" bIns="45720"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9220" name="Rectangle 4"/>
          <p:cNvSpPr>
            <a:spLocks noGrp="1"/>
          </p:cNvSpPr>
          <p:nvPr>
            <p:ph type="dt" sz="half" idx="2"/>
          </p:nvPr>
        </p:nvSpPr>
        <p:spPr>
          <a:xfrm>
            <a:off x="609600" y="6245225"/>
            <a:ext cx="2844800" cy="476250"/>
          </a:xfrm>
          <a:prstGeom prst="rect">
            <a:avLst/>
          </a:prstGeom>
          <a:noFill/>
          <a:ln w="9525">
            <a:noFill/>
            <a:miter/>
          </a:ln>
        </p:spPr>
        <p:txBody>
          <a:bodyPr/>
          <a:lstStyle>
            <a:lvl1pPr>
              <a:defRPr sz="14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9221" name="Rectangle 5"/>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noProof="1" dirty="0"/>
            </a:lvl1pPr>
          </a:lstStyle>
          <a:p>
            <a:pPr fontAlgn="base"/>
            <a:endParaRPr lang="zh-CN" altLang="en-US" strike="noStrike" noProof="1"/>
          </a:p>
        </p:txBody>
      </p:sp>
      <p:sp>
        <p:nvSpPr>
          <p:cNvPr id="9222" name="Rectangle 6"/>
          <p:cNvSpPr>
            <a:spLocks noGrp="1"/>
          </p:cNvSpPr>
          <p:nvPr>
            <p:ph type="sldNum" sz="quarter" idx="4"/>
          </p:nvPr>
        </p:nvSpPr>
        <p:spPr>
          <a:xfrm>
            <a:off x="8737600" y="6245225"/>
            <a:ext cx="2844800" cy="476250"/>
          </a:xfrm>
          <a:prstGeom prst="rect">
            <a:avLst/>
          </a:prstGeom>
          <a:noFill/>
          <a:ln w="9525">
            <a:noFill/>
            <a:miter/>
          </a:ln>
        </p:spPr>
        <p:txBody>
          <a:bodyPr vert="horz" wrap="square" lIns="91440" tIns="45720" rIns="91440" bIns="45720" numCol="1" anchor="t" anchorCtr="0" compatLnSpc="1"/>
          <a:lstStyle>
            <a:lvl1pPr algn="r">
              <a:defRPr sz="1400"/>
            </a:lvl1p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9218" name="组合 10241"/>
          <p:cNvGrpSpPr/>
          <p:nvPr/>
        </p:nvGrpSpPr>
        <p:grpSpPr>
          <a:xfrm>
            <a:off x="0" y="0"/>
            <a:ext cx="12192000" cy="6856413"/>
            <a:chOff x="0" y="0"/>
            <a:chExt cx="5760" cy="4319"/>
          </a:xfrm>
        </p:grpSpPr>
        <p:sp>
          <p:nvSpPr>
            <p:cNvPr id="9219" name="任意多边形 10242"/>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p>
              <a:endParaRPr lang="zh-CN" altLang="en-US"/>
            </a:p>
          </p:txBody>
        </p:sp>
        <p:sp>
          <p:nvSpPr>
            <p:cNvPr id="9220" name="任意多边形 10243"/>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9221" name="任意多边形 10244"/>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p>
              <a:endParaRPr lang="zh-CN" altLang="en-US"/>
            </a:p>
          </p:txBody>
        </p:sp>
        <p:sp>
          <p:nvSpPr>
            <p:cNvPr id="9222" name="任意多边形 10245"/>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9223" name="任意多边形 10246"/>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p>
              <a:endParaRPr lang="zh-CN" altLang="en-US"/>
            </a:p>
          </p:txBody>
        </p:sp>
        <p:sp>
          <p:nvSpPr>
            <p:cNvPr id="9224" name="任意多边形 10247"/>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pathLst>
                <a:path w="975" h="101">
                  <a:moveTo>
                    <a:pt x="975" y="48"/>
                  </a:moveTo>
                  <a:lnTo>
                    <a:pt x="975" y="0"/>
                  </a:lnTo>
                  <a:lnTo>
                    <a:pt x="0" y="24"/>
                  </a:lnTo>
                  <a:lnTo>
                    <a:pt x="0" y="101"/>
                  </a:lnTo>
                  <a:lnTo>
                    <a:pt x="975" y="48"/>
                  </a:lnTo>
                  <a:close/>
                </a:path>
              </a:pathLst>
            </a:custGeom>
            <a:solidFill>
              <a:schemeClr val="bg1"/>
            </a:solidFill>
            <a:ln w="9525">
              <a:noFill/>
            </a:ln>
          </p:spPr>
          <p:txBody>
            <a:bodyPr/>
            <a:p>
              <a:endParaRPr lang="zh-CN" altLang="en-US"/>
            </a:p>
          </p:txBody>
        </p:sp>
        <p:sp>
          <p:nvSpPr>
            <p:cNvPr id="9225" name="任意多边形 10248"/>
            <p:cNvSpPr/>
            <p:nvPr/>
          </p:nvSpPr>
          <p:spPr>
            <a:xfrm>
              <a:off x="3619" y="3815"/>
              <a:ext cx="2139" cy="198"/>
            </a:xfrm>
            <a:custGeom>
              <a:avLst/>
              <a:gdLst/>
              <a:ahLst/>
              <a:cxnLst>
                <a:cxn ang="0">
                  <a:pos x="2139" y="0"/>
                </a:cxn>
                <a:cxn ang="0">
                  <a:pos x="0" y="156"/>
                </a:cxn>
                <a:cxn ang="0">
                  <a:pos x="0" y="198"/>
                </a:cxn>
                <a:cxn ang="0">
                  <a:pos x="2139" y="0"/>
                </a:cxn>
                <a:cxn ang="0">
                  <a:pos x="2139" y="0"/>
                </a:cxn>
              </a:cxnLst>
              <a:pathLst>
                <a:path w="2141" h="198">
                  <a:moveTo>
                    <a:pt x="2141" y="0"/>
                  </a:moveTo>
                  <a:lnTo>
                    <a:pt x="0" y="156"/>
                  </a:lnTo>
                  <a:lnTo>
                    <a:pt x="0" y="198"/>
                  </a:lnTo>
                  <a:lnTo>
                    <a:pt x="2141" y="0"/>
                  </a:lnTo>
                  <a:close/>
                </a:path>
              </a:pathLst>
            </a:custGeom>
            <a:solidFill>
              <a:schemeClr val="bg1"/>
            </a:solidFill>
            <a:ln w="9525">
              <a:noFill/>
            </a:ln>
          </p:spPr>
          <p:txBody>
            <a:bodyPr/>
            <a:p>
              <a:endParaRPr lang="zh-CN" altLang="en-US"/>
            </a:p>
          </p:txBody>
        </p:sp>
        <p:sp>
          <p:nvSpPr>
            <p:cNvPr id="9226" name="任意多边形 10249"/>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9227" name="任意多边形 10250"/>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pathLst>
                <a:path w="2517" h="276">
                  <a:moveTo>
                    <a:pt x="2182" y="276"/>
                  </a:moveTo>
                  <a:lnTo>
                    <a:pt x="2517" y="204"/>
                  </a:lnTo>
                  <a:lnTo>
                    <a:pt x="2260" y="0"/>
                  </a:lnTo>
                  <a:lnTo>
                    <a:pt x="0" y="276"/>
                  </a:lnTo>
                  <a:lnTo>
                    <a:pt x="2182" y="276"/>
                  </a:lnTo>
                  <a:close/>
                </a:path>
              </a:pathLst>
            </a:custGeom>
            <a:solidFill>
              <a:schemeClr val="bg1"/>
            </a:solidFill>
            <a:ln w="9525">
              <a:noFill/>
            </a:ln>
          </p:spPr>
          <p:txBody>
            <a:bodyPr/>
            <a:p>
              <a:endParaRPr lang="zh-CN" altLang="en-US"/>
            </a:p>
          </p:txBody>
        </p:sp>
        <p:sp>
          <p:nvSpPr>
            <p:cNvPr id="9228" name="任意多边形 10251"/>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p>
              <a:endParaRPr lang="zh-CN" altLang="en-US"/>
            </a:p>
          </p:txBody>
        </p:sp>
        <p:sp>
          <p:nvSpPr>
            <p:cNvPr id="9229" name="任意多边形 10252"/>
            <p:cNvSpPr/>
            <p:nvPr/>
          </p:nvSpPr>
          <p:spPr>
            <a:xfrm>
              <a:off x="5030" y="3151"/>
              <a:ext cx="728" cy="240"/>
            </a:xfrm>
            <a:custGeom>
              <a:avLst/>
              <a:gdLst/>
              <a:ahLst/>
              <a:cxnLst>
                <a:cxn ang="0">
                  <a:pos x="728" y="240"/>
                </a:cxn>
                <a:cxn ang="0">
                  <a:pos x="0" y="0"/>
                </a:cxn>
                <a:cxn ang="0">
                  <a:pos x="0" y="6"/>
                </a:cxn>
                <a:cxn ang="0">
                  <a:pos x="728" y="240"/>
                </a:cxn>
                <a:cxn ang="0">
                  <a:pos x="728" y="240"/>
                </a:cxn>
              </a:cxnLst>
              <a:pathLst>
                <a:path w="729" h="240">
                  <a:moveTo>
                    <a:pt x="729" y="240"/>
                  </a:moveTo>
                  <a:lnTo>
                    <a:pt x="0" y="0"/>
                  </a:lnTo>
                  <a:lnTo>
                    <a:pt x="0" y="6"/>
                  </a:lnTo>
                  <a:lnTo>
                    <a:pt x="729" y="240"/>
                  </a:lnTo>
                  <a:close/>
                </a:path>
              </a:pathLst>
            </a:custGeom>
            <a:solidFill>
              <a:schemeClr val="bg1"/>
            </a:solidFill>
            <a:ln w="9525">
              <a:noFill/>
            </a:ln>
          </p:spPr>
          <p:txBody>
            <a:bodyPr/>
            <a:p>
              <a:endParaRPr lang="zh-CN" altLang="en-US"/>
            </a:p>
          </p:txBody>
        </p:sp>
        <p:sp>
          <p:nvSpPr>
            <p:cNvPr id="9230" name="任意多边形 10253"/>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p>
              <a:endParaRPr lang="zh-CN" altLang="en-US"/>
            </a:p>
          </p:txBody>
        </p:sp>
        <p:sp>
          <p:nvSpPr>
            <p:cNvPr id="9231" name="任意多边形 10254"/>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p>
              <a:endParaRPr lang="zh-CN" altLang="en-US"/>
            </a:p>
          </p:txBody>
        </p:sp>
        <p:sp>
          <p:nvSpPr>
            <p:cNvPr id="9232" name="任意多边形 10255"/>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p>
              <a:endParaRPr lang="zh-CN" altLang="en-US"/>
            </a:p>
          </p:txBody>
        </p:sp>
        <p:sp>
          <p:nvSpPr>
            <p:cNvPr id="9233" name="任意多边形 10256"/>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p>
              <a:endParaRPr lang="zh-CN" altLang="en-US"/>
            </a:p>
          </p:txBody>
        </p:sp>
        <p:sp>
          <p:nvSpPr>
            <p:cNvPr id="9234" name="任意多边形 10257"/>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p>
              <a:endParaRPr lang="zh-CN" altLang="en-US"/>
            </a:p>
          </p:txBody>
        </p:sp>
        <p:sp>
          <p:nvSpPr>
            <p:cNvPr id="9235" name="任意多边形 10258"/>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pathLst>
                <a:path w="281" h="335">
                  <a:moveTo>
                    <a:pt x="281" y="335"/>
                  </a:moveTo>
                  <a:lnTo>
                    <a:pt x="281" y="173"/>
                  </a:lnTo>
                  <a:lnTo>
                    <a:pt x="96" y="0"/>
                  </a:lnTo>
                  <a:lnTo>
                    <a:pt x="0" y="90"/>
                  </a:lnTo>
                  <a:lnTo>
                    <a:pt x="281" y="335"/>
                  </a:lnTo>
                  <a:close/>
                </a:path>
              </a:pathLst>
            </a:custGeom>
            <a:solidFill>
              <a:schemeClr val="bg1"/>
            </a:solidFill>
            <a:ln w="9525">
              <a:noFill/>
            </a:ln>
          </p:spPr>
          <p:txBody>
            <a:bodyPr/>
            <a:p>
              <a:endParaRPr lang="zh-CN" altLang="en-US"/>
            </a:p>
          </p:txBody>
        </p:sp>
        <p:sp>
          <p:nvSpPr>
            <p:cNvPr id="9236" name="任意多边形 10259"/>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p>
              <a:endParaRPr lang="zh-CN" altLang="en-US"/>
            </a:p>
          </p:txBody>
        </p:sp>
        <p:sp>
          <p:nvSpPr>
            <p:cNvPr id="9237" name="任意多边形 10260"/>
            <p:cNvSpPr/>
            <p:nvPr/>
          </p:nvSpPr>
          <p:spPr>
            <a:xfrm>
              <a:off x="5626" y="2534"/>
              <a:ext cx="132" cy="132"/>
            </a:xfrm>
            <a:custGeom>
              <a:avLst/>
              <a:gdLst/>
              <a:ahLst/>
              <a:cxnLst>
                <a:cxn ang="0">
                  <a:pos x="132" y="132"/>
                </a:cxn>
                <a:cxn ang="0">
                  <a:pos x="0" y="0"/>
                </a:cxn>
                <a:cxn ang="0">
                  <a:pos x="0" y="0"/>
                </a:cxn>
                <a:cxn ang="0">
                  <a:pos x="132" y="132"/>
                </a:cxn>
                <a:cxn ang="0">
                  <a:pos x="132" y="132"/>
                </a:cxn>
              </a:cxnLst>
              <a:pathLst>
                <a:path w="132" h="132">
                  <a:moveTo>
                    <a:pt x="132" y="132"/>
                  </a:moveTo>
                  <a:lnTo>
                    <a:pt x="0" y="0"/>
                  </a:lnTo>
                  <a:lnTo>
                    <a:pt x="132" y="132"/>
                  </a:lnTo>
                  <a:close/>
                </a:path>
              </a:pathLst>
            </a:custGeom>
            <a:solidFill>
              <a:srgbClr val="FF9999"/>
            </a:solidFill>
            <a:ln w="9525">
              <a:noFill/>
            </a:ln>
          </p:spPr>
          <p:txBody>
            <a:bodyPr/>
            <a:p>
              <a:endParaRPr lang="zh-CN" altLang="en-US"/>
            </a:p>
          </p:txBody>
        </p:sp>
        <p:sp>
          <p:nvSpPr>
            <p:cNvPr id="9238" name="任意多边形 10261"/>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p>
              <a:endParaRPr lang="zh-CN" altLang="en-US"/>
            </a:p>
          </p:txBody>
        </p:sp>
        <p:sp>
          <p:nvSpPr>
            <p:cNvPr id="9239" name="任意多边形 10262"/>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9240" name="任意多边形 10263"/>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p>
              <a:endParaRPr lang="zh-CN" altLang="en-US"/>
            </a:p>
          </p:txBody>
        </p:sp>
        <p:sp>
          <p:nvSpPr>
            <p:cNvPr id="9241" name="任意多边形 10264"/>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pathLst>
                <a:path w="155" h="516">
                  <a:moveTo>
                    <a:pt x="155" y="516"/>
                  </a:moveTo>
                  <a:lnTo>
                    <a:pt x="155" y="204"/>
                  </a:lnTo>
                  <a:lnTo>
                    <a:pt x="77" y="0"/>
                  </a:lnTo>
                  <a:lnTo>
                    <a:pt x="0" y="192"/>
                  </a:lnTo>
                  <a:lnTo>
                    <a:pt x="155" y="516"/>
                  </a:lnTo>
                  <a:close/>
                </a:path>
              </a:pathLst>
            </a:custGeom>
            <a:solidFill>
              <a:schemeClr val="bg2"/>
            </a:solidFill>
            <a:ln w="9525">
              <a:noFill/>
            </a:ln>
          </p:spPr>
          <p:txBody>
            <a:bodyPr/>
            <a:p>
              <a:endParaRPr lang="zh-CN" altLang="en-US"/>
            </a:p>
          </p:txBody>
        </p:sp>
        <p:sp>
          <p:nvSpPr>
            <p:cNvPr id="9242" name="任意多边形 10265"/>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p>
              <a:endParaRPr lang="zh-CN" altLang="en-US"/>
            </a:p>
          </p:txBody>
        </p:sp>
        <p:sp>
          <p:nvSpPr>
            <p:cNvPr id="9243" name="任意多边形 10266"/>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p>
              <a:endParaRPr lang="zh-CN" altLang="en-US"/>
            </a:p>
          </p:txBody>
        </p:sp>
        <p:sp>
          <p:nvSpPr>
            <p:cNvPr id="9244" name="任意多边形 10267"/>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pathLst>
                <a:path w="60" h="312">
                  <a:moveTo>
                    <a:pt x="0" y="144"/>
                  </a:moveTo>
                  <a:lnTo>
                    <a:pt x="60" y="312"/>
                  </a:lnTo>
                  <a:lnTo>
                    <a:pt x="60" y="6"/>
                  </a:lnTo>
                  <a:lnTo>
                    <a:pt x="54" y="0"/>
                  </a:lnTo>
                  <a:lnTo>
                    <a:pt x="0" y="144"/>
                  </a:lnTo>
                  <a:close/>
                </a:path>
              </a:pathLst>
            </a:custGeom>
            <a:solidFill>
              <a:schemeClr val="bg2"/>
            </a:solidFill>
            <a:ln w="9525">
              <a:noFill/>
            </a:ln>
          </p:spPr>
          <p:txBody>
            <a:bodyPr/>
            <a:p>
              <a:endParaRPr lang="zh-CN" altLang="en-US"/>
            </a:p>
          </p:txBody>
        </p:sp>
        <p:sp>
          <p:nvSpPr>
            <p:cNvPr id="9245" name="任意多边形 10268"/>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p>
              <a:endParaRPr lang="zh-CN" altLang="en-US"/>
            </a:p>
          </p:txBody>
        </p:sp>
        <p:sp>
          <p:nvSpPr>
            <p:cNvPr id="9246" name="任意多边形 10269"/>
            <p:cNvSpPr/>
            <p:nvPr/>
          </p:nvSpPr>
          <p:spPr>
            <a:xfrm>
              <a:off x="5754" y="3483"/>
              <a:ext cx="6" cy="6"/>
            </a:xfrm>
            <a:custGeom>
              <a:avLst/>
              <a:gdLst/>
              <a:ahLst/>
              <a:cxnLst>
                <a:cxn ang="0">
                  <a:pos x="6" y="6"/>
                </a:cxn>
                <a:cxn ang="0">
                  <a:pos x="0" y="0"/>
                </a:cxn>
                <a:cxn ang="0">
                  <a:pos x="0" y="6"/>
                </a:cxn>
                <a:cxn ang="0">
                  <a:pos x="6" y="6"/>
                </a:cxn>
                <a:cxn ang="0">
                  <a:pos x="6" y="6"/>
                </a:cxn>
              </a:cxnLst>
              <a:pathLst>
                <a:path w="6" h="6">
                  <a:moveTo>
                    <a:pt x="6" y="6"/>
                  </a:moveTo>
                  <a:lnTo>
                    <a:pt x="0" y="0"/>
                  </a:lnTo>
                  <a:lnTo>
                    <a:pt x="0" y="6"/>
                  </a:lnTo>
                  <a:lnTo>
                    <a:pt x="6" y="6"/>
                  </a:lnTo>
                  <a:close/>
                </a:path>
              </a:pathLst>
            </a:custGeom>
            <a:solidFill>
              <a:srgbClr val="18FF00"/>
            </a:solidFill>
            <a:ln w="9525">
              <a:noFill/>
            </a:ln>
          </p:spPr>
          <p:txBody>
            <a:bodyPr/>
            <a:p>
              <a:endParaRPr lang="zh-CN" altLang="en-US"/>
            </a:p>
          </p:txBody>
        </p:sp>
        <p:sp>
          <p:nvSpPr>
            <p:cNvPr id="9247" name="任意多边形 10270"/>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p>
              <a:endParaRPr lang="zh-CN" altLang="en-US"/>
            </a:p>
          </p:txBody>
        </p:sp>
        <p:sp>
          <p:nvSpPr>
            <p:cNvPr id="9248" name="任意多边形 10271"/>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p>
              <a:endParaRPr lang="zh-CN" altLang="en-US"/>
            </a:p>
          </p:txBody>
        </p:sp>
        <p:sp>
          <p:nvSpPr>
            <p:cNvPr id="9249" name="任意多边形 10272"/>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p>
              <a:endParaRPr lang="zh-CN" altLang="en-US"/>
            </a:p>
          </p:txBody>
        </p:sp>
        <p:sp>
          <p:nvSpPr>
            <p:cNvPr id="9250" name="任意多边形 10273"/>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p>
              <a:endParaRPr lang="zh-CN" altLang="en-US"/>
            </a:p>
          </p:txBody>
        </p:sp>
        <p:sp>
          <p:nvSpPr>
            <p:cNvPr id="9251" name="任意多边形 10274"/>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p>
              <a:endParaRPr lang="zh-CN" altLang="en-US"/>
            </a:p>
          </p:txBody>
        </p:sp>
        <p:sp>
          <p:nvSpPr>
            <p:cNvPr id="9252" name="任意多边形 10275"/>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p>
              <a:endParaRPr lang="zh-CN" altLang="en-US"/>
            </a:p>
          </p:txBody>
        </p:sp>
        <p:sp>
          <p:nvSpPr>
            <p:cNvPr id="9253" name="任意多边形 10276"/>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p>
              <a:endParaRPr lang="zh-CN" altLang="en-US"/>
            </a:p>
          </p:txBody>
        </p:sp>
        <p:sp>
          <p:nvSpPr>
            <p:cNvPr id="9254" name="任意多边形 10277"/>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p>
              <a:endParaRPr lang="zh-CN" altLang="en-US"/>
            </a:p>
          </p:txBody>
        </p:sp>
        <p:grpSp>
          <p:nvGrpSpPr>
            <p:cNvPr id="9255" name="组合 10278"/>
            <p:cNvGrpSpPr/>
            <p:nvPr userDrawn="1"/>
          </p:nvGrpSpPr>
          <p:grpSpPr>
            <a:xfrm>
              <a:off x="0" y="1632"/>
              <a:ext cx="5758" cy="1858"/>
              <a:chOff x="0" y="0"/>
              <a:chExt cx="5758" cy="1858"/>
            </a:xfrm>
          </p:grpSpPr>
          <p:sp>
            <p:nvSpPr>
              <p:cNvPr id="9256" name="任意多边形 10279"/>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p>
                <a:endParaRPr lang="zh-CN" altLang="en-US"/>
              </a:p>
            </p:txBody>
          </p:sp>
          <p:sp>
            <p:nvSpPr>
              <p:cNvPr id="9257" name="任意多边形 10280"/>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p>
                <a:endParaRPr lang="zh-CN" altLang="en-US"/>
              </a:p>
            </p:txBody>
          </p:sp>
        </p:grpSp>
      </p:grpSp>
      <p:sp>
        <p:nvSpPr>
          <p:cNvPr id="10282" name="标题 10281"/>
          <p:cNvSpPr>
            <a:spLocks noGrp="1"/>
          </p:cNvSpPr>
          <p:nvPr>
            <p:ph type="title"/>
          </p:nvPr>
        </p:nvSpPr>
        <p:spPr>
          <a:xfrm>
            <a:off x="609600" y="277813"/>
            <a:ext cx="10972800" cy="11430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0283" name="文本占位符 10282"/>
          <p:cNvSpPr>
            <a:spLocks noGrp="1"/>
          </p:cNvSpPr>
          <p:nvPr>
            <p:ph type="body" idx="1"/>
          </p:nvPr>
        </p:nvSpPr>
        <p:spPr>
          <a:xfrm>
            <a:off x="609600" y="1600200"/>
            <a:ext cx="10972800" cy="4530725"/>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284" name="日期占位符 10283"/>
          <p:cNvSpPr>
            <a:spLocks noGrp="1"/>
          </p:cNvSpPr>
          <p:nvPr>
            <p:ph type="dt" sz="half" idx="2"/>
          </p:nvPr>
        </p:nvSpPr>
        <p:spPr>
          <a:xfrm>
            <a:off x="609600" y="6243638"/>
            <a:ext cx="2844800" cy="457200"/>
          </a:xfrm>
          <a:prstGeom prst="rect">
            <a:avLst/>
          </a:prstGeom>
          <a:noFill/>
          <a:ln w="9525">
            <a:noFill/>
            <a:miter/>
          </a:ln>
        </p:spPr>
        <p:txBody>
          <a:bodyPr anchor="b"/>
          <a:lstStyle>
            <a:lvl1pPr>
              <a:defRPr sz="12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10285" name="页脚占位符 10284"/>
          <p:cNvSpPr>
            <a:spLocks noGrp="1"/>
          </p:cNvSpPr>
          <p:nvPr>
            <p:ph type="ftr" sz="quarter" idx="3"/>
          </p:nvPr>
        </p:nvSpPr>
        <p:spPr>
          <a:xfrm>
            <a:off x="4165600" y="6248400"/>
            <a:ext cx="3860800" cy="457200"/>
          </a:xfrm>
          <a:prstGeom prst="rect">
            <a:avLst/>
          </a:prstGeom>
          <a:noFill/>
          <a:ln w="9525">
            <a:noFill/>
            <a:miter/>
          </a:ln>
        </p:spPr>
        <p:txBody>
          <a:bodyPr anchor="b"/>
          <a:lstStyle>
            <a:lvl1pPr algn="ctr">
              <a:defRPr sz="1200" noProof="1" dirty="0"/>
            </a:lvl1pPr>
          </a:lstStyle>
          <a:p>
            <a:pPr fontAlgn="base"/>
            <a:endParaRPr lang="zh-CN" altLang="en-US" strike="noStrike" noProof="1"/>
          </a:p>
        </p:txBody>
      </p:sp>
      <p:sp>
        <p:nvSpPr>
          <p:cNvPr id="10286" name="灯片编号占位符 10285"/>
          <p:cNvSpPr>
            <a:spLocks noGrp="1"/>
          </p:cNvSpPr>
          <p:nvPr>
            <p:ph type="sldNum" sz="quarter" idx="4"/>
          </p:nvPr>
        </p:nvSpPr>
        <p:spPr>
          <a:xfrm>
            <a:off x="8737600" y="6243638"/>
            <a:ext cx="2844800" cy="457200"/>
          </a:xfrm>
          <a:prstGeom prst="rect">
            <a:avLst/>
          </a:prstGeom>
          <a:noFill/>
          <a:ln w="9525">
            <a:noFill/>
            <a:miter/>
          </a:ln>
        </p:spPr>
        <p:txBody>
          <a:bodyPr vert="horz" wrap="square" lIns="91440" tIns="45720" rIns="91440" bIns="45720" numCol="1" anchor="b" anchorCtr="0" compatLnSpc="1"/>
          <a:lstStyle>
            <a:lvl1pPr algn="r">
              <a:defRPr sz="1200"/>
            </a:lvl1p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algn="ctr" rtl="0" fontAlgn="base">
        <a:spcBef>
          <a:spcPct val="0"/>
        </a:spcBef>
        <a:spcAft>
          <a:spcPct val="0"/>
        </a:spcAft>
        <a:defRPr sz="4400" kern="1200">
          <a:solidFill>
            <a:schemeClr val="tx2"/>
          </a:solidFill>
          <a:effectLst>
            <a:outerShdw blurRad="38100" dist="38100" dir="2700000">
              <a:srgbClr val="C0C0C0"/>
            </a:outerShdw>
          </a:effectLst>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90000"/>
        <a:buFont typeface="Wingdings" panose="05000000000000000000" pitchFamily="2" charset="2"/>
        <a:buBlip>
          <a:blip r:embed="rId12"/>
        </a:buBlip>
        <a:defRPr sz="3200" kern="1200">
          <a:solidFill>
            <a:schemeClr val="tx1"/>
          </a:solidFill>
          <a:effectLst>
            <a:outerShdw blurRad="38100" dist="38100" dir="2700000">
              <a:srgbClr val="C0C0C0"/>
            </a:outerShdw>
          </a:effectLst>
          <a:latin typeface="+mn-lt"/>
          <a:ea typeface="+mn-ea"/>
          <a:cs typeface="+mn-cs"/>
        </a:defRPr>
      </a:lvl1pPr>
      <a:lvl2pPr marL="742950" lvl="1" indent="-285750" algn="l" rtl="0" fontAlgn="base">
        <a:spcBef>
          <a:spcPct val="20000"/>
        </a:spcBef>
        <a:spcAft>
          <a:spcPct val="0"/>
        </a:spcAft>
        <a:buFont typeface="Wingdings" panose="05000000000000000000" pitchFamily="2" charset="2"/>
        <a:buChar char="–"/>
        <a:defRPr sz="2800" kern="1200">
          <a:solidFill>
            <a:schemeClr val="tx1"/>
          </a:solidFill>
          <a:effectLst>
            <a:outerShdw blurRad="38100" dist="38100" dir="2700000">
              <a:srgbClr val="C0C0C0"/>
            </a:outerShdw>
          </a:effectLst>
          <a:latin typeface="+mn-lt"/>
          <a:ea typeface="+mn-ea"/>
          <a:cs typeface="+mn-cs"/>
        </a:defRPr>
      </a:lvl2pPr>
      <a:lvl3pPr marL="1143000" lvl="2" indent="-228600" algn="l" rtl="0" fontAlgn="base">
        <a:spcBef>
          <a:spcPct val="20000"/>
        </a:spcBef>
        <a:spcAft>
          <a:spcPct val="0"/>
        </a:spcAft>
        <a:buClr>
          <a:schemeClr val="accent2"/>
        </a:buClr>
        <a:buSzPct val="90000"/>
        <a:buFont typeface="Wingdings" panose="05000000000000000000" pitchFamily="2" charset="2"/>
        <a:buBlip>
          <a:blip r:embed="rId13"/>
        </a:buBlip>
        <a:defRPr sz="2400" kern="1200">
          <a:solidFill>
            <a:schemeClr val="tx1"/>
          </a:solidFill>
          <a:effectLst>
            <a:outerShdw blurRad="38100" dist="38100" dir="2700000">
              <a:srgbClr val="C0C0C0"/>
            </a:outerShdw>
          </a:effectLst>
          <a:latin typeface="+mn-lt"/>
          <a:ea typeface="+mn-ea"/>
          <a:cs typeface="+mn-cs"/>
        </a:defRPr>
      </a:lvl3pPr>
      <a:lvl4pPr marL="1600200" lvl="3" indent="-228600" algn="l" rtl="0" fontAlgn="base">
        <a:spcBef>
          <a:spcPct val="20000"/>
        </a:spcBef>
        <a:spcAft>
          <a:spcPct val="0"/>
        </a:spcAft>
        <a:buFont typeface="Wingdings" panose="05000000000000000000" pitchFamily="2" charset="2"/>
        <a:buChar char="–"/>
        <a:defRPr sz="2000" kern="1200">
          <a:solidFill>
            <a:schemeClr val="tx1"/>
          </a:solidFill>
          <a:effectLst>
            <a:outerShdw blurRad="38100" dist="38100" dir="2700000">
              <a:srgbClr val="C0C0C0"/>
            </a:outerShdw>
          </a:effectLst>
          <a:latin typeface="+mn-lt"/>
          <a:ea typeface="+mn-ea"/>
          <a:cs typeface="+mn-cs"/>
        </a:defRPr>
      </a:lvl4pPr>
      <a:lvl5pPr marL="2057400" lvl="4" indent="-228600" algn="l" rtl="0" fontAlgn="base">
        <a:spcBef>
          <a:spcPct val="20000"/>
        </a:spcBef>
        <a:spcAft>
          <a:spcPct val="0"/>
        </a:spcAft>
        <a:buClr>
          <a:schemeClr val="folHlink"/>
        </a:buClr>
        <a:buSzPct val="90000"/>
        <a:buFont typeface="Wingdings" panose="05000000000000000000" pitchFamily="2" charset="2"/>
        <a:buBlip>
          <a:blip r:embed="rId14"/>
        </a:buBlip>
        <a:defRPr sz="2000" kern="120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folHlink"/>
        </a:buClr>
        <a:buSzPct val="90000"/>
        <a:buFont typeface="Wingdings" panose="05000000000000000000" pitchFamily="2" charset="2"/>
        <a:buBlip>
          <a:blip r:embed="rId14"/>
        </a:buBlip>
        <a:defRPr sz="20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47.xml"/><Relationship Id="rId4" Type="http://schemas.openxmlformats.org/officeDocument/2006/relationships/tags" Target="../tags/tag52.xml"/><Relationship Id="rId3" Type="http://schemas.openxmlformats.org/officeDocument/2006/relationships/hyperlink" Target="mailto:wshe@zzu.edu.cn" TargetMode="External"/><Relationship Id="rId2" Type="http://schemas.openxmlformats.org/officeDocument/2006/relationships/tags" Target="../tags/tag51.xml"/><Relationship Id="rId1" Type="http://schemas.openxmlformats.org/officeDocument/2006/relationships/tags" Target="../tags/tag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49.xml"/><Relationship Id="rId1" Type="http://schemas.openxmlformats.org/officeDocument/2006/relationships/image" Target="../media/image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49.xml"/><Relationship Id="rId1" Type="http://schemas.openxmlformats.org/officeDocument/2006/relationships/image" Target="../media/image10.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149.xml"/><Relationship Id="rId1" Type="http://schemas.openxmlformats.org/officeDocument/2006/relationships/image" Target="../media/image1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9.xml"/><Relationship Id="rId1" Type="http://schemas.openxmlformats.org/officeDocument/2006/relationships/tags" Target="../tags/tag5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149.xml"/><Relationship Id="rId1" Type="http://schemas.openxmlformats.org/officeDocument/2006/relationships/image" Target="../media/image1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8.xml"/><Relationship Id="rId1" Type="http://schemas.openxmlformats.org/officeDocument/2006/relationships/tags" Target="../tags/tag5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149.xml"/><Relationship Id="rId2" Type="http://schemas.openxmlformats.org/officeDocument/2006/relationships/image" Target="../media/image14.png"/><Relationship Id="rId1" Type="http://schemas.openxmlformats.org/officeDocument/2006/relationships/image" Target="../media/image13.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8.xml"/><Relationship Id="rId1" Type="http://schemas.openxmlformats.org/officeDocument/2006/relationships/tags" Target="../tags/tag5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9.xml"/><Relationship Id="rId1" Type="http://schemas.openxmlformats.org/officeDocument/2006/relationships/hyperlink" Target="code/FindLongestReuse.p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48.xml"/><Relationship Id="rId1" Type="http://schemas.openxmlformats.org/officeDocument/2006/relationships/tags" Target="../tags/tag5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49.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49.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48.xml"/><Relationship Id="rId1" Type="http://schemas.openxmlformats.org/officeDocument/2006/relationships/tags" Target="../tags/tag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49.xml"/><Relationship Id="rId1" Type="http://schemas.openxmlformats.org/officeDocument/2006/relationships/tags" Target="../tags/tag59.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49.xml"/><Relationship Id="rId1" Type="http://schemas.openxmlformats.org/officeDocument/2006/relationships/tags" Target="../tags/tag6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48.xml"/><Relationship Id="rId1" Type="http://schemas.openxmlformats.org/officeDocument/2006/relationships/tags" Target="../tags/tag61.xml"/></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149.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6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49.xml"/><Relationship Id="rId1" Type="http://schemas.openxmlformats.org/officeDocument/2006/relationships/image" Target="../media/image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49.xml"/><Relationship Id="rId1" Type="http://schemas.openxmlformats.org/officeDocument/2006/relationships/tags" Target="../tags/tag5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49.xml"/><Relationship Id="rId1" Type="http://schemas.openxmlformats.org/officeDocument/2006/relationships/hyperlink" Target="code/Excel2007_MaxGrade.py"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49.xml"/><Relationship Id="rId1" Type="http://schemas.openxmlformats.org/officeDocument/2006/relationships/hyperlink" Target="code/kousuan.pyw"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b="1" spc="300" dirty="0">
                <a:ln w="11430"/>
                <a:solidFill>
                  <a:srgbClr val="000066"/>
                </a:solidFill>
                <a:latin typeface="微软雅黑" panose="020B0503020204020204" charset="-122"/>
                <a:ea typeface="微软雅黑" panose="020B0503020204020204" charset="-122"/>
                <a:sym typeface="+mn-ea"/>
              </a:rPr>
              <a:t>Python</a:t>
            </a:r>
            <a:r>
              <a:rPr lang="zh-CN" altLang="en-US" b="1" spc="300" dirty="0">
                <a:ln w="11430"/>
                <a:solidFill>
                  <a:srgbClr val="000066"/>
                </a:solidFill>
                <a:latin typeface="微软雅黑" panose="020B0503020204020204" charset="-122"/>
                <a:ea typeface="微软雅黑" panose="020B0503020204020204" charset="-122"/>
                <a:sym typeface="+mn-ea"/>
              </a:rPr>
              <a:t>程序设计</a:t>
            </a:r>
            <a:br>
              <a:rPr lang="zh-CN" altLang="en-US" b="1" spc="300" dirty="0">
                <a:ln w="11430"/>
                <a:solidFill>
                  <a:srgbClr val="000066"/>
                </a:solidFill>
                <a:latin typeface="微软雅黑" panose="020B0503020204020204" charset="-122"/>
                <a:ea typeface="微软雅黑" panose="020B0503020204020204" charset="-122"/>
              </a:rPr>
            </a:br>
            <a:endParaRPr lang="zh-CN" altLang="en-US"/>
          </a:p>
        </p:txBody>
      </p:sp>
      <p:sp>
        <p:nvSpPr>
          <p:cNvPr id="3" name="副标题 2"/>
          <p:cNvSpPr>
            <a:spLocks noGrp="1"/>
          </p:cNvSpPr>
          <p:nvPr>
            <p:ph type="subTitle" idx="1"/>
            <p:custDataLst>
              <p:tags r:id="rId2"/>
            </p:custDataLst>
          </p:nvPr>
        </p:nvSpPr>
        <p:spPr>
          <a:xfrm>
            <a:off x="7735570" y="3327400"/>
            <a:ext cx="4007485" cy="2573020"/>
          </a:xfrm>
        </p:spPr>
        <p:txBody>
          <a:bodyPr/>
          <a:lstStyle/>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任课教师：佘 维</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办公室：北校区</a:t>
            </a:r>
            <a:r>
              <a:rPr lang="zh-CN" altLang="en-US" sz="1800" b="1" dirty="0">
                <a:solidFill>
                  <a:schemeClr val="accent6">
                    <a:lumMod val="50000"/>
                  </a:schemeClr>
                </a:solidFill>
                <a:latin typeface="微软雅黑" panose="020B0503020204020204" charset="-122"/>
                <a:ea typeface="微软雅黑" panose="020B0503020204020204" charset="-122"/>
                <a:sym typeface="+mn-ea"/>
              </a:rPr>
              <a:t>行政楼</a:t>
            </a:r>
            <a:r>
              <a:rPr lang="en-US" altLang="zh-CN" sz="1800" b="1" dirty="0">
                <a:solidFill>
                  <a:schemeClr val="accent6">
                    <a:lumMod val="50000"/>
                  </a:schemeClr>
                </a:solidFill>
                <a:latin typeface="微软雅黑" panose="020B0503020204020204" charset="-122"/>
                <a:ea typeface="微软雅黑" panose="020B0503020204020204" charset="-122"/>
                <a:sym typeface="+mn-ea"/>
              </a:rPr>
              <a:t>306</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r>
              <a:rPr lang="en-US" altLang="zh-CN" sz="1800" b="1" dirty="0">
                <a:solidFill>
                  <a:schemeClr val="accent6">
                    <a:lumMod val="50000"/>
                  </a:schemeClr>
                </a:solidFill>
                <a:latin typeface="微软雅黑" panose="020B0503020204020204" charset="-122"/>
                <a:ea typeface="微软雅黑" panose="020B0503020204020204" charset="-122"/>
                <a:sym typeface="+mn-ea"/>
              </a:rPr>
              <a:t>63886652</a:t>
            </a:r>
            <a:r>
              <a:rPr lang="zh-CN" altLang="en-US" sz="1800" b="1" dirty="0">
                <a:solidFill>
                  <a:schemeClr val="accent6">
                    <a:lumMod val="50000"/>
                  </a:schemeClr>
                </a:solidFill>
                <a:latin typeface="微软雅黑" panose="020B0503020204020204" charset="-122"/>
                <a:ea typeface="微软雅黑" panose="020B0503020204020204" charset="-122"/>
                <a:sym typeface="+mn-ea"/>
              </a:rPr>
              <a:t>）</a:t>
            </a:r>
            <a:endParaRPr kumimoji="0" lang="zh-CN" altLang="en-US" sz="1800" b="1" i="0" u="none" strike="noStrike" kern="1200" cap="none" spc="0" normalizeH="0" baseline="0" noProof="1" dirty="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en-US" altLang="zh-CN" sz="1800" b="1" dirty="0" smtClean="0">
                <a:solidFill>
                  <a:schemeClr val="accent6">
                    <a:lumMod val="50000"/>
                  </a:schemeClr>
                </a:solidFill>
                <a:latin typeface="微软雅黑" panose="020B0503020204020204" charset="-122"/>
                <a:ea typeface="微软雅黑" panose="020B0503020204020204" charset="-122"/>
                <a:sym typeface="+mn-ea"/>
              </a:rPr>
              <a:t>Email</a:t>
            </a: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 </a:t>
            </a:r>
            <a:r>
              <a:rPr lang="en-US" altLang="zh-CN" sz="1800" b="1" dirty="0" smtClean="0">
                <a:solidFill>
                  <a:schemeClr val="accent6">
                    <a:lumMod val="50000"/>
                  </a:schemeClr>
                </a:solidFill>
                <a:latin typeface="微软雅黑" panose="020B0503020204020204" charset="-122"/>
                <a:ea typeface="微软雅黑" panose="020B0503020204020204" charset="-122"/>
                <a:sym typeface="+mn-ea"/>
                <a:hlinkClick r:id="rId3"/>
              </a:rPr>
              <a:t>wshe</a:t>
            </a:r>
            <a:r>
              <a:rPr lang="en-US" altLang="zh-CN" sz="1800" b="1" u="sng" dirty="0" smtClean="0">
                <a:solidFill>
                  <a:schemeClr val="accent6">
                    <a:lumMod val="50000"/>
                  </a:schemeClr>
                </a:solidFill>
                <a:latin typeface="微软雅黑" panose="020B0503020204020204" charset="-122"/>
                <a:ea typeface="微软雅黑" panose="020B0503020204020204" charset="-122"/>
                <a:sym typeface="+mn-ea"/>
                <a:hlinkClick r:id="rId3"/>
              </a:rPr>
              <a:t>@zzu.edu.cn</a:t>
            </a:r>
            <a:endParaRPr kumimoji="0" lang="en-US" altLang="zh-CN" sz="1800" b="1" i="0" u="sng"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pPr marL="0" marR="0" indent="0" algn="l" defTabSz="914400" rtl="0" eaLnBrk="1" fontAlgn="auto" latinLnBrk="0" hangingPunct="1">
              <a:lnSpc>
                <a:spcPct val="100000"/>
              </a:lnSpc>
              <a:spcBef>
                <a:spcPct val="20000"/>
              </a:spcBef>
              <a:spcAft>
                <a:spcPct val="0"/>
              </a:spcAft>
              <a:buClr>
                <a:schemeClr val="hlink"/>
              </a:buClr>
              <a:buSzTx/>
              <a:buFontTx/>
              <a:buNone/>
            </a:pPr>
            <a:r>
              <a:rPr lang="zh-CN" altLang="en-US" sz="1800" b="1" dirty="0" smtClean="0">
                <a:solidFill>
                  <a:schemeClr val="accent6">
                    <a:lumMod val="50000"/>
                  </a:schemeClr>
                </a:solidFill>
                <a:latin typeface="微软雅黑" panose="020B0503020204020204" charset="-122"/>
                <a:ea typeface="微软雅黑" panose="020B0503020204020204" charset="-122"/>
                <a:sym typeface="+mn-ea"/>
              </a:rPr>
              <a:t>郑州大学软件学院</a:t>
            </a:r>
            <a:endParaRPr kumimoji="0" lang="en-US" altLang="zh-CN" sz="1800" b="1" i="0" u="none" strike="noStrike" kern="1200" cap="none" spc="0" normalizeH="0" baseline="0" noProof="1" dirty="0" smtClean="0">
              <a:solidFill>
                <a:schemeClr val="accent6">
                  <a:lumMod val="50000"/>
                </a:schemeClr>
              </a:solidFill>
              <a:latin typeface="微软雅黑" panose="020B0503020204020204" charset="-122"/>
              <a:ea typeface="微软雅黑" panose="020B0503020204020204" charset="-122"/>
              <a:cs typeface="+mn-cs"/>
            </a:endParaRPr>
          </a:p>
          <a:p>
            <a:endParaRPr lang="zh-CN" altLang="en-US" sz="180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Content Placeholder 2"/>
          <p:cNvSpPr>
            <a:spLocks noGrp="1"/>
          </p:cNvSpPr>
          <p:nvPr>
            <p:ph sz="half" idx="2"/>
          </p:nvPr>
        </p:nvSpPr>
        <p:spPr/>
        <p:txBody>
          <a:bodyPr wrap="square" lIns="91440" tIns="45720" rIns="91440" bIns="45720" anchor="t"/>
          <a:p>
            <a:r>
              <a:rPr lang="zh-CN" altLang="en-US" sz="2400"/>
              <a:t>文件对象常用属性</a:t>
            </a:r>
            <a:endParaRPr lang="zh-CN" altLang="en-US" sz="2400"/>
          </a:p>
        </p:txBody>
      </p:sp>
      <p:sp>
        <p:nvSpPr>
          <p:cNvPr id="3" name="文本占位符 2"/>
          <p:cNvSpPr>
            <a:spLocks noGrp="1"/>
          </p:cNvSpPr>
          <p:nvPr>
            <p:ph type="body" idx="1"/>
          </p:nvPr>
        </p:nvSpPr>
        <p:spPr/>
        <p:txBody>
          <a:bodyPr/>
          <a:p>
            <a:endParaRPr lang="zh-CN" altLang="en-US"/>
          </a:p>
        </p:txBody>
      </p:sp>
      <p:graphicFrame>
        <p:nvGraphicFramePr>
          <p:cNvPr id="2" name="Table -1"/>
          <p:cNvGraphicFramePr/>
          <p:nvPr/>
        </p:nvGraphicFramePr>
        <p:xfrm>
          <a:off x="2346325" y="2352675"/>
          <a:ext cx="7138670" cy="2463801"/>
        </p:xfrm>
        <a:graphic>
          <a:graphicData uri="http://schemas.openxmlformats.org/drawingml/2006/table">
            <a:tbl>
              <a:tblPr firstRow="1" bandRow="1">
                <a:tableStyleId>{5940675A-B579-460E-94D1-54222C63F5DA}</a:tableStyleId>
              </a:tblPr>
              <a:tblGrid>
                <a:gridCol w="1198880"/>
                <a:gridCol w="5939790"/>
              </a:tblGrid>
              <a:tr h="410951">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属性</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0316">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buffer</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返回当前文件的缓冲区对象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0951">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closed</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判断文件是否关闭，若文件已关闭则返回</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0316">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fileno</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文件号，一般不需要太关心这个数字</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0951">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mode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返回文件的打开模式</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0316">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name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返回文件的名称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7649" name="标题 22529"/>
          <p:cNvSpPr>
            <a:spLocks noGrp="1"/>
          </p:cNvSpPr>
          <p:nvPr>
            <p:ph type="title"/>
          </p:nvPr>
        </p:nvSpPr>
        <p:spPr>
          <a:xfrm>
            <a:off x="554355" y="150495"/>
            <a:ext cx="5398770" cy="414020"/>
          </a:xfrm>
        </p:spPr>
        <p:txBody>
          <a:bodyPr/>
          <a:lstStyle/>
          <a:p>
            <a:pPr fontAlgn="base"/>
            <a:r>
              <a:rPr lang="zh-CN" altLang="en-US" strike="noStrike" noProof="1"/>
              <a:t>7.1 文件基本操作</a:t>
            </a:r>
            <a:endParaRPr lang="zh-CN" altLang="en-US" strike="noStrike" noProof="1"/>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Content Placeholder 2"/>
          <p:cNvSpPr>
            <a:spLocks noGrp="1"/>
          </p:cNvSpPr>
          <p:nvPr>
            <p:ph sz="half" idx="2"/>
          </p:nvPr>
        </p:nvSpPr>
        <p:spPr/>
        <p:txBody>
          <a:bodyPr wrap="square" lIns="91440" tIns="45720" rIns="91440" bIns="45720" anchor="t"/>
          <a:p>
            <a:pPr marL="0" indent="0">
              <a:buNone/>
            </a:pPr>
            <a:r>
              <a:rPr lang="en-US" altLang="en-US" sz="1800">
                <a:latin typeface="Consolas" panose="020B0609020204030204" pitchFamily="49" charset="0"/>
              </a:rPr>
              <a:t>for p in doc.paragraphs:                 #遍历文档所有段落</a:t>
            </a:r>
            <a:endParaRPr lang="en-US" altLang="en-US" sz="1800">
              <a:latin typeface="Consolas" panose="020B0609020204030204" pitchFamily="49" charset="0"/>
            </a:endParaRPr>
          </a:p>
          <a:p>
            <a:pPr marL="0" indent="0">
              <a:buNone/>
            </a:pPr>
            <a:r>
              <a:rPr lang="en-US" altLang="en-US" sz="1800">
                <a:latin typeface="Consolas" panose="020B0609020204030204" pitchFamily="49" charset="0"/>
              </a:rPr>
              <a:t>    t = p.text                           #获取每一段的文本</a:t>
            </a:r>
            <a:endParaRPr lang="en-US" altLang="en-US" sz="1800">
              <a:latin typeface="Consolas" panose="020B0609020204030204" pitchFamily="49" charset="0"/>
            </a:endParaRPr>
          </a:p>
          <a:p>
            <a:pPr marL="0" indent="0">
              <a:buNone/>
            </a:pPr>
            <a:r>
              <a:rPr lang="en-US" altLang="en-US" sz="1800">
                <a:latin typeface="Consolas" panose="020B0609020204030204" pitchFamily="49" charset="0"/>
              </a:rPr>
              <a:t>    if re.match('例\d+-\d+ ', t):        #例题</a:t>
            </a:r>
            <a:endParaRPr lang="en-US" altLang="en-US" sz="1800">
              <a:latin typeface="Consolas" panose="020B0609020204030204" pitchFamily="49" charset="0"/>
            </a:endParaRPr>
          </a:p>
          <a:p>
            <a:pPr marL="0" indent="0">
              <a:buNone/>
            </a:pPr>
            <a:r>
              <a:rPr lang="en-US" altLang="en-US" sz="1800">
                <a:latin typeface="Consolas" panose="020B0609020204030204" pitchFamily="49" charset="0"/>
              </a:rPr>
              <a:t>        result['li'].append(t)</a:t>
            </a:r>
            <a:endParaRPr lang="en-US" altLang="en-US" sz="1800">
              <a:latin typeface="Consolas" panose="020B0609020204030204" pitchFamily="49" charset="0"/>
            </a:endParaRPr>
          </a:p>
          <a:p>
            <a:pPr marL="0" indent="0">
              <a:buNone/>
            </a:pPr>
            <a:r>
              <a:rPr lang="en-US" altLang="en-US" sz="1800">
                <a:latin typeface="Consolas" panose="020B0609020204030204" pitchFamily="49" charset="0"/>
              </a:rPr>
              <a:t>    elif re.match('图\d+-\d+ ', t):       #插图</a:t>
            </a:r>
            <a:endParaRPr lang="en-US" altLang="en-US" sz="1800">
              <a:latin typeface="Consolas" panose="020B0609020204030204" pitchFamily="49" charset="0"/>
            </a:endParaRPr>
          </a:p>
          <a:p>
            <a:pPr marL="0" indent="0">
              <a:buNone/>
            </a:pPr>
            <a:r>
              <a:rPr lang="en-US" altLang="en-US" sz="1800">
                <a:latin typeface="Consolas" panose="020B0609020204030204" pitchFamily="49" charset="0"/>
              </a:rPr>
              <a:t>        result['fig'].append(t)</a:t>
            </a:r>
            <a:endParaRPr lang="en-US" altLang="en-US" sz="1800">
              <a:latin typeface="Consolas" panose="020B0609020204030204" pitchFamily="49" charset="0"/>
            </a:endParaRPr>
          </a:p>
          <a:p>
            <a:pPr marL="0" indent="0">
              <a:buNone/>
            </a:pPr>
            <a:r>
              <a:rPr lang="en-US" altLang="en-US" sz="1800">
                <a:latin typeface="Consolas" panose="020B0609020204030204" pitchFamily="49" charset="0"/>
              </a:rPr>
              <a:t>    elif re.match('表\d+-\d+ ', t):       #表格</a:t>
            </a:r>
            <a:endParaRPr lang="en-US" altLang="en-US" sz="1800">
              <a:latin typeface="Consolas" panose="020B0609020204030204" pitchFamily="49" charset="0"/>
            </a:endParaRPr>
          </a:p>
          <a:p>
            <a:pPr marL="0" indent="0">
              <a:buNone/>
            </a:pPr>
            <a:r>
              <a:rPr lang="en-US" altLang="en-US" sz="1800">
                <a:latin typeface="Consolas" panose="020B0609020204030204" pitchFamily="49" charset="0"/>
              </a:rPr>
              <a:t>        result['tab'].append(t)</a:t>
            </a:r>
            <a:endParaRPr lang="en-US" altLang="en-US" sz="1800">
              <a:latin typeface="Consolas" panose="020B0609020204030204" pitchFamily="49" charset="0"/>
            </a:endParaRPr>
          </a:p>
          <a:p>
            <a:pPr marL="0" indent="0">
              <a:buNone/>
            </a:pPr>
            <a:endParaRPr lang="en-US" altLang="en-US" sz="1800">
              <a:latin typeface="Consolas" panose="020B0609020204030204" pitchFamily="49" charset="0"/>
            </a:endParaRPr>
          </a:p>
          <a:p>
            <a:pPr marL="0" indent="0">
              <a:buNone/>
            </a:pPr>
            <a:r>
              <a:rPr lang="en-US" altLang="en-US" sz="1800">
                <a:latin typeface="Consolas" panose="020B0609020204030204" pitchFamily="49" charset="0"/>
              </a:rPr>
              <a:t>for key in result.keys():                 #输出结果</a:t>
            </a:r>
            <a:endParaRPr lang="en-US" altLang="en-US" sz="1800">
              <a:latin typeface="Consolas" panose="020B0609020204030204" pitchFamily="49" charset="0"/>
            </a:endParaRPr>
          </a:p>
          <a:p>
            <a:pPr marL="0" indent="0">
              <a:buNone/>
            </a:pPr>
            <a:r>
              <a:rPr lang="en-US" altLang="en-US" sz="1800">
                <a:latin typeface="Consolas" panose="020B0609020204030204" pitchFamily="49" charset="0"/>
              </a:rPr>
              <a:t>    print('='*30)</a:t>
            </a:r>
            <a:endParaRPr lang="en-US" altLang="en-US" sz="1800">
              <a:latin typeface="Consolas" panose="020B0609020204030204" pitchFamily="49" charset="0"/>
            </a:endParaRPr>
          </a:p>
          <a:p>
            <a:pPr marL="0" indent="0">
              <a:buNone/>
            </a:pPr>
            <a:r>
              <a:rPr lang="en-US" altLang="en-US" sz="1800">
                <a:latin typeface="Consolas" panose="020B0609020204030204" pitchFamily="49" charset="0"/>
              </a:rPr>
              <a:t>    for value in result[key]:</a:t>
            </a:r>
            <a:endParaRPr lang="en-US" altLang="en-US" sz="1800">
              <a:latin typeface="Consolas" panose="020B0609020204030204" pitchFamily="49" charset="0"/>
            </a:endParaRPr>
          </a:p>
          <a:p>
            <a:pPr marL="0" indent="0">
              <a:buNone/>
            </a:pPr>
            <a:r>
              <a:rPr lang="en-US" altLang="en-US" sz="1800">
                <a:latin typeface="Consolas" panose="020B0609020204030204" pitchFamily="49" charset="0"/>
              </a:rPr>
              <a:t>        print(value)</a:t>
            </a:r>
            <a:endParaRPr lang="en-US" altLang="en-US" sz="1800">
              <a:latin typeface="Consolas" panose="020B0609020204030204" pitchFamily="49" charset="0"/>
            </a:endParaRPr>
          </a:p>
        </p:txBody>
      </p:sp>
      <p:sp>
        <p:nvSpPr>
          <p:cNvPr id="2" name="文本占位符 1"/>
          <p:cNvSpPr>
            <a:spLocks noGrp="1"/>
          </p:cNvSpPr>
          <p:nvPr>
            <p:ph type="body" idx="1"/>
          </p:nvPr>
        </p:nvSpPr>
        <p:spPr/>
        <p:txBody>
          <a:bodyPr/>
          <a:p>
            <a:endParaRPr lang="zh-CN" altLang="en-US"/>
          </a:p>
        </p:txBody>
      </p:sp>
      <p:sp>
        <p:nvSpPr>
          <p:cNvPr id="101377"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zh-CN" altLang="en-US" strike="noStrike" noProof="1"/>
          </a:p>
        </p:txBody>
      </p:sp>
      <p:sp>
        <p:nvSpPr>
          <p:cNvPr id="3" name="文本占位符 2"/>
          <p:cNvSpPr>
            <a:spLocks noGrp="1"/>
          </p:cNvSpPr>
          <p:nvPr>
            <p:ph type="body" idx="1"/>
          </p:nvPr>
        </p:nvSpPr>
        <p:spPr/>
        <p:txBody>
          <a:bodyPr/>
          <a:p>
            <a:endParaRPr lang="zh-CN" altLang="en-US"/>
          </a:p>
        </p:txBody>
      </p:sp>
      <p:sp>
        <p:nvSpPr>
          <p:cNvPr id="126978" name="内容占位符 2"/>
          <p:cNvSpPr>
            <a:spLocks noGrp="1"/>
          </p:cNvSpPr>
          <p:nvPr>
            <p:ph sz="half" idx="2"/>
          </p:nvPr>
        </p:nvSpPr>
        <p:spPr/>
        <p:txBody>
          <a:bodyPr wrap="square" lIns="91440" tIns="45720" rIns="91440" bIns="45720" anchor="t"/>
          <a:p>
            <a:r>
              <a:rPr lang="zh-CN" altLang="en-US" sz="2400"/>
              <a:t>例</a:t>
            </a:r>
            <a:r>
              <a:rPr lang="en-US" altLang="zh-CN" sz="2400"/>
              <a:t>7-31  </a:t>
            </a:r>
            <a:r>
              <a:rPr lang="zh-CN" altLang="en-US" sz="2400"/>
              <a:t>读取</a:t>
            </a:r>
            <a:r>
              <a:rPr lang="en-US" altLang="zh-CN" sz="2400"/>
              <a:t>Excel 2007</a:t>
            </a:r>
            <a:r>
              <a:rPr lang="zh-CN" altLang="en-US" sz="2400"/>
              <a:t>文件中的数据，统计所有演员的参演电影信息。</a:t>
            </a:r>
            <a:endParaRPr lang="zh-CN" altLang="en-US" sz="2400"/>
          </a:p>
          <a:p>
            <a:pPr>
              <a:buFont typeface="Wingdings" panose="05000000000000000000" pitchFamily="2" charset="2"/>
              <a:buChar char="ü"/>
            </a:pPr>
            <a:r>
              <a:rPr lang="zh-CN" altLang="en-US" sz="2000"/>
              <a:t>假设有个Excel 2007文件“电影导演演员.xlsx”，其中有三列分别为电影名称、导演和演员列表（同一个电影可能会有多个演员，每个演员姓名之间使用逗号分隔），现在要求统计每个演员的参演电影分别是哪些。</a:t>
            </a:r>
            <a:endParaRPr lang="zh-CN" altLang="en-US" sz="2000"/>
          </a:p>
          <a:p>
            <a:pPr>
              <a:buNone/>
            </a:pPr>
            <a:endParaRPr lang="zh-CN" altLang="en-US" sz="2000"/>
          </a:p>
        </p:txBody>
      </p:sp>
      <p:pic>
        <p:nvPicPr>
          <p:cNvPr id="126979" name="图片 3"/>
          <p:cNvPicPr>
            <a:picLocks noChangeAspect="1"/>
          </p:cNvPicPr>
          <p:nvPr/>
        </p:nvPicPr>
        <p:blipFill>
          <a:blip r:embed="rId1"/>
          <a:stretch>
            <a:fillRect/>
          </a:stretch>
        </p:blipFill>
        <p:spPr>
          <a:xfrm>
            <a:off x="4149725" y="3352800"/>
            <a:ext cx="3883025" cy="3251200"/>
          </a:xfrm>
          <a:prstGeom prst="rect">
            <a:avLst/>
          </a:prstGeom>
          <a:noFill/>
          <a:ln w="9525">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zh-CN" altLang="en-US" strike="noStrike" noProof="1"/>
          </a:p>
        </p:txBody>
      </p:sp>
      <p:sp>
        <p:nvSpPr>
          <p:cNvPr id="3" name="文本占位符 2"/>
          <p:cNvSpPr>
            <a:spLocks noGrp="1"/>
          </p:cNvSpPr>
          <p:nvPr>
            <p:ph type="body" idx="1"/>
          </p:nvPr>
        </p:nvSpPr>
        <p:spPr/>
        <p:txBody>
          <a:bodyPr/>
          <a:p>
            <a:endParaRPr lang="zh-CN" altLang="en-US"/>
          </a:p>
        </p:txBody>
      </p:sp>
      <p:sp>
        <p:nvSpPr>
          <p:cNvPr id="128002" name="内容占位符 2"/>
          <p:cNvSpPr>
            <a:spLocks noGrp="1"/>
          </p:cNvSpPr>
          <p:nvPr>
            <p:ph sz="half" idx="2"/>
          </p:nvPr>
        </p:nvSpPr>
        <p:spPr/>
        <p:txBody>
          <a:bodyPr wrap="square" lIns="91440" tIns="45720" rIns="91440" bIns="45720" anchor="t"/>
          <a:p>
            <a:pPr marL="0" indent="0">
              <a:buNone/>
            </a:pPr>
            <a:r>
              <a:rPr lang="zh-CN" altLang="en-US" sz="1800">
                <a:latin typeface="Consolas" panose="020B0609020204030204" pitchFamily="49" charset="0"/>
              </a:rPr>
              <a:t>import openpyxl</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from openpyxl import Workbook</a:t>
            </a:r>
            <a:endParaRPr lang="zh-CN" altLang="en-US" sz="1800">
              <a:latin typeface="Consolas" panose="020B0609020204030204" pitchFamily="49" charset="0"/>
            </a:endParaRPr>
          </a:p>
          <a:p>
            <a:pPr marL="0" indent="0">
              <a:buNone/>
            </a:pPr>
            <a:endParaRPr lang="zh-CN" altLang="en-US" sz="16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zh-CN" altLang="en-US" strike="noStrike" noProof="1"/>
          </a:p>
        </p:txBody>
      </p:sp>
      <p:sp>
        <p:nvSpPr>
          <p:cNvPr id="3" name="文本占位符 2"/>
          <p:cNvSpPr>
            <a:spLocks noGrp="1"/>
          </p:cNvSpPr>
          <p:nvPr>
            <p:ph type="body" idx="1"/>
          </p:nvPr>
        </p:nvSpPr>
        <p:spPr/>
        <p:txBody>
          <a:bodyPr/>
          <a:p>
            <a:endParaRPr lang="zh-CN" altLang="en-US"/>
          </a:p>
        </p:txBody>
      </p:sp>
      <p:sp>
        <p:nvSpPr>
          <p:cNvPr id="129026" name="内容占位符 2"/>
          <p:cNvSpPr>
            <a:spLocks noGrp="1"/>
          </p:cNvSpPr>
          <p:nvPr>
            <p:ph sz="half" idx="2"/>
          </p:nvPr>
        </p:nvSpPr>
        <p:spPr/>
        <p:txBody>
          <a:bodyPr wrap="square" lIns="91440" tIns="45720" rIns="91440" bIns="45720" anchor="t"/>
          <a:p>
            <a:pPr marL="0" indent="0">
              <a:buNone/>
            </a:pPr>
            <a:r>
              <a:rPr lang="zh-CN" altLang="en-US" sz="1600">
                <a:latin typeface="Consolas" panose="020B0609020204030204" pitchFamily="49" charset="0"/>
              </a:rPr>
              <a:t>def getActors(filename):</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actors = dict()</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 打开xlsx文件，并获取第一个worksheet</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wb = openpyxl.load_workbook(filename)</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ws = wb.worksheets[0]</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 遍历Excel文件中的所有行</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for index, row in enumerate(ws.rows):</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 绕过第一行的表头</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if index == 0:</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continue</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 获取电影名称和演员列表</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filmName, actor = row[0].value, row[2].value.split('，')</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 遍历该电影的所有演员，统计参演电影</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for a in actor:</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actors[a] = actors.get(a, set())</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actors[a].add(filmName)</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return actors</a:t>
            </a:r>
            <a:endParaRPr lang="zh-CN" altLang="en-US" sz="1600">
              <a:latin typeface="Consolas" panose="020B0609020204030204" pitchFamily="49"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zh-CN" altLang="en-US" strike="noStrike" noProof="1"/>
          </a:p>
        </p:txBody>
      </p:sp>
      <p:sp>
        <p:nvSpPr>
          <p:cNvPr id="3" name="文本占位符 2"/>
          <p:cNvSpPr>
            <a:spLocks noGrp="1"/>
          </p:cNvSpPr>
          <p:nvPr>
            <p:ph type="body" idx="1"/>
          </p:nvPr>
        </p:nvSpPr>
        <p:spPr/>
        <p:txBody>
          <a:bodyPr/>
          <a:p>
            <a:endParaRPr lang="zh-CN" altLang="en-US"/>
          </a:p>
        </p:txBody>
      </p:sp>
      <p:sp>
        <p:nvSpPr>
          <p:cNvPr id="130050" name="内容占位符 2"/>
          <p:cNvSpPr>
            <a:spLocks noGrp="1"/>
          </p:cNvSpPr>
          <p:nvPr>
            <p:ph sz="half" idx="2"/>
          </p:nvPr>
        </p:nvSpPr>
        <p:spPr/>
        <p:txBody>
          <a:bodyPr wrap="square" lIns="91440" tIns="45720" rIns="91440" bIns="45720" anchor="t"/>
          <a:p>
            <a:pPr marL="0" indent="0">
              <a:buNone/>
            </a:pPr>
            <a:r>
              <a:rPr lang="zh-CN" altLang="en-US" sz="1800">
                <a:latin typeface="Consolas" panose="020B0609020204030204" pitchFamily="49" charset="0"/>
              </a:rPr>
              <a:t>actors = getActors('电影导演演员.xlsx')</a:t>
            </a:r>
            <a:endParaRPr lang="zh-CN" altLang="en-US" sz="1800">
              <a:latin typeface="Consolas" panose="020B0609020204030204" pitchFamily="49" charset="0"/>
            </a:endParaRPr>
          </a:p>
          <a:p>
            <a:pPr marL="0" indent="0">
              <a:buNone/>
            </a:pPr>
            <a:r>
              <a:rPr lang="en-US" altLang="zh-CN" sz="1800">
                <a:latin typeface="Consolas" panose="020B0609020204030204" pitchFamily="49" charset="0"/>
              </a:rPr>
              <a:t># </a:t>
            </a:r>
            <a:r>
              <a:rPr lang="zh-CN" altLang="en-US" sz="1800">
                <a:latin typeface="Consolas" panose="020B0609020204030204" pitchFamily="49" charset="0"/>
              </a:rPr>
              <a:t>排序</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actors = sorted(actors.items(), key=lambda x:int(x[0][2:]))</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for item in actors:</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    print(item)</a:t>
            </a:r>
            <a:endParaRPr lang="zh-CN" altLang="en-US" sz="1800">
              <a:latin typeface="Consolas" panose="020B0609020204030204" pitchFamily="49" charset="0"/>
            </a:endParaRPr>
          </a:p>
        </p:txBody>
      </p:sp>
      <p:pic>
        <p:nvPicPr>
          <p:cNvPr id="130051" name="图片 3"/>
          <p:cNvPicPr>
            <a:picLocks noChangeAspect="1"/>
          </p:cNvPicPr>
          <p:nvPr/>
        </p:nvPicPr>
        <p:blipFill>
          <a:blip r:embed="rId1"/>
          <a:stretch>
            <a:fillRect/>
          </a:stretch>
        </p:blipFill>
        <p:spPr>
          <a:xfrm>
            <a:off x="2060575" y="3476625"/>
            <a:ext cx="7777163" cy="2309813"/>
          </a:xfrm>
          <a:prstGeom prst="rect">
            <a:avLst/>
          </a:prstGeom>
          <a:noFill/>
          <a:ln w="9525">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7-32  </a:t>
            </a:r>
            <a:r>
              <a:rPr kumimoji="0" lang="zh-CN" altLang="en-US" sz="2400" b="0" i="0" u="none" strike="noStrike" kern="1200" cap="none" spc="0" normalizeH="0" baseline="0" noProof="1">
                <a:solidFill>
                  <a:schemeClr val="tx1"/>
                </a:solidFill>
                <a:latin typeface="+mn-lt"/>
                <a:ea typeface="+mn-ea"/>
                <a:cs typeface="+mn-cs"/>
              </a:rPr>
              <a:t>批量统计指定文件夹中所有</a:t>
            </a:r>
            <a:r>
              <a:rPr kumimoji="0" lang="en-US" altLang="zh-CN" sz="2400" b="0" i="0" u="none" strike="noStrike" kern="1200" cap="none" spc="0" normalizeH="0" baseline="0" noProof="1">
                <a:solidFill>
                  <a:schemeClr val="tx1"/>
                </a:solidFill>
                <a:latin typeface="+mn-lt"/>
                <a:ea typeface="+mn-ea"/>
                <a:cs typeface="+mn-cs"/>
              </a:rPr>
              <a:t>PowerPoint</a:t>
            </a:r>
            <a:r>
              <a:rPr kumimoji="0" lang="zh-CN" altLang="en-US" sz="2400" b="0" i="0" u="none" strike="noStrike" kern="1200" cap="none" spc="0" normalizeH="0" baseline="0" noProof="1">
                <a:solidFill>
                  <a:schemeClr val="tx1"/>
                </a:solidFill>
                <a:latin typeface="+mn-lt"/>
                <a:ea typeface="+mn-ea"/>
                <a:cs typeface="+mn-cs"/>
              </a:rPr>
              <a:t>文件中的幻灯片总数量。</a:t>
            </a:r>
            <a:endParaRPr kumimoji="0" lang="zh-CN" altLang="en-US" sz="2400" b="0" i="0" u="none" strike="noStrike" kern="1200" cap="none" spc="0" normalizeH="0" baseline="0" noProof="1">
              <a:solidFill>
                <a:schemeClr val="tx1"/>
              </a:solidFill>
              <a:latin typeface="+mn-lt"/>
              <a:ea typeface="+mn-ea"/>
              <a:cs typeface="+mn-cs"/>
            </a:endParaRPr>
          </a:p>
          <a:p>
            <a:pPr marL="691515" marR="0" indent="-342265" algn="l" defTabSz="914400" rtl="0" eaLnBrk="1" fontAlgn="base" latinLnBrk="0" hangingPunct="1">
              <a:lnSpc>
                <a:spcPct val="100000"/>
              </a:lnSpc>
              <a:spcBef>
                <a:spcPct val="20000"/>
              </a:spcBef>
              <a:spcAft>
                <a:spcPct val="0"/>
              </a:spcAft>
              <a:buClrTx/>
              <a:buSzTx/>
              <a:buFont typeface="Wingdings" panose="05000000000000000000" charset="0"/>
              <a:buChar char="ü"/>
            </a:pPr>
            <a:r>
              <a:rPr kumimoji="0" lang="zh-CN" altLang="en-US" sz="2400" b="0" i="0" u="none" strike="noStrike" kern="1200" cap="none" spc="0" normalizeH="0" baseline="0" noProof="1">
                <a:solidFill>
                  <a:schemeClr val="tx1"/>
                </a:solidFill>
                <a:latin typeface="+mn-lt"/>
                <a:ea typeface="+mn-ea"/>
                <a:cs typeface="+mn-cs"/>
              </a:rPr>
              <a:t>需要安装</a:t>
            </a:r>
            <a:r>
              <a:rPr kumimoji="0" lang="en-US" altLang="zh-CN" sz="2400" b="0" i="0" u="none" strike="noStrike" kern="1200" cap="none" spc="0" normalizeH="0" baseline="0" noProof="1">
                <a:solidFill>
                  <a:schemeClr val="tx1"/>
                </a:solidFill>
                <a:latin typeface="+mn-lt"/>
                <a:ea typeface="+mn-ea"/>
                <a:cs typeface="+mn-cs"/>
              </a:rPr>
              <a:t>pywin32</a:t>
            </a:r>
            <a:r>
              <a:rPr kumimoji="0" lang="zh-CN" altLang="en-US" sz="2400" b="0" i="0" u="none" strike="noStrike" kern="1200" cap="none" spc="0" normalizeH="0" baseline="0" noProof="1">
                <a:solidFill>
                  <a:schemeClr val="tx1"/>
                </a:solidFill>
                <a:latin typeface="+mn-lt"/>
                <a:ea typeface="+mn-ea"/>
                <a:cs typeface="+mn-cs"/>
              </a:rPr>
              <a:t>扩展库。</a:t>
            </a:r>
            <a:endParaRPr kumimoji="0" lang="zh-CN" altLang="en-US" sz="24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zh-CN" altLang="en-US" strike="noStrike" noProof="1"/>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Content Placeholder 2"/>
          <p:cNvSpPr>
            <a:spLocks noGrp="1"/>
          </p:cNvSpPr>
          <p:nvPr>
            <p:ph sz="half" idx="2"/>
          </p:nvPr>
        </p:nvSpPr>
        <p:spPr/>
        <p:txBody>
          <a:bodyPr wrap="square" lIns="91440" tIns="45720" rIns="91440" bIns="45720" anchor="t"/>
          <a:p>
            <a:pPr marL="0" indent="0">
              <a:buNone/>
            </a:pPr>
            <a:r>
              <a:rPr lang="en-US" altLang="en-US" sz="1800">
                <a:latin typeface="Consolas" panose="020B0609020204030204" pitchFamily="49" charset="0"/>
              </a:rPr>
              <a:t>import os</a:t>
            </a:r>
            <a:endParaRPr lang="en-US" altLang="en-US" sz="1800">
              <a:latin typeface="Consolas" panose="020B0609020204030204" pitchFamily="49" charset="0"/>
            </a:endParaRPr>
          </a:p>
          <a:p>
            <a:pPr marL="0" indent="0">
              <a:buNone/>
            </a:pPr>
            <a:r>
              <a:rPr lang="en-US" altLang="en-US" sz="1800">
                <a:latin typeface="Consolas" panose="020B0609020204030204" pitchFamily="49" charset="0"/>
              </a:rPr>
              <a:t>import os.path</a:t>
            </a:r>
            <a:endParaRPr lang="en-US" altLang="en-US" sz="1800">
              <a:latin typeface="Consolas" panose="020B0609020204030204" pitchFamily="49" charset="0"/>
            </a:endParaRPr>
          </a:p>
          <a:p>
            <a:pPr marL="0" indent="0">
              <a:buNone/>
            </a:pPr>
            <a:r>
              <a:rPr lang="en-US" altLang="en-US" sz="1800">
                <a:latin typeface="Consolas" panose="020B0609020204030204" pitchFamily="49" charset="0"/>
              </a:rPr>
              <a:t>import win32com</a:t>
            </a:r>
            <a:endParaRPr lang="en-US" altLang="en-US" sz="1800">
              <a:latin typeface="Consolas" panose="020B0609020204030204" pitchFamily="49" charset="0"/>
            </a:endParaRPr>
          </a:p>
          <a:p>
            <a:pPr marL="0" indent="0">
              <a:buNone/>
            </a:pPr>
            <a:r>
              <a:rPr lang="en-US" altLang="en-US" sz="1800">
                <a:latin typeface="Consolas" panose="020B0609020204030204" pitchFamily="49" charset="0"/>
              </a:rPr>
              <a:t>import win32com.client</a:t>
            </a:r>
            <a:endParaRPr lang="en-US" altLang="en-US" sz="1800">
              <a:latin typeface="Consolas" panose="020B0609020204030204" pitchFamily="49" charset="0"/>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zh-CN" altLang="en-US" strike="noStrike" noProof="1"/>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Content Placeholder 2"/>
          <p:cNvSpPr>
            <a:spLocks noGrp="1"/>
          </p:cNvSpPr>
          <p:nvPr>
            <p:ph sz="half" idx="2"/>
          </p:nvPr>
        </p:nvSpPr>
        <p:spPr/>
        <p:txBody>
          <a:bodyPr wrap="square" lIns="91440" tIns="45720" rIns="91440" bIns="45720" anchor="t"/>
          <a:p>
            <a:pPr marL="0" indent="0">
              <a:buNone/>
            </a:pPr>
            <a:r>
              <a:rPr lang="en-US" altLang="en-US" sz="1400">
                <a:latin typeface="Consolas" panose="020B0609020204030204" pitchFamily="49" charset="0"/>
              </a:rPr>
              <a:t>total = 0</a:t>
            </a:r>
            <a:endParaRPr lang="en-US" altLang="en-US" sz="1400">
              <a:latin typeface="Consolas" panose="020B0609020204030204" pitchFamily="49" charset="0"/>
            </a:endParaRPr>
          </a:p>
          <a:p>
            <a:pPr marL="0" indent="0">
              <a:buNone/>
            </a:pPr>
            <a:r>
              <a:rPr lang="en-US" altLang="en-US" sz="1400">
                <a:latin typeface="Consolas" panose="020B0609020204030204" pitchFamily="49" charset="0"/>
              </a:rPr>
              <a:t>def pptCount(path):</a:t>
            </a:r>
            <a:endParaRPr lang="en-US" altLang="en-US" sz="1400">
              <a:latin typeface="Consolas" panose="020B0609020204030204" pitchFamily="49" charset="0"/>
            </a:endParaRPr>
          </a:p>
          <a:p>
            <a:pPr marL="0" indent="0">
              <a:buNone/>
            </a:pPr>
            <a:r>
              <a:rPr lang="en-US" altLang="en-US" sz="1400">
                <a:latin typeface="Consolas" panose="020B0609020204030204" pitchFamily="49" charset="0"/>
              </a:rPr>
              <a:t>    global total</a:t>
            </a:r>
            <a:endParaRPr lang="en-US" altLang="en-US" sz="1400">
              <a:latin typeface="Consolas" panose="020B0609020204030204" pitchFamily="49" charset="0"/>
            </a:endParaRPr>
          </a:p>
          <a:p>
            <a:pPr marL="0" indent="0">
              <a:buNone/>
            </a:pPr>
            <a:r>
              <a:rPr lang="en-US" altLang="en-US" sz="1400">
                <a:latin typeface="Consolas" panose="020B0609020204030204" pitchFamily="49" charset="0"/>
              </a:rPr>
              <a:t>    for subPath in os.listdir(path):</a:t>
            </a:r>
            <a:endParaRPr lang="en-US" altLang="en-US" sz="1400">
              <a:latin typeface="Consolas" panose="020B0609020204030204" pitchFamily="49" charset="0"/>
            </a:endParaRPr>
          </a:p>
          <a:p>
            <a:pPr marL="0" indent="0">
              <a:buNone/>
            </a:pPr>
            <a:r>
              <a:rPr lang="en-US" altLang="en-US" sz="1400">
                <a:latin typeface="Consolas" panose="020B0609020204030204" pitchFamily="49" charset="0"/>
              </a:rPr>
              <a:t>        subPath = os.path.join(path, subPath)</a:t>
            </a:r>
            <a:endParaRPr lang="en-US" altLang="en-US" sz="1400">
              <a:latin typeface="Consolas" panose="020B0609020204030204" pitchFamily="49" charset="0"/>
            </a:endParaRPr>
          </a:p>
          <a:p>
            <a:pPr marL="0" indent="0">
              <a:buNone/>
            </a:pPr>
            <a:r>
              <a:rPr lang="en-US" altLang="en-US" sz="1400">
                <a:latin typeface="Consolas" panose="020B0609020204030204" pitchFamily="49" charset="0"/>
              </a:rPr>
              <a:t>        if os.path.isdir(subPath):</a:t>
            </a:r>
            <a:endParaRPr lang="en-US" altLang="en-US" sz="1400">
              <a:latin typeface="Consolas" panose="020B0609020204030204" pitchFamily="49" charset="0"/>
            </a:endParaRPr>
          </a:p>
          <a:p>
            <a:pPr marL="0" indent="0">
              <a:buNone/>
            </a:pPr>
            <a:r>
              <a:rPr lang="en-US" altLang="en-US" sz="1400">
                <a:latin typeface="Consolas" panose="020B0609020204030204" pitchFamily="49" charset="0"/>
              </a:rPr>
              <a:t>            pptCount(subPath)</a:t>
            </a:r>
            <a:endParaRPr lang="en-US" altLang="en-US" sz="1400">
              <a:latin typeface="Consolas" panose="020B0609020204030204" pitchFamily="49" charset="0"/>
            </a:endParaRPr>
          </a:p>
          <a:p>
            <a:pPr marL="0" indent="0">
              <a:buNone/>
            </a:pPr>
            <a:r>
              <a:rPr lang="en-US" altLang="en-US" sz="1400">
                <a:latin typeface="Consolas" panose="020B0609020204030204" pitchFamily="49" charset="0"/>
              </a:rPr>
              <a:t>        elif subPath.endswith('.ppt'):</a:t>
            </a:r>
            <a:endParaRPr lang="en-US" altLang="en-US" sz="1400">
              <a:latin typeface="Consolas" panose="020B0609020204030204" pitchFamily="49" charset="0"/>
            </a:endParaRPr>
          </a:p>
          <a:p>
            <a:pPr marL="0" indent="0">
              <a:buNone/>
            </a:pPr>
            <a:r>
              <a:rPr lang="en-US" altLang="en-US" sz="1400">
                <a:latin typeface="Consolas" panose="020B0609020204030204" pitchFamily="49" charset="0"/>
              </a:rPr>
              <a:t>            print(subPath)</a:t>
            </a:r>
            <a:endParaRPr lang="en-US" altLang="en-US" sz="1400">
              <a:latin typeface="Consolas" panose="020B0609020204030204" pitchFamily="49" charset="0"/>
            </a:endParaRPr>
          </a:p>
          <a:p>
            <a:pPr marL="0" indent="0">
              <a:buNone/>
            </a:pPr>
            <a:r>
              <a:rPr lang="en-US" altLang="en-US" sz="1400">
                <a:latin typeface="Consolas" panose="020B0609020204030204" pitchFamily="49" charset="0"/>
              </a:rPr>
              <a:t>            powerpoint = win32com.client.Dispatch('PowerPoint.Application')</a:t>
            </a:r>
            <a:endParaRPr lang="en-US" altLang="en-US" sz="1400">
              <a:latin typeface="Consolas" panose="020B0609020204030204" pitchFamily="49" charset="0"/>
            </a:endParaRPr>
          </a:p>
          <a:p>
            <a:pPr marL="0" indent="0">
              <a:buNone/>
            </a:pPr>
            <a:r>
              <a:rPr lang="en-US" altLang="en-US" sz="1400">
                <a:latin typeface="Consolas" panose="020B0609020204030204" pitchFamily="49" charset="0"/>
              </a:rPr>
              <a:t>            powerpoint.Visible = 1</a:t>
            </a:r>
            <a:endParaRPr lang="en-US" altLang="en-US" sz="1400">
              <a:latin typeface="Consolas" panose="020B0609020204030204" pitchFamily="49" charset="0"/>
            </a:endParaRPr>
          </a:p>
          <a:p>
            <a:pPr marL="0" indent="0">
              <a:buNone/>
            </a:pPr>
            <a:r>
              <a:rPr lang="en-US" altLang="en-US" sz="1400">
                <a:latin typeface="Consolas" panose="020B0609020204030204" pitchFamily="49" charset="0"/>
              </a:rPr>
              <a:t>            ppt = powerpoint.Presentations.Open(subPath)</a:t>
            </a:r>
            <a:endParaRPr lang="en-US" altLang="en-US" sz="1400">
              <a:latin typeface="Consolas" panose="020B0609020204030204" pitchFamily="49" charset="0"/>
            </a:endParaRPr>
          </a:p>
          <a:p>
            <a:pPr marL="0" indent="0">
              <a:buNone/>
            </a:pPr>
            <a:r>
              <a:rPr lang="en-US" altLang="en-US" sz="1400">
                <a:latin typeface="Consolas" panose="020B0609020204030204" pitchFamily="49" charset="0"/>
              </a:rPr>
              <a:t>            win32com.client.gencache.EnsureDispatch('PowerPoint.Application')</a:t>
            </a:r>
            <a:endParaRPr lang="en-US" altLang="en-US" sz="1400">
              <a:latin typeface="Consolas" panose="020B0609020204030204" pitchFamily="49" charset="0"/>
            </a:endParaRPr>
          </a:p>
          <a:p>
            <a:pPr marL="0" indent="0">
              <a:buNone/>
            </a:pPr>
            <a:r>
              <a:rPr lang="en-US" altLang="en-US" sz="1400">
                <a:latin typeface="Consolas" panose="020B0609020204030204" pitchFamily="49" charset="0"/>
              </a:rPr>
              <a:t>            total += ppt.Slides.Count</a:t>
            </a:r>
            <a:endParaRPr lang="en-US" altLang="en-US" sz="1400">
              <a:latin typeface="Consolas" panose="020B0609020204030204" pitchFamily="49" charset="0"/>
            </a:endParaRPr>
          </a:p>
          <a:p>
            <a:pPr marL="0" indent="0">
              <a:buNone/>
            </a:pPr>
            <a:r>
              <a:rPr lang="en-US" altLang="en-US" sz="1400">
                <a:latin typeface="Consolas" panose="020B0609020204030204" pitchFamily="49" charset="0"/>
              </a:rPr>
              <a:t>            powerpoint.Quit()</a:t>
            </a:r>
            <a:endParaRPr lang="en-US" altLang="en-US" sz="1400">
              <a:latin typeface="Consolas" panose="020B0609020204030204" pitchFamily="49" charset="0"/>
            </a:endParaRPr>
          </a:p>
          <a:p>
            <a:pPr marL="0" indent="0">
              <a:buNone/>
            </a:pPr>
            <a:endParaRPr lang="en-US" altLang="en-US" sz="1400">
              <a:latin typeface="Consolas" panose="020B0609020204030204" pitchFamily="49" charset="0"/>
            </a:endParaRPr>
          </a:p>
          <a:p>
            <a:pPr marL="0" indent="0">
              <a:buNone/>
            </a:pPr>
            <a:r>
              <a:rPr lang="en-US" altLang="en-US" sz="1400">
                <a:latin typeface="Consolas" panose="020B0609020204030204" pitchFamily="49" charset="0"/>
              </a:rPr>
              <a:t>pptCount('F:\\教学课件\\Python程序设计（第二版）')</a:t>
            </a:r>
            <a:endParaRPr lang="en-US" altLang="en-US" sz="1400">
              <a:latin typeface="Consolas" panose="020B0609020204030204" pitchFamily="49" charset="0"/>
            </a:endParaRPr>
          </a:p>
          <a:p>
            <a:pPr marL="0" indent="0">
              <a:buNone/>
            </a:pPr>
            <a:r>
              <a:rPr lang="en-US" altLang="en-US" sz="1400">
                <a:latin typeface="Consolas" panose="020B0609020204030204" pitchFamily="49" charset="0"/>
              </a:rPr>
              <a:t>print(total)</a:t>
            </a:r>
            <a:endParaRPr lang="en-US" altLang="en-US" sz="1400">
              <a:latin typeface="Consolas" panose="020B0609020204030204" pitchFamily="49" charset="0"/>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zh-CN" altLang="en-US" strike="noStrike" noProof="1"/>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Content Placeholder 2"/>
          <p:cNvSpPr>
            <a:spLocks noGrp="1"/>
          </p:cNvSpPr>
          <p:nvPr>
            <p:ph sz="half" idx="2"/>
          </p:nvPr>
        </p:nvSpPr>
        <p:spPr/>
        <p:txBody>
          <a:bodyPr wrap="square" lIns="91440" tIns="45720" rIns="91440" bIns="45720" anchor="t"/>
          <a:p>
            <a:r>
              <a:rPr lang="en-US" altLang="en-US" sz="2400"/>
              <a:t>2017</a:t>
            </a:r>
            <a:r>
              <a:rPr lang="zh-CN" altLang="en-US" sz="2400"/>
              <a:t>年</a:t>
            </a:r>
            <a:r>
              <a:rPr lang="en-US" altLang="zh-CN" sz="2400"/>
              <a:t>5</a:t>
            </a:r>
            <a:r>
              <a:rPr lang="zh-CN" altLang="en-US" sz="2400"/>
              <a:t>月</a:t>
            </a:r>
            <a:r>
              <a:rPr lang="en-US" altLang="zh-CN" sz="2400"/>
              <a:t>3</a:t>
            </a:r>
            <a:r>
              <a:rPr lang="zh-CN" altLang="en-US" sz="2400"/>
              <a:t>日晚上</a:t>
            </a:r>
            <a:r>
              <a:rPr lang="en-US" altLang="zh-CN" sz="2400"/>
              <a:t>21</a:t>
            </a:r>
            <a:r>
              <a:rPr lang="zh-CN" altLang="en-US" sz="2400"/>
              <a:t>：</a:t>
            </a:r>
            <a:r>
              <a:rPr lang="en-US" altLang="zh-CN" sz="2400"/>
              <a:t>08</a:t>
            </a:r>
            <a:r>
              <a:rPr lang="zh-CN" altLang="en-US" sz="2400"/>
              <a:t>的运行结果</a:t>
            </a:r>
            <a:endParaRPr lang="zh-CN" altLang="en-US" sz="2400"/>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zh-CN" altLang="en-US" strike="noStrike" noProof="1"/>
          </a:p>
        </p:txBody>
      </p:sp>
      <p:pic>
        <p:nvPicPr>
          <p:cNvPr id="134147" name="Picture 1"/>
          <p:cNvPicPr>
            <a:picLocks noChangeAspect="1"/>
          </p:cNvPicPr>
          <p:nvPr/>
        </p:nvPicPr>
        <p:blipFill>
          <a:blip r:embed="rId1"/>
          <a:stretch>
            <a:fillRect/>
          </a:stretch>
        </p:blipFill>
        <p:spPr>
          <a:xfrm>
            <a:off x="2849563" y="2049463"/>
            <a:ext cx="6270625" cy="4467225"/>
          </a:xfrm>
          <a:prstGeom prst="rect">
            <a:avLst/>
          </a:prstGeom>
          <a:noFill/>
          <a:ln w="9525">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还</a:t>
            </a:r>
            <a:r>
              <a:rPr kumimoji="0" lang="zh-CN" altLang="en-US" sz="2400" b="0" i="0" u="none" strike="noStrike" kern="1200" cap="none" spc="0" normalizeH="0" baseline="0" noProof="1" smtClean="0">
                <a:solidFill>
                  <a:schemeClr val="tx1"/>
                </a:solidFill>
                <a:latin typeface="+mn-lt"/>
                <a:ea typeface="+mn-ea"/>
                <a:cs typeface="+mn-cs"/>
              </a:rPr>
              <a:t>可以更简单吗？可以！！！</a:t>
            </a:r>
            <a:endParaRPr kumimoji="0" lang="en-US" altLang="zh-CN" sz="2400" b="0" i="0" u="none" strike="noStrike" kern="1200" cap="none" spc="0" normalizeH="0" baseline="0" noProof="1" smtClean="0">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4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ü"/>
            </a:pPr>
            <a:r>
              <a:rPr kumimoji="0" lang="zh-CN" altLang="en-US" sz="2400" b="0" i="0" u="none" strike="noStrike" kern="1200" cap="none" spc="0" normalizeH="0" baseline="0" noProof="1">
                <a:solidFill>
                  <a:schemeClr val="tx1"/>
                </a:solidFill>
                <a:latin typeface="+mn-lt"/>
                <a:ea typeface="+mn-ea"/>
                <a:cs typeface="+mn-cs"/>
              </a:rPr>
              <a:t>首先：</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kern="1200" cap="none" spc="0" normalizeH="0" baseline="0" noProof="1">
                <a:solidFill>
                  <a:schemeClr val="tx1"/>
                </a:solidFill>
                <a:latin typeface="Consolas" panose="020B0609020204030204" pitchFamily="49" charset="0"/>
                <a:ea typeface="+mn-ea"/>
                <a:cs typeface="+mn-cs"/>
              </a:rPr>
              <a:t>pip install python-pptx</a:t>
            </a:r>
            <a:endParaRPr kumimoji="0" lang="en-US" altLang="zh-CN" sz="2000" b="0" i="0" u="none" strike="noStrike" kern="1200" cap="none" spc="0" normalizeH="0" baseline="0" noProof="1">
              <a:solidFill>
                <a:schemeClr val="tx1"/>
              </a:solidFill>
              <a:latin typeface="Consolas" panose="020B0609020204030204" pitchFamily="49" charset="0"/>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ü"/>
            </a:pPr>
            <a:r>
              <a:rPr kumimoji="0" lang="zh-CN" altLang="en-US" sz="2400" b="0" i="0" u="none" strike="noStrike" kern="1200" cap="none" spc="0" normalizeH="0" baseline="0" noProof="1">
                <a:solidFill>
                  <a:schemeClr val="tx1"/>
                </a:solidFill>
                <a:latin typeface="+mn-lt"/>
                <a:ea typeface="+mn-ea"/>
                <a:cs typeface="+mn-cs"/>
              </a:rPr>
              <a:t>然后：</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kern="1200" cap="none" spc="0" normalizeH="0" baseline="0" noProof="1">
                <a:solidFill>
                  <a:schemeClr val="tx1"/>
                </a:solidFill>
                <a:latin typeface="Consolas" panose="020B0609020204030204" pitchFamily="49" charset="0"/>
                <a:ea typeface="+mn-ea"/>
                <a:cs typeface="+mn-cs"/>
                <a:sym typeface="+mn-ea"/>
              </a:rPr>
              <a:t>&gt;&gt;&gt; import pptx</a:t>
            </a:r>
            <a:endParaRPr kumimoji="0" lang="zh-CN" altLang="en-US" sz="20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kern="1200" cap="none" spc="0" normalizeH="0" baseline="0" noProof="1">
                <a:solidFill>
                  <a:schemeClr val="tx1"/>
                </a:solidFill>
                <a:latin typeface="Consolas" panose="020B0609020204030204" pitchFamily="49" charset="0"/>
                <a:ea typeface="+mn-ea"/>
                <a:cs typeface="+mn-cs"/>
              </a:rPr>
              <a:t>&gt;&gt;&gt; p = pptx.Presentation('f:\\1.pptx')</a:t>
            </a:r>
            <a:endParaRPr kumimoji="0" lang="zh-CN" altLang="en-US" sz="20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kern="1200" cap="none" spc="0" normalizeH="0" baseline="0" noProof="1">
                <a:solidFill>
                  <a:schemeClr val="tx1"/>
                </a:solidFill>
                <a:latin typeface="Consolas" panose="020B0609020204030204" pitchFamily="49" charset="0"/>
                <a:ea typeface="+mn-ea"/>
                <a:cs typeface="+mn-cs"/>
              </a:rPr>
              <a:t>&gt;&gt;&gt; len(p.slides)</a:t>
            </a:r>
            <a:endParaRPr kumimoji="0" lang="zh-CN" altLang="en-US" sz="20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kern="1200" cap="none" spc="0" normalizeH="0" baseline="0" noProof="1" smtClean="0">
                <a:solidFill>
                  <a:srgbClr val="00B0F0"/>
                </a:solidFill>
                <a:latin typeface="Consolas" panose="020B0609020204030204" pitchFamily="49" charset="0"/>
                <a:ea typeface="+mn-ea"/>
                <a:cs typeface="+mn-cs"/>
              </a:rPr>
              <a:t>3</a:t>
            </a:r>
            <a:endParaRPr kumimoji="0" lang="zh-CN" altLang="en-US" sz="2000" b="0" i="0" u="none" strike="noStrike" kern="1200" cap="none" spc="0" normalizeH="0" baseline="0" noProof="1">
              <a:solidFill>
                <a:srgbClr val="00B0F0"/>
              </a:solidFill>
              <a:latin typeface="Consolas" panose="020B0609020204030204" pitchFamily="49"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4" name="标题 1"/>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zh-CN" altLang="en-US" strike="noStrike"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Content Placeholder 2"/>
          <p:cNvSpPr>
            <a:spLocks noGrp="1"/>
          </p:cNvSpPr>
          <p:nvPr>
            <p:ph sz="half" idx="2"/>
          </p:nvPr>
        </p:nvSpPr>
        <p:spPr/>
        <p:txBody>
          <a:bodyPr wrap="square" lIns="91440" tIns="45720" rIns="91440" bIns="45720" anchor="t"/>
          <a:p>
            <a:pPr>
              <a:buFont typeface="Wingdings" panose="05000000000000000000" pitchFamily="2" charset="2"/>
              <a:buChar char="§"/>
            </a:pPr>
            <a:r>
              <a:rPr lang="zh-CN" altLang="en-US" sz="2400"/>
              <a:t>文件对象常用方法</a:t>
            </a:r>
            <a:endParaRPr lang="zh-CN" altLang="en-US" sz="2400"/>
          </a:p>
        </p:txBody>
      </p:sp>
      <p:sp>
        <p:nvSpPr>
          <p:cNvPr id="3" name="文本占位符 2"/>
          <p:cNvSpPr>
            <a:spLocks noGrp="1"/>
          </p:cNvSpPr>
          <p:nvPr>
            <p:ph type="body" idx="1"/>
          </p:nvPr>
        </p:nvSpPr>
        <p:spPr/>
        <p:txBody>
          <a:bodyPr/>
          <a:p>
            <a:endParaRPr lang="zh-CN" altLang="en-US"/>
          </a:p>
        </p:txBody>
      </p:sp>
      <p:graphicFrame>
        <p:nvGraphicFramePr>
          <p:cNvPr id="2" name="Table -1"/>
          <p:cNvGraphicFramePr/>
          <p:nvPr>
            <p:custDataLst>
              <p:tags r:id="rId1"/>
            </p:custDataLst>
          </p:nvPr>
        </p:nvGraphicFramePr>
        <p:xfrm>
          <a:off x="1503998" y="1517650"/>
          <a:ext cx="9154795" cy="4423410"/>
        </p:xfrm>
        <a:graphic>
          <a:graphicData uri="http://schemas.openxmlformats.org/drawingml/2006/table">
            <a:tbl>
              <a:tblPr firstRow="1" bandRow="1">
                <a:tableStyleId>{5940675A-B579-460E-94D1-54222C63F5DA}</a:tableStyleId>
              </a:tblPr>
              <a:tblGrid>
                <a:gridCol w="2433955"/>
                <a:gridCol w="6720840"/>
              </a:tblGrid>
              <a:tr h="251460">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方法</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close()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把缓冲区的内容写入文件，同时关闭文件，并释放文件对象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0861">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detach()</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分离并返回底层的缓冲，底层缓冲被分离后，文件对象不再可用，不允许做任何操作</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flush()</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把缓冲区的内容写入文件，但</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不关闭文件</a:t>
                      </a:r>
                      <a:endPar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1861">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read([size])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从文本文件中读取</a:t>
                      </a:r>
                      <a:r>
                        <a:rPr lang="en-US" altLang="zh-CN" sz="1400" b="0" u="none">
                          <a:latin typeface="宋体" panose="02010600030101010101" pitchFamily="2" charset="-122"/>
                          <a:ea typeface="宋体" panose="02010600030101010101" pitchFamily="2" charset="-122"/>
                          <a:cs typeface="宋体" panose="02010600030101010101" pitchFamily="2" charset="-122"/>
                        </a:rPr>
                        <a:t>size</a:t>
                      </a:r>
                      <a:r>
                        <a:rPr lang="zh-CN" altLang="en-US" sz="1400" b="0" u="none">
                          <a:latin typeface="宋体" panose="02010600030101010101" pitchFamily="2" charset="-122"/>
                          <a:ea typeface="宋体" panose="02010600030101010101" pitchFamily="2" charset="-122"/>
                          <a:cs typeface="宋体" panose="02010600030101010101" pitchFamily="2" charset="-122"/>
                        </a:rPr>
                        <a:t>个</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字符</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Python 3.x</a:t>
                      </a:r>
                      <a:r>
                        <a:rPr lang="zh-CN" altLang="en-US" sz="1400" b="0" u="none">
                          <a:latin typeface="宋体" panose="02010600030101010101" pitchFamily="2" charset="-122"/>
                          <a:ea typeface="宋体" panose="02010600030101010101" pitchFamily="2" charset="-122"/>
                          <a:cs typeface="宋体" panose="02010600030101010101" pitchFamily="2" charset="-122"/>
                        </a:rPr>
                        <a:t>）的内容作为结果返回，或从二进制文件中读取指定数量的</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1400" b="0" u="none">
                          <a:latin typeface="宋体" panose="02010600030101010101" pitchFamily="2" charset="-122"/>
                          <a:ea typeface="宋体" panose="02010600030101010101" pitchFamily="2" charset="-122"/>
                          <a:cs typeface="宋体" panose="02010600030101010101" pitchFamily="2" charset="-122"/>
                        </a:rPr>
                        <a:t>并返回，</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如果省略</a:t>
                      </a:r>
                      <a:r>
                        <a:rPr lang="en-US" altLang="zh-CN" sz="1400" b="0" u="none">
                          <a:solidFill>
                            <a:srgbClr val="FF0000"/>
                          </a:solidFill>
                          <a:latin typeface="宋体" panose="02010600030101010101" pitchFamily="2" charset="-122"/>
                          <a:ea typeface="宋体" panose="02010600030101010101" pitchFamily="2" charset="-122"/>
                          <a:cs typeface="宋体" panose="02010600030101010101" pitchFamily="2" charset="-122"/>
                        </a:rPr>
                        <a:t>size</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则表示读取所有内容</a:t>
                      </a:r>
                      <a:endPar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readable()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测试当前文件是否可读</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readline()	</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从</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1400" b="0" u="none">
                          <a:latin typeface="宋体" panose="02010600030101010101" pitchFamily="2" charset="-122"/>
                          <a:ea typeface="宋体" panose="02010600030101010101" pitchFamily="2" charset="-122"/>
                          <a:cs typeface="宋体" panose="02010600030101010101" pitchFamily="2" charset="-122"/>
                        </a:rPr>
                        <a:t>中读取一行内容作为结果返回</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82">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readlines()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1400" b="0" u="none">
                          <a:latin typeface="宋体" panose="02010600030101010101" pitchFamily="2" charset="-122"/>
                          <a:ea typeface="宋体" panose="02010600030101010101" pitchFamily="2" charset="-122"/>
                          <a:cs typeface="宋体" panose="02010600030101010101" pitchFamily="2" charset="-122"/>
                        </a:rPr>
                        <a:t>中的每行文本作为一个字符串存入列表中，返回该列表，对于大文件会占用较多内存，不建议使用</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165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seek(offset[, whence])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把文件指针移动到新的</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1400" b="0" u="none">
                          <a:latin typeface="宋体" panose="02010600030101010101" pitchFamily="2" charset="-122"/>
                          <a:ea typeface="宋体" panose="02010600030101010101" pitchFamily="2" charset="-122"/>
                          <a:cs typeface="宋体" panose="02010600030101010101" pitchFamily="2" charset="-122"/>
                        </a:rPr>
                        <a:t>位置，</a:t>
                      </a:r>
                      <a:r>
                        <a:rPr lang="en-US" altLang="zh-CN" sz="1400" b="0" u="none">
                          <a:latin typeface="宋体" panose="02010600030101010101" pitchFamily="2" charset="-122"/>
                          <a:ea typeface="宋体" panose="02010600030101010101" pitchFamily="2" charset="-122"/>
                          <a:cs typeface="宋体" panose="02010600030101010101" pitchFamily="2" charset="-122"/>
                        </a:rPr>
                        <a:t>offset</a:t>
                      </a:r>
                      <a:r>
                        <a:rPr lang="zh-CN" altLang="en-US" sz="1400" b="0" u="none">
                          <a:latin typeface="宋体" panose="02010600030101010101" pitchFamily="2" charset="-122"/>
                          <a:ea typeface="宋体" panose="02010600030101010101" pitchFamily="2" charset="-122"/>
                          <a:cs typeface="宋体" panose="02010600030101010101" pitchFamily="2" charset="-122"/>
                        </a:rPr>
                        <a:t>表示相对于</a:t>
                      </a:r>
                      <a:r>
                        <a:rPr lang="en-US" altLang="zh-CN" sz="1400" b="0" u="none">
                          <a:latin typeface="宋体" panose="02010600030101010101" pitchFamily="2" charset="-122"/>
                          <a:ea typeface="宋体" panose="02010600030101010101" pitchFamily="2" charset="-122"/>
                          <a:cs typeface="宋体" panose="02010600030101010101" pitchFamily="2" charset="-122"/>
                        </a:rPr>
                        <a:t>whence</a:t>
                      </a:r>
                      <a:r>
                        <a:rPr lang="zh-CN" altLang="en-US" sz="1400" b="0" u="none">
                          <a:latin typeface="宋体" panose="02010600030101010101" pitchFamily="2" charset="-122"/>
                          <a:ea typeface="宋体" panose="02010600030101010101" pitchFamily="2" charset="-122"/>
                          <a:cs typeface="宋体" panose="02010600030101010101" pitchFamily="2" charset="-122"/>
                        </a:rPr>
                        <a:t>的位置。</a:t>
                      </a:r>
                      <a:r>
                        <a:rPr lang="en-US" altLang="zh-CN" sz="1400" b="0" u="none">
                          <a:latin typeface="宋体" panose="02010600030101010101" pitchFamily="2" charset="-122"/>
                          <a:ea typeface="宋体" panose="02010600030101010101" pitchFamily="2" charset="-122"/>
                          <a:cs typeface="宋体" panose="02010600030101010101" pitchFamily="2" charset="-122"/>
                        </a:rPr>
                        <a:t>whence</a:t>
                      </a:r>
                      <a:r>
                        <a:rPr lang="zh-CN" altLang="en-US" sz="1400" b="0" u="none">
                          <a:latin typeface="宋体" panose="02010600030101010101" pitchFamily="2" charset="-122"/>
                          <a:ea typeface="宋体" panose="02010600030101010101" pitchFamily="2" charset="-122"/>
                          <a:cs typeface="宋体" panose="02010600030101010101" pitchFamily="2" charset="-122"/>
                        </a:rPr>
                        <a:t>为</a:t>
                      </a:r>
                      <a:r>
                        <a:rPr lang="en-US" altLang="zh-CN" sz="1400" b="0" u="none">
                          <a:latin typeface="宋体" panose="02010600030101010101" pitchFamily="2" charset="-122"/>
                          <a:ea typeface="宋体" panose="02010600030101010101" pitchFamily="2" charset="-122"/>
                          <a:cs typeface="宋体" panose="02010600030101010101" pitchFamily="2" charset="-122"/>
                        </a:rPr>
                        <a:t>0</a:t>
                      </a:r>
                      <a:r>
                        <a:rPr lang="zh-CN" altLang="en-US" sz="1400" b="0" u="none">
                          <a:latin typeface="宋体" panose="02010600030101010101" pitchFamily="2" charset="-122"/>
                          <a:ea typeface="宋体" panose="02010600030101010101" pitchFamily="2" charset="-122"/>
                          <a:cs typeface="宋体" panose="02010600030101010101" pitchFamily="2" charset="-122"/>
                        </a:rPr>
                        <a:t>表示从文件头开始计算，</a:t>
                      </a:r>
                      <a:r>
                        <a:rPr lang="en-US" altLang="zh-CN" sz="1400" b="0" u="none">
                          <a:latin typeface="宋体" panose="02010600030101010101" pitchFamily="2" charset="-122"/>
                          <a:ea typeface="宋体" panose="02010600030101010101" pitchFamily="2" charset="-122"/>
                          <a:cs typeface="宋体" panose="02010600030101010101" pitchFamily="2" charset="-122"/>
                        </a:rPr>
                        <a:t>1</a:t>
                      </a:r>
                      <a:r>
                        <a:rPr lang="zh-CN" altLang="en-US" sz="1400" b="0" u="none">
                          <a:latin typeface="宋体" panose="02010600030101010101" pitchFamily="2" charset="-122"/>
                          <a:ea typeface="宋体" panose="02010600030101010101" pitchFamily="2" charset="-122"/>
                          <a:cs typeface="宋体" panose="02010600030101010101" pitchFamily="2" charset="-122"/>
                        </a:rPr>
                        <a:t>表示从当前位置开始计算，</a:t>
                      </a:r>
                      <a:r>
                        <a:rPr lang="en-US" altLang="zh-CN" sz="1400" b="0" u="none">
                          <a:latin typeface="宋体" panose="02010600030101010101" pitchFamily="2" charset="-122"/>
                          <a:ea typeface="宋体" panose="02010600030101010101" pitchFamily="2" charset="-122"/>
                          <a:cs typeface="宋体" panose="02010600030101010101" pitchFamily="2" charset="-122"/>
                        </a:rPr>
                        <a:t>2</a:t>
                      </a:r>
                      <a:r>
                        <a:rPr lang="zh-CN" altLang="en-US" sz="1400" b="0" u="none">
                          <a:latin typeface="宋体" panose="02010600030101010101" pitchFamily="2" charset="-122"/>
                          <a:ea typeface="宋体" panose="02010600030101010101" pitchFamily="2" charset="-122"/>
                          <a:cs typeface="宋体" panose="02010600030101010101" pitchFamily="2" charset="-122"/>
                        </a:rPr>
                        <a:t>表示从文件尾开始计算，默认为</a:t>
                      </a:r>
                      <a:r>
                        <a:rPr lang="en-US" altLang="zh-CN" sz="1400" b="0" u="none">
                          <a:latin typeface="宋体" panose="02010600030101010101" pitchFamily="2" charset="-122"/>
                          <a:ea typeface="宋体" panose="02010600030101010101" pitchFamily="2" charset="-122"/>
                          <a:cs typeface="宋体" panose="02010600030101010101" pitchFamily="2" charset="-122"/>
                        </a:rPr>
                        <a:t>0</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82">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seekable()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测试当前文件是否支持随机访问，如果文件不支持随机访问，则调用方法</a:t>
                      </a:r>
                      <a:r>
                        <a:rPr lang="en-US" altLang="zh-CN" sz="1400" b="0" u="none">
                          <a:latin typeface="宋体" panose="02010600030101010101" pitchFamily="2" charset="-122"/>
                          <a:ea typeface="宋体" panose="02010600030101010101" pitchFamily="2" charset="-122"/>
                          <a:cs typeface="宋体" panose="02010600030101010101" pitchFamily="2" charset="-122"/>
                        </a:rPr>
                        <a:t>seek()</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tell()</a:t>
                      </a:r>
                      <a:r>
                        <a:rPr lang="zh-CN" altLang="en-US" sz="1400" b="0" u="none">
                          <a:latin typeface="宋体" panose="02010600030101010101" pitchFamily="2" charset="-122"/>
                          <a:ea typeface="宋体" panose="02010600030101010101" pitchFamily="2" charset="-122"/>
                          <a:cs typeface="宋体" panose="02010600030101010101" pitchFamily="2" charset="-122"/>
                        </a:rPr>
                        <a:t>和</a:t>
                      </a:r>
                      <a:r>
                        <a:rPr lang="en-US" altLang="zh-CN" sz="1400" b="0" u="none">
                          <a:latin typeface="宋体" panose="02010600030101010101" pitchFamily="2" charset="-122"/>
                          <a:ea typeface="宋体" panose="02010600030101010101" pitchFamily="2" charset="-122"/>
                          <a:cs typeface="宋体" panose="02010600030101010101" pitchFamily="2" charset="-122"/>
                        </a:rPr>
                        <a:t>truncate()</a:t>
                      </a:r>
                      <a:r>
                        <a:rPr lang="zh-CN" altLang="en-US" sz="1400" b="0" u="none">
                          <a:latin typeface="宋体" panose="02010600030101010101" pitchFamily="2" charset="-122"/>
                          <a:ea typeface="宋体" panose="02010600030101010101" pitchFamily="2" charset="-122"/>
                          <a:cs typeface="宋体" panose="02010600030101010101" pitchFamily="2" charset="-122"/>
                        </a:rPr>
                        <a:t>时会抛出异常</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tell()	</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返回文件指针的当前位置</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82">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truncate([size])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删除从当前指针位置到文件末尾的内容。如果指定了</a:t>
                      </a:r>
                      <a:r>
                        <a:rPr lang="en-US" altLang="zh-CN" sz="1400" b="0" u="none">
                          <a:latin typeface="宋体" panose="02010600030101010101" pitchFamily="2" charset="-122"/>
                          <a:ea typeface="宋体" panose="02010600030101010101" pitchFamily="2" charset="-122"/>
                          <a:cs typeface="宋体" panose="02010600030101010101" pitchFamily="2" charset="-122"/>
                        </a:rPr>
                        <a:t>size</a:t>
                      </a:r>
                      <a:r>
                        <a:rPr lang="zh-CN" altLang="en-US" sz="1400" b="0" u="none">
                          <a:latin typeface="宋体" panose="02010600030101010101" pitchFamily="2" charset="-122"/>
                          <a:ea typeface="宋体" panose="02010600030101010101" pitchFamily="2" charset="-122"/>
                          <a:cs typeface="宋体" panose="02010600030101010101" pitchFamily="2" charset="-122"/>
                        </a:rPr>
                        <a:t>，则不论指针在什么位置都只留下前</a:t>
                      </a:r>
                      <a:r>
                        <a:rPr lang="en-US" altLang="zh-CN" sz="1400" b="0" u="none">
                          <a:latin typeface="宋体" panose="02010600030101010101" pitchFamily="2" charset="-122"/>
                          <a:ea typeface="宋体" panose="02010600030101010101" pitchFamily="2" charset="-122"/>
                          <a:cs typeface="宋体" panose="02010600030101010101" pitchFamily="2" charset="-122"/>
                        </a:rPr>
                        <a:t>size</a:t>
                      </a:r>
                      <a:r>
                        <a:rPr lang="zh-CN" altLang="en-US" sz="1400" b="0" u="none">
                          <a:latin typeface="宋体" panose="02010600030101010101" pitchFamily="2" charset="-122"/>
                          <a:ea typeface="宋体" panose="02010600030101010101" pitchFamily="2" charset="-122"/>
                          <a:cs typeface="宋体" panose="02010600030101010101" pitchFamily="2" charset="-122"/>
                        </a:rPr>
                        <a:t>个字节，其余的一律删除</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write(s)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a:t>
                      </a:r>
                      <a:r>
                        <a:rPr lang="en-US" altLang="zh-CN" sz="1400" b="0" u="none">
                          <a:latin typeface="宋体" panose="02010600030101010101" pitchFamily="2" charset="-122"/>
                          <a:ea typeface="宋体" panose="02010600030101010101" pitchFamily="2" charset="-122"/>
                          <a:cs typeface="宋体" panose="02010600030101010101" pitchFamily="2" charset="-122"/>
                        </a:rPr>
                        <a:t>s</a:t>
                      </a:r>
                      <a:r>
                        <a:rPr lang="zh-CN" altLang="en-US" sz="1400" b="0" u="none">
                          <a:latin typeface="宋体" panose="02010600030101010101" pitchFamily="2" charset="-122"/>
                          <a:ea typeface="宋体" panose="02010600030101010101" pitchFamily="2" charset="-122"/>
                          <a:cs typeface="宋体" panose="02010600030101010101" pitchFamily="2" charset="-122"/>
                        </a:rPr>
                        <a:t>的内容写入文件</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writable()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测试当前文件是否可写</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writelines(s)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把字符串列表写入</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1400" b="0" u="none">
                          <a:latin typeface="宋体" panose="02010600030101010101" pitchFamily="2" charset="-122"/>
                          <a:ea typeface="宋体" panose="02010600030101010101" pitchFamily="2" charset="-122"/>
                          <a:cs typeface="宋体" panose="02010600030101010101" pitchFamily="2" charset="-122"/>
                        </a:rPr>
                        <a:t>，不添加换行符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7649" name="标题 22529"/>
          <p:cNvSpPr>
            <a:spLocks noGrp="1"/>
          </p:cNvSpPr>
          <p:nvPr>
            <p:ph type="title"/>
          </p:nvPr>
        </p:nvSpPr>
        <p:spPr>
          <a:xfrm>
            <a:off x="554355" y="150495"/>
            <a:ext cx="5398770" cy="414020"/>
          </a:xfrm>
        </p:spPr>
        <p:txBody>
          <a:bodyPr/>
          <a:lstStyle/>
          <a:p>
            <a:pPr fontAlgn="base"/>
            <a:r>
              <a:rPr lang="zh-CN" altLang="en-US" strike="noStrike" noProof="1"/>
              <a:t>7.1 文件基本操作</a:t>
            </a:r>
            <a:endParaRPr lang="zh-CN" altLang="en-US" strike="noStrike" noProof="1"/>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en-US" strike="noStrike" noProof="1"/>
          </a:p>
        </p:txBody>
      </p:sp>
      <p:sp>
        <p:nvSpPr>
          <p:cNvPr id="4" name="文本占位符 3"/>
          <p:cNvSpPr>
            <a:spLocks noGrp="1"/>
          </p:cNvSpPr>
          <p:nvPr>
            <p:ph type="body" idx="1"/>
          </p:nvPr>
        </p:nvSpPr>
        <p:spPr/>
        <p:txBody>
          <a:bodyPr/>
          <a:p>
            <a:endParaRPr lang="zh-CN" altLang="en-US"/>
          </a:p>
        </p:txBody>
      </p:sp>
      <p:sp>
        <p:nvSpPr>
          <p:cNvPr id="3" name="Content Placeholder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Consolas" panose="020B0609020204030204" pitchFamily="49" charset="0"/>
                <a:ea typeface="+mn-ea"/>
                <a:cs typeface="+mn-cs"/>
              </a:rPr>
              <a:t>例</a:t>
            </a:r>
            <a:r>
              <a:rPr kumimoji="0" lang="en-US" altLang="zh-CN" sz="2400" b="0" i="0" u="none" strike="noStrike" kern="1200" cap="none" spc="0" normalizeH="0" baseline="0" noProof="1">
                <a:solidFill>
                  <a:schemeClr val="tx1"/>
                </a:solidFill>
                <a:latin typeface="Consolas" panose="020B0609020204030204" pitchFamily="49" charset="0"/>
                <a:ea typeface="+mn-ea"/>
                <a:cs typeface="+mn-cs"/>
              </a:rPr>
              <a:t>7-33  </a:t>
            </a:r>
            <a:r>
              <a:rPr kumimoji="0" lang="zh-CN" altLang="en-US" sz="2400" b="0" i="0" u="none" strike="noStrike" kern="1200" cap="none" spc="0" normalizeH="0" baseline="0" noProof="1">
                <a:solidFill>
                  <a:schemeClr val="tx1"/>
                </a:solidFill>
                <a:latin typeface="Consolas" panose="020B0609020204030204" pitchFamily="49" charset="0"/>
                <a:ea typeface="+mn-ea"/>
                <a:cs typeface="+mn-cs"/>
              </a:rPr>
              <a:t>控制</a:t>
            </a:r>
            <a:r>
              <a:rPr kumimoji="0" lang="en-US" altLang="zh-CN" sz="2400" b="0" i="0" u="none" strike="noStrike" kern="1200" cap="none" spc="0" normalizeH="0" baseline="0" noProof="1">
                <a:solidFill>
                  <a:schemeClr val="tx1"/>
                </a:solidFill>
                <a:latin typeface="Consolas" panose="020B0609020204030204" pitchFamily="49" charset="0"/>
                <a:ea typeface="+mn-ea"/>
                <a:cs typeface="+mn-cs"/>
              </a:rPr>
              <a:t>Excel 2007</a:t>
            </a:r>
            <a:r>
              <a:rPr kumimoji="0" lang="zh-CN" altLang="en-US" sz="2400" b="0" i="0" u="none" strike="noStrike" kern="1200" cap="none" spc="0" normalizeH="0" baseline="0" noProof="1">
                <a:solidFill>
                  <a:schemeClr val="tx1"/>
                </a:solidFill>
                <a:latin typeface="Consolas" panose="020B0609020204030204" pitchFamily="49" charset="0"/>
                <a:ea typeface="+mn-ea"/>
                <a:cs typeface="+mn-cs"/>
              </a:rPr>
              <a:t>文件格式。</a:t>
            </a:r>
            <a:endParaRPr kumimoji="0" lang="zh-CN" altLang="en-US" sz="24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from random import randint, choice</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from openpyxl import Workbook</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from openpyxl.styles import Font, colors, Border, Side</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from openpyxl.drawing.image import Image</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#创建工作簿</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wb = Workbook()</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#获取活动工作表</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ws = wb.active</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#修改工作表标题</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ws.title = '测试'</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en-US" strike="noStrike" noProof="1"/>
          </a:p>
        </p:txBody>
      </p:sp>
      <p:sp>
        <p:nvSpPr>
          <p:cNvPr id="3" name="文本占位符 2"/>
          <p:cNvSpPr>
            <a:spLocks noGrp="1"/>
          </p:cNvSpPr>
          <p:nvPr>
            <p:ph type="body" idx="1"/>
          </p:nvPr>
        </p:nvSpPr>
        <p:spPr/>
        <p:txBody>
          <a:bodyPr/>
          <a:p>
            <a:endParaRPr lang="zh-CN" altLang="en-US"/>
          </a:p>
        </p:txBody>
      </p:sp>
      <p:sp>
        <p:nvSpPr>
          <p:cNvPr id="137218" name="Content Placeholder 2"/>
          <p:cNvSpPr>
            <a:spLocks noGrp="1"/>
          </p:cNvSpPr>
          <p:nvPr>
            <p:ph sz="half" idx="2"/>
          </p:nvPr>
        </p:nvSpPr>
        <p:spPr/>
        <p:txBody>
          <a:bodyPr wrap="square" lIns="91440" tIns="45720" rIns="91440" bIns="45720" anchor="t"/>
          <a:p>
            <a:pPr marL="0" indent="0">
              <a:buNone/>
            </a:pPr>
            <a:r>
              <a:rPr lang="en-US" altLang="zh-CN" sz="1800">
                <a:latin typeface="Consolas" panose="020B0609020204030204" pitchFamily="49" charset="0"/>
              </a:rPr>
              <a:t>#字段标题</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rPr>
              <a:t>ws.append([' ', '语文', '数学', '英语', '总分'])</a:t>
            </a:r>
            <a:endParaRPr lang="en-US" altLang="zh-CN" sz="1800">
              <a:latin typeface="Consolas" panose="020B0609020204030204" pitchFamily="49" charset="0"/>
            </a:endParaRPr>
          </a:p>
          <a:p>
            <a:pPr marL="0" indent="0">
              <a:buNone/>
            </a:pPr>
            <a:endParaRPr lang="en-US" altLang="zh-CN" sz="1800">
              <a:latin typeface="Consolas" panose="020B0609020204030204" pitchFamily="49" charset="0"/>
            </a:endParaRPr>
          </a:p>
          <a:p>
            <a:pPr marL="0" indent="0">
              <a:buNone/>
            </a:pPr>
            <a:r>
              <a:rPr lang="en-US" altLang="zh-CN" sz="1800">
                <a:latin typeface="Consolas" panose="020B0609020204030204" pitchFamily="49" charset="0"/>
              </a:rPr>
              <a:t>#姓名信息</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rPr>
              <a:t>names = '一二三四五六七八九'</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rPr>
              <a:t>lastNames = '赵钱孙李周吴郑王'</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rPr>
              <a:t>for i, c in enumerate(names):</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rPr>
              <a:t>    cell = 'A'+str(i+2)</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rPr>
              <a:t>    ws[cell] = choice(lastNames) + c</a:t>
            </a:r>
            <a:endParaRPr lang="en-US" altLang="zh-CN" sz="1800">
              <a:latin typeface="Consolas" panose="020B0609020204030204" pitchFamily="49"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en-US" strike="noStrike" noProof="1"/>
          </a:p>
        </p:txBody>
      </p:sp>
      <p:sp>
        <p:nvSpPr>
          <p:cNvPr id="3" name="文本占位符 2"/>
          <p:cNvSpPr>
            <a:spLocks noGrp="1"/>
          </p:cNvSpPr>
          <p:nvPr>
            <p:ph type="body" idx="1"/>
          </p:nvPr>
        </p:nvSpPr>
        <p:spPr/>
        <p:txBody>
          <a:bodyPr/>
          <a:p>
            <a:endParaRPr lang="zh-CN" altLang="en-US"/>
          </a:p>
        </p:txBody>
      </p:sp>
      <p:sp>
        <p:nvSpPr>
          <p:cNvPr id="138242" name="Content Placeholder 2"/>
          <p:cNvSpPr>
            <a:spLocks noGrp="1"/>
          </p:cNvSpPr>
          <p:nvPr>
            <p:ph sz="half" idx="2"/>
          </p:nvPr>
        </p:nvSpPr>
        <p:spPr/>
        <p:txBody>
          <a:bodyPr wrap="square" lIns="91440" tIns="45720" rIns="91440" bIns="45720" anchor="t"/>
          <a:p>
            <a:pPr marL="0" indent="0">
              <a:buNone/>
            </a:pPr>
            <a:r>
              <a:rPr lang="en-US" altLang="zh-CN" sz="1600">
                <a:latin typeface="Consolas" panose="020B0609020204030204" pitchFamily="49" charset="0"/>
              </a:rPr>
              <a:t>#随机成绩数据</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for row in range(2, len(names)+2):</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    #随机生成没人每门课的成绩</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    row = str(row)</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    for col in 'BCD':</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        ws[col+row] = randint(30, 100)</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    #使用公式计算每个人的总分</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    ws['E'+row] = '=sum(B' + row + ':D' + row + ')'</a:t>
            </a:r>
            <a:endParaRPr lang="en-US" altLang="zh-CN" sz="1600">
              <a:latin typeface="Consolas" panose="020B0609020204030204" pitchFamily="49" charset="0"/>
            </a:endParaRPr>
          </a:p>
          <a:p>
            <a:pPr marL="0" indent="0">
              <a:buNone/>
            </a:pP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#插入图片</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#ws.add_image(Image('yingtaoxiaowanzi.png'), 'F1')</a:t>
            </a:r>
            <a:endParaRPr lang="en-US" altLang="zh-CN" sz="1600">
              <a:latin typeface="Consolas" panose="020B0609020204030204" pitchFamily="49" charset="0"/>
            </a:endParaRPr>
          </a:p>
          <a:p>
            <a:pPr marL="0" indent="0">
              <a:buNone/>
            </a:pP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#合并单元格</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lastRow = str(len(names)+2)</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ws.merge_cells('B'+lastRow+':I'+lastRow)</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ws['A'+lastRow] = '说明：'</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ws['B'+lastRow] = '这只是个测试。'</a:t>
            </a:r>
            <a:endParaRPr lang="en-US" altLang="zh-CN" sz="1600">
              <a:latin typeface="Consolas" panose="020B0609020204030204" pitchFamily="49"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en-US" strike="noStrike" noProof="1"/>
          </a:p>
        </p:txBody>
      </p:sp>
      <p:sp>
        <p:nvSpPr>
          <p:cNvPr id="3" name="文本占位符 2"/>
          <p:cNvSpPr>
            <a:spLocks noGrp="1"/>
          </p:cNvSpPr>
          <p:nvPr>
            <p:ph type="body" idx="1"/>
          </p:nvPr>
        </p:nvSpPr>
        <p:spPr/>
        <p:txBody>
          <a:bodyPr/>
          <a:p>
            <a:endParaRPr lang="zh-CN" altLang="en-US"/>
          </a:p>
        </p:txBody>
      </p:sp>
      <p:sp>
        <p:nvSpPr>
          <p:cNvPr id="139266" name="Content Placeholder 2"/>
          <p:cNvSpPr>
            <a:spLocks noGrp="1"/>
          </p:cNvSpPr>
          <p:nvPr>
            <p:ph sz="half" idx="2"/>
          </p:nvPr>
        </p:nvSpPr>
        <p:spPr/>
        <p:txBody>
          <a:bodyPr wrap="square" lIns="91440" tIns="45720" rIns="91440" bIns="45720" anchor="t"/>
          <a:p>
            <a:pPr marL="0" indent="0">
              <a:buNone/>
            </a:pPr>
            <a:r>
              <a:rPr lang="en-US" altLang="zh-CN" sz="1600">
                <a:latin typeface="Consolas" panose="020B0609020204030204" pitchFamily="49" charset="0"/>
              </a:rPr>
              <a:t>#通用边框信息</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left, right, top, bottom = [Side(style='medium',color='000000')]*4</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border = Border(left=left, right=right, top=top, bottom=bottom)</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#设置单元格边框和颜色</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#表头和最后一行的说明使用默认的黑色</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for row in range(2, len(names)+2):</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    #奇偶行字体颜色交替</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    if row%2 == 0:</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        color = colors.RED</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    else:</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        color = '00CCFF'</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    #设置边框和颜色</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    for col in 'ABCDE':</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        ws[col+str(row)].border = border</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        ws[col+str(row)].font = Font(color=color)</a:t>
            </a:r>
            <a:endParaRPr lang="en-US" altLang="zh-CN" sz="1600">
              <a:latin typeface="Consolas" panose="020B0609020204030204" pitchFamily="49" charset="0"/>
            </a:endParaRPr>
          </a:p>
          <a:p>
            <a:pPr marL="0" indent="0">
              <a:buNone/>
            </a:pP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#保存文件</a:t>
            </a:r>
            <a:endParaRPr lang="en-US" altLang="zh-CN" sz="1600">
              <a:latin typeface="Consolas" panose="020B0609020204030204" pitchFamily="49" charset="0"/>
            </a:endParaRPr>
          </a:p>
          <a:p>
            <a:pPr marL="0" indent="0">
              <a:buNone/>
            </a:pPr>
            <a:r>
              <a:rPr lang="en-US" altLang="zh-CN" sz="1600">
                <a:latin typeface="Consolas" panose="020B0609020204030204" pitchFamily="49" charset="0"/>
              </a:rPr>
              <a:t>wb.save('测试.xlsx')</a:t>
            </a:r>
            <a:endParaRPr lang="en-US" altLang="zh-CN" sz="1600">
              <a:latin typeface="Consolas" panose="020B0609020204030204" pitchFamily="49"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en-US" strike="noStrike" noProof="1"/>
          </a:p>
        </p:txBody>
      </p:sp>
      <p:sp>
        <p:nvSpPr>
          <p:cNvPr id="3" name="文本占位符 2"/>
          <p:cNvSpPr>
            <a:spLocks noGrp="1"/>
          </p:cNvSpPr>
          <p:nvPr>
            <p:ph type="body" idx="1"/>
          </p:nvPr>
        </p:nvSpPr>
        <p:spPr/>
        <p:txBody>
          <a:bodyPr/>
          <a:p>
            <a:endParaRPr lang="zh-CN" altLang="en-US"/>
          </a:p>
        </p:txBody>
      </p:sp>
      <p:pic>
        <p:nvPicPr>
          <p:cNvPr id="140290" name="Content Placeholder 3"/>
          <p:cNvPicPr>
            <a:picLocks noGrp="1" noChangeAspect="1"/>
          </p:cNvPicPr>
          <p:nvPr>
            <p:ph sz="half" idx="2"/>
          </p:nvPr>
        </p:nvPicPr>
        <p:blipFill>
          <a:blip r:embed="rId1"/>
          <a:stretch>
            <a:fillRect/>
          </a:stretch>
        </p:blipFill>
        <p:spPr>
          <a:xfrm>
            <a:off x="3354070" y="892810"/>
            <a:ext cx="5555615" cy="5053330"/>
          </a:xfr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zh-CN" altLang="en-US" strike="noStrike" noProof="1"/>
          </a:p>
        </p:txBody>
      </p:sp>
      <p:sp>
        <p:nvSpPr>
          <p:cNvPr id="3" name="文本占位符 2"/>
          <p:cNvSpPr>
            <a:spLocks noGrp="1"/>
          </p:cNvSpPr>
          <p:nvPr>
            <p:ph type="body" idx="1"/>
          </p:nvPr>
        </p:nvSpPr>
        <p:spPr/>
        <p:txBody>
          <a:bodyPr/>
          <a:p>
            <a:endParaRPr lang="zh-CN" altLang="en-US"/>
          </a:p>
        </p:txBody>
      </p:sp>
      <p:sp>
        <p:nvSpPr>
          <p:cNvPr id="141314" name="内容占位符 2"/>
          <p:cNvSpPr>
            <a:spLocks noGrp="1"/>
          </p:cNvSpPr>
          <p:nvPr>
            <p:ph sz="half" idx="2"/>
          </p:nvPr>
        </p:nvSpPr>
        <p:spPr/>
        <p:txBody>
          <a:bodyPr wrap="square" lIns="91440" tIns="45720" rIns="91440" bIns="45720" anchor="t"/>
          <a:p>
            <a:pPr>
              <a:lnSpc>
                <a:spcPct val="150000"/>
              </a:lnSpc>
              <a:spcBef>
                <a:spcPct val="0"/>
              </a:spcBef>
            </a:pPr>
            <a:r>
              <a:rPr lang="zh-CN" altLang="en-US" sz="2400"/>
              <a:t>例</a:t>
            </a:r>
            <a:r>
              <a:rPr lang="en-US" altLang="zh-CN" sz="2400"/>
              <a:t>7-34  </a:t>
            </a:r>
            <a:r>
              <a:rPr lang="zh-CN" altLang="en-US" sz="2400"/>
              <a:t>批量修改</a:t>
            </a:r>
            <a:r>
              <a:rPr lang="en-US" altLang="zh-CN" sz="2400"/>
              <a:t>Excel</a:t>
            </a:r>
            <a:r>
              <a:rPr lang="zh-CN" altLang="en-US" sz="2400"/>
              <a:t>文件格式：表头加粗并设置为黑体，其他行字体为宋体，设置奇偶行颜色不同，并设置偶数行为从红到蓝的渐变背景色填充。</a:t>
            </a:r>
            <a:endParaRPr lang="zh-CN" altLang="en-US" sz="24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zh-CN" altLang="en-US" strike="noStrike" noProof="1"/>
          </a:p>
        </p:txBody>
      </p:sp>
      <p:sp>
        <p:nvSpPr>
          <p:cNvPr id="3" name="文本占位符 2"/>
          <p:cNvSpPr>
            <a:spLocks noGrp="1"/>
          </p:cNvSpPr>
          <p:nvPr>
            <p:ph type="body" idx="1"/>
          </p:nvPr>
        </p:nvSpPr>
        <p:spPr/>
        <p:txBody>
          <a:bodyPr/>
          <a:p>
            <a:endParaRPr lang="zh-CN" altLang="en-US"/>
          </a:p>
        </p:txBody>
      </p:sp>
      <p:sp>
        <p:nvSpPr>
          <p:cNvPr id="142338" name="内容占位符 2"/>
          <p:cNvSpPr>
            <a:spLocks noGrp="1"/>
          </p:cNvSpPr>
          <p:nvPr>
            <p:ph sz="half" idx="2"/>
          </p:nvPr>
        </p:nvSpPr>
        <p:spPr/>
        <p:txBody>
          <a:bodyPr wrap="square" lIns="91440" tIns="45720" rIns="91440" bIns="45720" anchor="t"/>
          <a:p>
            <a:pPr marL="0" indent="0">
              <a:buNone/>
            </a:pPr>
            <a:r>
              <a:rPr lang="zh-CN" altLang="en-US" sz="1800">
                <a:latin typeface="Consolas" panose="020B0609020204030204" pitchFamily="49" charset="0"/>
              </a:rPr>
              <a:t>from random import sample</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import openpyxl</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from openpyxl.styles import Font, colors, Fill</a:t>
            </a:r>
            <a:endParaRPr lang="zh-CN" altLang="en-US" sz="1800">
              <a:latin typeface="Consolas" panose="020B0609020204030204" pitchFamily="49" charset="0"/>
            </a:endParaRPr>
          </a:p>
          <a:p>
            <a:pPr marL="0" indent="0">
              <a:buNone/>
            </a:pP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def generateXlsx(num):</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    for i in range(num):</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        wb = openpyxl.Workbook()</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        ws = wb.worksheets[0]</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        # 添加表头</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        ws.append(['字段'+str(_) for _ in range(1,6)])</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        # 添加随机数据</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        for _ in range(10):</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            ws.append(sample(range(10000), 5))</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        wb.save(str(i)+'.xlsx')</a:t>
            </a:r>
            <a:endParaRPr lang="zh-CN" altLang="en-US" sz="1800">
              <a:latin typeface="Consolas" panose="020B0609020204030204" pitchFamily="49"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zh-CN" altLang="en-US" strike="noStrike" noProof="1"/>
          </a:p>
        </p:txBody>
      </p:sp>
      <p:sp>
        <p:nvSpPr>
          <p:cNvPr id="3" name="文本占位符 2"/>
          <p:cNvSpPr>
            <a:spLocks noGrp="1"/>
          </p:cNvSpPr>
          <p:nvPr>
            <p:ph type="body" idx="1"/>
          </p:nvPr>
        </p:nvSpPr>
        <p:spPr/>
        <p:txBody>
          <a:bodyPr/>
          <a:p>
            <a:endParaRPr lang="zh-CN" altLang="en-US"/>
          </a:p>
        </p:txBody>
      </p:sp>
      <p:sp>
        <p:nvSpPr>
          <p:cNvPr id="143362" name="内容占位符 2"/>
          <p:cNvSpPr>
            <a:spLocks noGrp="1"/>
          </p:cNvSpPr>
          <p:nvPr>
            <p:ph sz="half" idx="2"/>
          </p:nvPr>
        </p:nvSpPr>
        <p:spPr/>
        <p:txBody>
          <a:bodyPr wrap="square" lIns="91440" tIns="45720" rIns="91440" bIns="45720" anchor="t"/>
          <a:p>
            <a:pPr marL="0" indent="0">
              <a:spcBef>
                <a:spcPct val="0"/>
              </a:spcBef>
              <a:buNone/>
            </a:pPr>
            <a:r>
              <a:rPr lang="zh-CN" altLang="en-US" sz="1200" dirty="0">
                <a:latin typeface="Consolas" panose="020B0609020204030204" pitchFamily="49" charset="0"/>
              </a:rPr>
              <a:t>def batchFormat(num):</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for i in range(num):</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fn = str(i)+'.xlsx'</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wb = openpyxl.load_workbook(fn)</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ws = wb.worksheets[0]</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for irow, row in enumerate(ws.rows, start=1):</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if irow == 1:</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 表头加粗、黑体</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font = Font('黑体', bold=True)</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elif irow%2 == 0:</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 偶数行红色，宋体</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font = Font('宋体', color=colors.RED)</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else:</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 奇数行浅蓝色，宋体</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font = Font('宋体', color='00CCFF')</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for cell in row:</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cell.font = font</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 偶数行添加背景填充色，从红到蓝渐变</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if irow%2 == 0:</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cell.fill = openpyxl.styles.fills.GradientFill(stop=['FF0000', '0000FF'])</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 另存为新文件</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        wb.save('new'+fn)</a:t>
            </a:r>
            <a:endParaRPr lang="zh-CN" altLang="en-US" sz="1200" dirty="0">
              <a:latin typeface="Consolas" panose="020B0609020204030204" pitchFamily="49" charset="0"/>
            </a:endParaRPr>
          </a:p>
          <a:p>
            <a:pPr marL="0" indent="0">
              <a:spcBef>
                <a:spcPct val="0"/>
              </a:spcBef>
              <a:buNone/>
            </a:pP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generateXlsx(5)</a:t>
            </a:r>
            <a:endParaRPr lang="zh-CN" altLang="en-US" sz="1200" dirty="0">
              <a:latin typeface="Consolas" panose="020B0609020204030204" pitchFamily="49" charset="0"/>
            </a:endParaRPr>
          </a:p>
          <a:p>
            <a:pPr marL="0" indent="0">
              <a:spcBef>
                <a:spcPct val="0"/>
              </a:spcBef>
              <a:buNone/>
            </a:pPr>
            <a:r>
              <a:rPr lang="zh-CN" altLang="en-US" sz="1200" dirty="0">
                <a:latin typeface="Consolas" panose="020B0609020204030204" pitchFamily="49" charset="0"/>
              </a:rPr>
              <a:t>batchFormat(5)</a:t>
            </a:r>
            <a:endParaRPr lang="zh-CN" altLang="en-US" sz="1200" dirty="0">
              <a:latin typeface="Consolas" panose="020B0609020204030204" pitchFamily="49"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en-US" strike="noStrike" noProof="1"/>
          </a:p>
        </p:txBody>
      </p:sp>
      <p:sp>
        <p:nvSpPr>
          <p:cNvPr id="4" name="文本占位符 3"/>
          <p:cNvSpPr>
            <a:spLocks noGrp="1"/>
          </p:cNvSpPr>
          <p:nvPr>
            <p:ph type="body" idx="1"/>
          </p:nvPr>
        </p:nvSpPr>
        <p:spPr/>
        <p:txBody>
          <a:bodyPr/>
          <a:p>
            <a:endParaRPr lang="zh-CN" altLang="en-US"/>
          </a:p>
        </p:txBody>
      </p:sp>
      <p:sp>
        <p:nvSpPr>
          <p:cNvPr id="3" name="Content Placeholder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7-35  </a:t>
            </a:r>
            <a:r>
              <a:rPr kumimoji="0" lang="zh-CN" altLang="en-US" sz="2400" b="0" i="0" u="none" strike="noStrike" kern="1200" cap="none" spc="0" normalizeH="0" baseline="0" noProof="1">
                <a:solidFill>
                  <a:schemeClr val="tx1"/>
                </a:solidFill>
                <a:latin typeface="+mn-lt"/>
                <a:ea typeface="+mn-ea"/>
                <a:cs typeface="+mn-cs"/>
              </a:rPr>
              <a:t>批量设置</a:t>
            </a:r>
            <a:r>
              <a:rPr kumimoji="0" lang="en-US" altLang="zh-CN" sz="2400" b="0" i="0" u="none" strike="noStrike" kern="1200" cap="none" spc="0" normalizeH="0" baseline="0" noProof="1">
                <a:solidFill>
                  <a:schemeClr val="tx1"/>
                </a:solidFill>
                <a:latin typeface="+mn-lt"/>
                <a:ea typeface="+mn-ea"/>
                <a:cs typeface="+mn-cs"/>
              </a:rPr>
              <a:t>Excel</a:t>
            </a:r>
            <a:r>
              <a:rPr kumimoji="0" lang="zh-CN" altLang="en-US" sz="2400" b="0" i="0" u="none" strike="noStrike" kern="1200" cap="none" spc="0" normalizeH="0" baseline="0" noProof="1">
                <a:solidFill>
                  <a:schemeClr val="tx1"/>
                </a:solidFill>
                <a:latin typeface="+mn-lt"/>
                <a:ea typeface="+mn-ea"/>
                <a:cs typeface="+mn-cs"/>
              </a:rPr>
              <a:t>文件页眉页脚。</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pitchFamily="49" charset="0"/>
                <a:ea typeface="+mn-ea"/>
                <a:cs typeface="+mn-cs"/>
              </a:rPr>
              <a:t>import os</a:t>
            </a:r>
            <a:endParaRPr kumimoji="0" lang="zh-CN" altLang="en-US" sz="12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pitchFamily="49" charset="0"/>
                <a:ea typeface="+mn-ea"/>
                <a:cs typeface="+mn-cs"/>
              </a:rPr>
              <a:t>import openpyxl</a:t>
            </a:r>
            <a:endParaRPr kumimoji="0" lang="zh-CN" altLang="en-US" sz="12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pitchFamily="49" charset="0"/>
                <a:ea typeface="+mn-ea"/>
                <a:cs typeface="+mn-cs"/>
              </a:rPr>
              <a:t>from openpyxl.worksheet.header_footer import _HeaderFooterPart</a:t>
            </a:r>
            <a:endParaRPr kumimoji="0" lang="zh-CN" altLang="en-US" sz="12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2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pitchFamily="49" charset="0"/>
                <a:ea typeface="+mn-ea"/>
                <a:cs typeface="+mn-cs"/>
              </a:rPr>
              <a:t>xlsxFiles = (fn for fn in os.listdir('.') if fn.endswith('.xlsx'))</a:t>
            </a:r>
            <a:endParaRPr kumimoji="0" lang="zh-CN" altLang="en-US" sz="12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pitchFamily="49" charset="0"/>
                <a:ea typeface="+mn-ea"/>
                <a:cs typeface="+mn-cs"/>
              </a:rPr>
              <a:t>for xlsxFile in xlsxFiles:</a:t>
            </a:r>
            <a:endParaRPr kumimoji="0" lang="zh-CN" altLang="en-US" sz="12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pitchFamily="49" charset="0"/>
                <a:ea typeface="+mn-ea"/>
                <a:cs typeface="+mn-cs"/>
              </a:rPr>
              <a:t>    wb = openpyxl.load_workbook(xlsxFile)</a:t>
            </a:r>
            <a:endParaRPr kumimoji="0" lang="zh-CN" altLang="en-US" sz="12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pitchFamily="49" charset="0"/>
                <a:ea typeface="+mn-ea"/>
                <a:cs typeface="+mn-cs"/>
              </a:rPr>
              <a:t>    for ws in wb.worksheets:</a:t>
            </a:r>
            <a:endParaRPr kumimoji="0" lang="zh-CN" altLang="en-US" sz="12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pitchFamily="49" charset="0"/>
                <a:ea typeface="+mn-ea"/>
                <a:cs typeface="+mn-cs"/>
              </a:rPr>
              <a:t>        ws.HeaderFooter.differentFirst = True</a:t>
            </a:r>
            <a:endParaRPr kumimoji="0" lang="zh-CN" altLang="en-US" sz="12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pitchFamily="49" charset="0"/>
                <a:ea typeface="+mn-ea"/>
                <a:cs typeface="+mn-cs"/>
              </a:rPr>
              <a:t>        ws.HeaderFooter.differentOddEven = True</a:t>
            </a:r>
            <a:endParaRPr kumimoji="0" lang="zh-CN" altLang="en-US" sz="12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pitchFamily="49" charset="0"/>
                <a:ea typeface="+mn-ea"/>
                <a:cs typeface="+mn-cs"/>
              </a:rPr>
              <a:t>        ws.firstHeader.left = _HeaderFooterPart('第一页左页眉', size=24, color='FF0000')</a:t>
            </a:r>
            <a:endParaRPr kumimoji="0" lang="zh-CN" altLang="en-US" sz="12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pitchFamily="49" charset="0"/>
                <a:ea typeface="+mn-ea"/>
                <a:cs typeface="+mn-cs"/>
              </a:rPr>
              <a:t>        ws.firstFooter.center = _HeaderFooterPart('第一页中页脚', size=24, color='00FF00')</a:t>
            </a:r>
            <a:endParaRPr kumimoji="0" lang="zh-CN" altLang="en-US" sz="12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pitchFamily="49" charset="0"/>
                <a:ea typeface="+mn-ea"/>
                <a:cs typeface="+mn-cs"/>
              </a:rPr>
              <a:t>        ws.oddHeader.right = _HeaderFooterPart('奇数页右页眉')</a:t>
            </a:r>
            <a:endParaRPr kumimoji="0" lang="zh-CN" altLang="en-US" sz="12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pitchFamily="49" charset="0"/>
                <a:ea typeface="+mn-ea"/>
                <a:cs typeface="+mn-cs"/>
              </a:rPr>
              <a:t>        ws.oddFooter.center = _HeaderFooterPart('奇数页中页脚')</a:t>
            </a:r>
            <a:endParaRPr kumimoji="0" lang="zh-CN" altLang="en-US" sz="12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pitchFamily="49" charset="0"/>
                <a:ea typeface="+mn-ea"/>
                <a:cs typeface="+mn-cs"/>
              </a:rPr>
              <a:t>        ws.evenHeader.left = _HeaderFooterPart('偶数页左页眉')</a:t>
            </a:r>
            <a:endParaRPr kumimoji="0" lang="zh-CN" altLang="en-US" sz="12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pitchFamily="49" charset="0"/>
                <a:ea typeface="+mn-ea"/>
                <a:cs typeface="+mn-cs"/>
              </a:rPr>
              <a:t>        ws.evenFooter.center = _HeaderFooterPart('偶数页中页脚')</a:t>
            </a:r>
            <a:endParaRPr kumimoji="0" lang="zh-CN" altLang="en-US" sz="12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kern="1200" cap="none" spc="0" normalizeH="0" baseline="0" noProof="1">
                <a:solidFill>
                  <a:schemeClr val="tx1"/>
                </a:solidFill>
                <a:latin typeface="Consolas" panose="020B0609020204030204" pitchFamily="49" charset="0"/>
                <a:ea typeface="+mn-ea"/>
                <a:cs typeface="+mn-cs"/>
              </a:rPr>
              <a:t>    wb.save('new_'+xlsxFile)</a:t>
            </a:r>
            <a:endParaRPr kumimoji="0" lang="zh-CN" altLang="en-US" sz="12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mn-lt"/>
                <a:ea typeface="+mn-ea"/>
                <a:cs typeface="+mn-cs"/>
              </a:rPr>
              <a:t>    </a:t>
            </a:r>
            <a:endParaRPr kumimoji="0" lang="zh-CN" altLang="en-US" sz="18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7-36  </a:t>
            </a:r>
            <a:r>
              <a:rPr kumimoji="0" lang="zh-CN" altLang="en-US" sz="2400" b="0" i="0" u="none" strike="noStrike" kern="1200" cap="none" spc="0" normalizeH="0" baseline="0" noProof="1">
                <a:solidFill>
                  <a:schemeClr val="tx1"/>
                </a:solidFill>
                <a:latin typeface="+mn-lt"/>
                <a:ea typeface="+mn-ea"/>
                <a:cs typeface="+mn-cs"/>
              </a:rPr>
              <a:t>批量导入</a:t>
            </a:r>
            <a:r>
              <a:rPr kumimoji="0" lang="en-US" altLang="zh-CN" sz="2400" b="0" i="0" u="none" strike="noStrike" kern="1200" cap="none" spc="0" normalizeH="0" baseline="0" noProof="1">
                <a:solidFill>
                  <a:schemeClr val="tx1"/>
                </a:solidFill>
                <a:latin typeface="+mn-lt"/>
                <a:ea typeface="+mn-ea"/>
                <a:cs typeface="+mn-cs"/>
              </a:rPr>
              <a:t>PNG</a:t>
            </a:r>
            <a:r>
              <a:rPr kumimoji="0" lang="zh-CN" altLang="en-US" sz="2400" b="0" i="0" u="none" strike="noStrike" kern="1200" cap="none" spc="0" normalizeH="0" baseline="0" noProof="1">
                <a:solidFill>
                  <a:schemeClr val="tx1"/>
                </a:solidFill>
                <a:latin typeface="+mn-lt"/>
                <a:ea typeface="+mn-ea"/>
                <a:cs typeface="+mn-cs"/>
              </a:rPr>
              <a:t>图片文件并生成</a:t>
            </a:r>
            <a:r>
              <a:rPr kumimoji="0" lang="en-US" altLang="zh-CN" sz="2400" b="0" i="0" u="none" strike="noStrike" kern="1200" cap="none" spc="0" normalizeH="0" baseline="0" noProof="1">
                <a:solidFill>
                  <a:schemeClr val="tx1"/>
                </a:solidFill>
                <a:latin typeface="+mn-lt"/>
                <a:ea typeface="+mn-ea"/>
                <a:cs typeface="+mn-cs"/>
              </a:rPr>
              <a:t>PowerPoint 2007+</a:t>
            </a:r>
            <a:r>
              <a:rPr kumimoji="0" lang="zh-CN" altLang="en-US" sz="2400" b="0" i="0" u="none" strike="noStrike" kern="1200" cap="none" spc="0" normalizeH="0" baseline="0" noProof="1">
                <a:solidFill>
                  <a:schemeClr val="tx1"/>
                </a:solidFill>
                <a:latin typeface="+mn-lt"/>
                <a:ea typeface="+mn-ea"/>
                <a:cs typeface="+mn-cs"/>
              </a:rPr>
              <a:t>文件。</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import os</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import pptx</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from pptx.util import Inches</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pptFile = pptx.Presentation()</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picFiles = [fn for fn in os.listdir() if fn.endswith('.png')]</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按图片序号顺序导入</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for fn in sorted(picFiles, key=lambda item:int(item[:item.rindex('.')])):</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slide = pptFile.slides.add_slide(pptFile.slide_layouts[1])</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 为PPTX文件当前幻灯片中第一个文本框设置文字，本文代码中可忽略</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slide.shapes.placeholders[0].text = fn[:fn.rindex('.')]</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 导入并为当前幻灯片添加图片，起始位置和尺寸可修改</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slide.shapes.add_picture(fn, Inches(0), Inches(0),</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Inches(10), Inches(7.5))</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pptFile.save('</a:t>
            </a:r>
            <a:r>
              <a:rPr kumimoji="0" lang="en-US" altLang="zh-CN" sz="1600" b="0" i="0" u="none" strike="noStrike" kern="1200" cap="none" spc="0" normalizeH="0" baseline="0" noProof="1">
                <a:solidFill>
                  <a:schemeClr val="tx1"/>
                </a:solidFill>
                <a:latin typeface="Consolas" panose="020B0609020204030204" pitchFamily="49" charset="0"/>
                <a:ea typeface="+mn-ea"/>
                <a:cs typeface="+mn-cs"/>
              </a:rPr>
              <a:t>test</a:t>
            </a: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.pptx')</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en-US" strike="noStrike"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第7章 文件操作</a:t>
            </a:r>
            <a:endParaRPr lang="zh-CN" altLang="en-US"/>
          </a:p>
        </p:txBody>
      </p:sp>
      <p:sp>
        <p:nvSpPr>
          <p:cNvPr id="3" name="文本占位符 2"/>
          <p:cNvSpPr>
            <a:spLocks noGrp="1"/>
          </p:cNvSpPr>
          <p:nvPr>
            <p:ph type="body" idx="1"/>
          </p:nvPr>
        </p:nvSpPr>
        <p:spPr>
          <a:xfrm>
            <a:off x="4575810" y="1839595"/>
            <a:ext cx="352552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7.1 文件基本操作</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7.2 文本文件操作</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7.3 二进制文件操作</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zh-CN" altLang="en-US" sz="2400" b="1" strike="noStrike" noProof="1">
                <a:solidFill>
                  <a:schemeClr val="accent5">
                    <a:lumMod val="75000"/>
                  </a:schemeClr>
                </a:solidFill>
                <a:latin typeface="微软雅黑" panose="020B0503020204020204" charset="-122"/>
                <a:ea typeface="微软雅黑" panose="020B0503020204020204" charset="-122"/>
                <a:cs typeface="微软雅黑" panose="020B0503020204020204" charset="-122"/>
              </a:rPr>
              <a:t>7.4 文件级操作</a:t>
            </a:r>
            <a:endParaRPr lang="zh-CN" altLang="en-US" sz="2400" b="1" strike="noStrike" noProof="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7.5 目录操作</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lstStyle/>
          <a:p>
            <a:pPr marL="342900" marR="0" indent="-342900" algn="l" defTabSz="914400" rtl="0" eaLnBrk="1" fontAlgn="base" latinLnBrk="0" hangingPunct="1">
              <a:lnSpc>
                <a:spcPct val="130000"/>
              </a:lnSpc>
              <a:spcBef>
                <a:spcPts val="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7-37  </a:t>
            </a:r>
            <a:r>
              <a:rPr kumimoji="0" lang="zh-CN" altLang="en-US" sz="2400" b="0" i="0" u="none" strike="noStrike" kern="1200" cap="none" spc="0" normalizeH="0" baseline="0" noProof="1">
                <a:solidFill>
                  <a:schemeClr val="tx1"/>
                </a:solidFill>
                <a:latin typeface="+mn-lt"/>
                <a:ea typeface="+mn-ea"/>
                <a:cs typeface="+mn-cs"/>
              </a:rPr>
              <a:t>把当前文件夹中所有</a:t>
            </a:r>
            <a:r>
              <a:rPr kumimoji="0" lang="en-US" altLang="zh-CN" sz="2400" b="0" i="0" u="none" strike="noStrike" kern="1200" cap="none" spc="0" normalizeH="0" baseline="0" noProof="1">
                <a:solidFill>
                  <a:schemeClr val="tx1"/>
                </a:solidFill>
                <a:latin typeface="+mn-lt"/>
                <a:ea typeface="+mn-ea"/>
                <a:cs typeface="+mn-cs"/>
              </a:rPr>
              <a:t>PPT/PPTX</a:t>
            </a:r>
            <a:r>
              <a:rPr kumimoji="0" lang="zh-CN" altLang="en-US" sz="2400" b="0" i="0" u="none" strike="noStrike" kern="1200" cap="none" spc="0" normalizeH="0" baseline="0" noProof="1">
                <a:solidFill>
                  <a:schemeClr val="tx1"/>
                </a:solidFill>
                <a:latin typeface="+mn-lt"/>
                <a:ea typeface="+mn-ea"/>
                <a:cs typeface="+mn-cs"/>
              </a:rPr>
              <a:t>文件中的幻灯片导出为</a:t>
            </a:r>
            <a:r>
              <a:rPr kumimoji="0" lang="en-US" altLang="zh-CN" sz="2400" b="0" i="0" u="none" strike="noStrike" kern="1200" cap="none" spc="0" normalizeH="0" baseline="0" noProof="1">
                <a:solidFill>
                  <a:schemeClr val="tx1"/>
                </a:solidFill>
                <a:latin typeface="+mn-lt"/>
                <a:ea typeface="+mn-ea"/>
                <a:cs typeface="+mn-cs"/>
              </a:rPr>
              <a:t>JPG</a:t>
            </a:r>
            <a:r>
              <a:rPr kumimoji="0" lang="zh-CN" altLang="en-US" sz="2400" b="0" i="0" u="none" strike="noStrike" kern="1200" cap="none" spc="0" normalizeH="0" baseline="0" noProof="1">
                <a:solidFill>
                  <a:schemeClr val="tx1"/>
                </a:solidFill>
                <a:latin typeface="+mn-lt"/>
                <a:ea typeface="+mn-ea"/>
                <a:cs typeface="+mn-cs"/>
              </a:rPr>
              <a:t>文件。</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import win32com</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import win32com.client</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def ppt2png(pptFileName):</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powerpoint = win32com.client.Dispatch('PowerPoint.Application')</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powerpoint.Visible = 1</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ppt = powerpoint.Presentations.Open(pptFileName)</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ppt.SaveAs(pptFileName+'_result.jpg', 17)</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powerpoint.Quit()</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import os</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for fn in (fns for fns in os.listdir() if fns.endswith(('.ppt', 'pptx'))):</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ppt2png(fn)</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en-US" strike="noStrike" noProof="1"/>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lstStyle/>
          <a:p>
            <a:pPr marL="342900" marR="0" indent="-332740" algn="l" defTabSz="914400" rtl="0" eaLnBrk="1" fontAlgn="base" latinLnBrk="0" hangingPunct="1">
              <a:lnSpc>
                <a:spcPct val="100000"/>
              </a:lnSpc>
              <a:spcBef>
                <a:spcPts val="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7-38  </a:t>
            </a:r>
            <a:r>
              <a:rPr kumimoji="0" lang="zh-CN" altLang="en-US" sz="2400" b="0" i="0" u="none" strike="noStrike" kern="1200" cap="none" spc="0" normalizeH="0" baseline="0" noProof="1">
                <a:solidFill>
                  <a:schemeClr val="tx1"/>
                </a:solidFill>
                <a:latin typeface="+mn-lt"/>
                <a:ea typeface="+mn-ea"/>
                <a:cs typeface="+mn-cs"/>
              </a:rPr>
              <a:t>批量导入图片生成能治疗颈椎病的</a:t>
            </a:r>
            <a:r>
              <a:rPr kumimoji="0" lang="en-US" altLang="zh-CN" sz="2400" b="0" i="0" u="none" strike="noStrike" kern="1200" cap="none" spc="0" normalizeH="0" baseline="0" noProof="1">
                <a:solidFill>
                  <a:schemeClr val="tx1"/>
                </a:solidFill>
                <a:latin typeface="+mn-lt"/>
                <a:ea typeface="+mn-ea"/>
                <a:cs typeface="+mn-cs"/>
              </a:rPr>
              <a:t>HTML5</a:t>
            </a:r>
            <a:r>
              <a:rPr kumimoji="0" lang="zh-CN" altLang="en-US" sz="2400" b="0" i="0" u="none" strike="noStrike" kern="1200" cap="none" spc="0" normalizeH="0" baseline="0" noProof="1">
                <a:solidFill>
                  <a:schemeClr val="tx1"/>
                </a:solidFill>
                <a:latin typeface="+mn-lt"/>
                <a:ea typeface="+mn-ea"/>
                <a:cs typeface="+mn-cs"/>
              </a:rPr>
              <a:t>网页。</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from os import listdir</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from random import randint</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head = '''&lt;!DOCTYPE html&gt;</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&lt;html&gt;</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	&lt;head&gt;</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		&lt;meta charset="utf-8" /&gt;</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		&lt;title&gt;{}&lt;/title&gt;</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	&lt;/head&gt;</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	&lt;body&gt;&lt;br/&gt;&lt;br/&gt;&lt;br/&gt;\n'''.format('第7章 文件操作')</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with open('chapter7.html', 'w', encoding='utf8') as fp:</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    fp.write(head)</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    fns = [fn for fn in listdir() if fn.endswith('.jpg')]</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    fns.sort(key=lambda fn: int(fn[5:fn.rindex('.')]))</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    for fn in fns:</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        fp.write(r'''		&lt;div align="center"&gt;</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		    &lt;figure&gt;</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			    &lt;img src="{}" border="1" style="transform: rotate({}deg);"/&gt;</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			    &lt;figcaption&gt;{}&lt;/figcaption&gt;</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		    &lt;/figure&gt;</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		&lt;/div&gt;'''.format(fn, randint(1, 16)-8, fn[:fn.rindex('.')]))</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9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    fp.write('''	&lt;/body&gt;\n&lt;/html&gt;''')</a:t>
            </a:r>
            <a:endParaRPr kumimoji="0" lang="zh-CN" altLang="en-US" sz="1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ts val="0"/>
              </a:spcBef>
              <a:spcAft>
                <a:spcPct val="0"/>
              </a:spcAft>
              <a:buClrTx/>
              <a:buSzTx/>
              <a:buFontTx/>
              <a:buNone/>
            </a:pPr>
            <a:r>
              <a:rPr kumimoji="0" lang="zh-CN" altLang="en-US" sz="1400" b="0" i="0" u="none" strike="noStrike" kern="1200" cap="none" spc="0" normalizeH="0" baseline="0" noProof="1">
                <a:solidFill>
                  <a:schemeClr val="tx1"/>
                </a:solidFill>
                <a:latin typeface="+mn-lt"/>
                <a:ea typeface="+mn-ea"/>
                <a:cs typeface="+mn-cs"/>
              </a:rPr>
              <a:t>    </a:t>
            </a:r>
            <a:endParaRPr kumimoji="0" lang="zh-CN" altLang="en-US" sz="14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en-US" strike="noStrike" noProof="1"/>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en-US" strike="noStrike" noProof="1"/>
          </a:p>
        </p:txBody>
      </p:sp>
      <p:sp>
        <p:nvSpPr>
          <p:cNvPr id="2" name="文本占位符 1"/>
          <p:cNvSpPr>
            <a:spLocks noGrp="1"/>
          </p:cNvSpPr>
          <p:nvPr>
            <p:ph type="body" idx="1"/>
          </p:nvPr>
        </p:nvSpPr>
        <p:spPr/>
        <p:txBody>
          <a:bodyPr/>
          <a:p>
            <a:endParaRPr lang="zh-CN" altLang="en-US"/>
          </a:p>
        </p:txBody>
      </p:sp>
      <p:pic>
        <p:nvPicPr>
          <p:cNvPr id="148482" name="Content Placeholder 4"/>
          <p:cNvPicPr>
            <a:picLocks noGrp="1" noChangeAspect="1"/>
          </p:cNvPicPr>
          <p:nvPr>
            <p:ph sz="half" idx="2"/>
          </p:nvPr>
        </p:nvPicPr>
        <p:blipFill>
          <a:blip r:embed="rId1"/>
          <a:stretch>
            <a:fillRect/>
          </a:stretch>
        </p:blipFill>
        <p:spPr>
          <a:xfrm>
            <a:off x="2269490" y="772160"/>
            <a:ext cx="1969135" cy="5053330"/>
          </a:xfrm>
        </p:spPr>
      </p:pic>
      <p:pic>
        <p:nvPicPr>
          <p:cNvPr id="148483" name="Picture 5"/>
          <p:cNvPicPr>
            <a:picLocks noChangeAspect="1"/>
          </p:cNvPicPr>
          <p:nvPr/>
        </p:nvPicPr>
        <p:blipFill>
          <a:blip r:embed="rId2"/>
          <a:stretch>
            <a:fillRect/>
          </a:stretch>
        </p:blipFill>
        <p:spPr>
          <a:xfrm>
            <a:off x="6103938" y="130175"/>
            <a:ext cx="2130425" cy="6597650"/>
          </a:xfrm>
          <a:prstGeom prst="rect">
            <a:avLst/>
          </a:prstGeom>
          <a:noFill/>
          <a:ln w="9525">
            <a:noFill/>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7-39  </a:t>
            </a:r>
            <a:r>
              <a:rPr kumimoji="0" lang="zh-CN" altLang="en-US" sz="2400" b="0" i="0" u="none" strike="noStrike" kern="1200" cap="none" spc="0" normalizeH="0" baseline="0" noProof="1">
                <a:solidFill>
                  <a:schemeClr val="tx1"/>
                </a:solidFill>
                <a:latin typeface="+mn-lt"/>
                <a:ea typeface="+mn-ea"/>
                <a:cs typeface="+mn-cs"/>
              </a:rPr>
              <a:t>生成数据模拟饭店营业额并保存为</a:t>
            </a:r>
            <a:r>
              <a:rPr kumimoji="0" lang="en-US" altLang="zh-CN" sz="2400" b="0" i="0" u="none" strike="noStrike" kern="1200" cap="none" spc="0" normalizeH="0" baseline="0" noProof="1">
                <a:solidFill>
                  <a:schemeClr val="tx1"/>
                </a:solidFill>
                <a:latin typeface="+mn-lt"/>
                <a:ea typeface="+mn-ea"/>
                <a:cs typeface="+mn-cs"/>
              </a:rPr>
              <a:t>csv</a:t>
            </a:r>
            <a:r>
              <a:rPr kumimoji="0" lang="zh-CN" altLang="en-US" sz="2400" b="0" i="0" u="none" strike="noStrike" kern="1200" cap="none" spc="0" normalizeH="0" baseline="0" noProof="1">
                <a:solidFill>
                  <a:schemeClr val="tx1"/>
                </a:solidFill>
                <a:latin typeface="+mn-lt"/>
                <a:ea typeface="+mn-ea"/>
                <a:cs typeface="+mn-cs"/>
              </a:rPr>
              <a:t>文件。</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import csv</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import random</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import datetime</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fn = 'data.csv'</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en-US" strike="noStrike" noProof="1"/>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内容占位符 2"/>
          <p:cNvSpPr>
            <a:spLocks noGrp="1"/>
          </p:cNvSpPr>
          <p:nvPr>
            <p:ph sz="half" idx="2"/>
          </p:nvPr>
        </p:nvSpPr>
        <p:spPr/>
        <p:txBody>
          <a:bodyPr wrap="square" lIns="91440" tIns="45720" rIns="91440" bIns="45720" anchor="t"/>
          <a:p>
            <a:pPr marL="0" indent="0">
              <a:spcBef>
                <a:spcPct val="0"/>
              </a:spcBef>
              <a:buNone/>
            </a:pPr>
            <a:r>
              <a:rPr lang="zh-CN" altLang="en-US" sz="1800">
                <a:latin typeface="Consolas" panose="020B0609020204030204" pitchFamily="49" charset="0"/>
              </a:rPr>
              <a:t>with open(fn, 'w') as fp:</a:t>
            </a:r>
            <a:endParaRPr lang="zh-CN" altLang="en-US" sz="1800">
              <a:latin typeface="Consolas" panose="020B0609020204030204" pitchFamily="49" charset="0"/>
            </a:endParaRPr>
          </a:p>
          <a:p>
            <a:pPr marL="0" indent="0">
              <a:spcBef>
                <a:spcPct val="0"/>
              </a:spcBef>
              <a:buNone/>
            </a:pPr>
            <a:r>
              <a:rPr lang="zh-CN" altLang="en-US" sz="1800">
                <a:latin typeface="Consolas" panose="020B0609020204030204" pitchFamily="49" charset="0"/>
              </a:rPr>
              <a:t>    # 创建csv文件写入对象</a:t>
            </a:r>
            <a:endParaRPr lang="zh-CN" altLang="en-US" sz="1800">
              <a:latin typeface="Consolas" panose="020B0609020204030204" pitchFamily="49" charset="0"/>
            </a:endParaRPr>
          </a:p>
          <a:p>
            <a:pPr marL="0" indent="0">
              <a:spcBef>
                <a:spcPct val="0"/>
              </a:spcBef>
              <a:buNone/>
            </a:pPr>
            <a:r>
              <a:rPr lang="zh-CN" altLang="en-US" sz="1800">
                <a:latin typeface="Consolas" panose="020B0609020204030204" pitchFamily="49" charset="0"/>
              </a:rPr>
              <a:t>    wr = csv.writer(fp)</a:t>
            </a:r>
            <a:endParaRPr lang="zh-CN" altLang="en-US" sz="1800">
              <a:latin typeface="Consolas" panose="020B0609020204030204" pitchFamily="49" charset="0"/>
            </a:endParaRPr>
          </a:p>
          <a:p>
            <a:pPr marL="0" indent="0">
              <a:spcBef>
                <a:spcPct val="0"/>
              </a:spcBef>
              <a:buNone/>
            </a:pPr>
            <a:r>
              <a:rPr lang="zh-CN" altLang="en-US" sz="1800">
                <a:latin typeface="Consolas" panose="020B0609020204030204" pitchFamily="49" charset="0"/>
              </a:rPr>
              <a:t>    # 写入表头</a:t>
            </a:r>
            <a:endParaRPr lang="zh-CN" altLang="en-US" sz="1800">
              <a:latin typeface="Consolas" panose="020B0609020204030204" pitchFamily="49" charset="0"/>
            </a:endParaRPr>
          </a:p>
          <a:p>
            <a:pPr marL="0" indent="0">
              <a:spcBef>
                <a:spcPct val="0"/>
              </a:spcBef>
              <a:buNone/>
            </a:pPr>
            <a:r>
              <a:rPr lang="zh-CN" altLang="en-US" sz="1800">
                <a:latin typeface="Consolas" panose="020B0609020204030204" pitchFamily="49" charset="0"/>
              </a:rPr>
              <a:t>    wr.writerow(['日期', '销量'])</a:t>
            </a:r>
            <a:endParaRPr lang="zh-CN" altLang="en-US" sz="1800">
              <a:latin typeface="Consolas" panose="020B0609020204030204" pitchFamily="49" charset="0"/>
            </a:endParaRPr>
          </a:p>
          <a:p>
            <a:pPr marL="0" indent="0">
              <a:spcBef>
                <a:spcPct val="0"/>
              </a:spcBef>
              <a:buNone/>
            </a:pPr>
            <a:endParaRPr lang="zh-CN" altLang="en-US" sz="1800">
              <a:latin typeface="Consolas" panose="020B0609020204030204" pitchFamily="49" charset="0"/>
            </a:endParaRPr>
          </a:p>
          <a:p>
            <a:pPr marL="0" indent="0">
              <a:spcBef>
                <a:spcPct val="0"/>
              </a:spcBef>
              <a:buNone/>
            </a:pPr>
            <a:r>
              <a:rPr lang="zh-CN" altLang="en-US" sz="1800">
                <a:latin typeface="Consolas" panose="020B0609020204030204" pitchFamily="49" charset="0"/>
              </a:rPr>
              <a:t>    # 把今天作为模拟数据的第一天</a:t>
            </a:r>
            <a:endParaRPr lang="zh-CN" altLang="en-US" sz="1800">
              <a:latin typeface="Consolas" panose="020B0609020204030204" pitchFamily="49" charset="0"/>
            </a:endParaRPr>
          </a:p>
          <a:p>
            <a:pPr marL="0" indent="0">
              <a:spcBef>
                <a:spcPct val="0"/>
              </a:spcBef>
              <a:buNone/>
            </a:pPr>
            <a:r>
              <a:rPr lang="zh-CN" altLang="en-US" sz="1800">
                <a:latin typeface="Consolas" panose="020B0609020204030204" pitchFamily="49" charset="0"/>
              </a:rPr>
              <a:t>    startDate = datetime.date.today()</a:t>
            </a:r>
            <a:endParaRPr lang="zh-CN" altLang="en-US" sz="1800">
              <a:latin typeface="Consolas" panose="020B0609020204030204" pitchFamily="49" charset="0"/>
            </a:endParaRPr>
          </a:p>
          <a:p>
            <a:pPr marL="0" indent="0">
              <a:spcBef>
                <a:spcPct val="0"/>
              </a:spcBef>
              <a:buNone/>
            </a:pPr>
            <a:endParaRPr lang="zh-CN" altLang="en-US" sz="1800">
              <a:latin typeface="Consolas" panose="020B0609020204030204" pitchFamily="49" charset="0"/>
            </a:endParaRPr>
          </a:p>
          <a:p>
            <a:pPr marL="0" indent="0">
              <a:spcBef>
                <a:spcPct val="0"/>
              </a:spcBef>
              <a:buNone/>
            </a:pPr>
            <a:r>
              <a:rPr lang="zh-CN" altLang="en-US" sz="1800">
                <a:latin typeface="Consolas" panose="020B0609020204030204" pitchFamily="49" charset="0"/>
              </a:rPr>
              <a:t>    # 生成3000个模拟数据，可以根据需要进行调整</a:t>
            </a:r>
            <a:endParaRPr lang="zh-CN" altLang="en-US" sz="1800">
              <a:latin typeface="Consolas" panose="020B0609020204030204" pitchFamily="49" charset="0"/>
            </a:endParaRPr>
          </a:p>
          <a:p>
            <a:pPr marL="0" indent="0">
              <a:spcBef>
                <a:spcPct val="0"/>
              </a:spcBef>
              <a:buNone/>
            </a:pPr>
            <a:r>
              <a:rPr lang="zh-CN" altLang="en-US" sz="1800">
                <a:latin typeface="Consolas" panose="020B0609020204030204" pitchFamily="49" charset="0"/>
              </a:rPr>
              <a:t>    for i in range(1, 3000):</a:t>
            </a:r>
            <a:endParaRPr lang="zh-CN" altLang="en-US" sz="1800">
              <a:latin typeface="Consolas" panose="020B0609020204030204" pitchFamily="49" charset="0"/>
            </a:endParaRPr>
          </a:p>
          <a:p>
            <a:pPr marL="0" indent="0">
              <a:spcBef>
                <a:spcPct val="0"/>
              </a:spcBef>
              <a:buNone/>
            </a:pPr>
            <a:r>
              <a:rPr lang="zh-CN" altLang="en-US" sz="1800">
                <a:latin typeface="Consolas" panose="020B0609020204030204" pitchFamily="49" charset="0"/>
              </a:rPr>
              <a:t>        # 生成一个模拟数据，写入csv文件</a:t>
            </a:r>
            <a:endParaRPr lang="zh-CN" altLang="en-US" sz="1800">
              <a:latin typeface="Consolas" panose="020B0609020204030204" pitchFamily="49" charset="0"/>
            </a:endParaRPr>
          </a:p>
          <a:p>
            <a:pPr marL="0" indent="0">
              <a:spcBef>
                <a:spcPct val="0"/>
              </a:spcBef>
              <a:buNone/>
            </a:pPr>
            <a:r>
              <a:rPr lang="zh-CN" altLang="en-US" sz="1800">
                <a:latin typeface="Consolas" panose="020B0609020204030204" pitchFamily="49" charset="0"/>
              </a:rPr>
              <a:t>        amount = 300 + i*5 + random.randrange(100)</a:t>
            </a:r>
            <a:endParaRPr lang="zh-CN" altLang="en-US" sz="1800">
              <a:latin typeface="Consolas" panose="020B0609020204030204" pitchFamily="49" charset="0"/>
            </a:endParaRPr>
          </a:p>
          <a:p>
            <a:pPr marL="0" indent="0">
              <a:spcBef>
                <a:spcPct val="0"/>
              </a:spcBef>
              <a:buNone/>
            </a:pPr>
            <a:r>
              <a:rPr lang="zh-CN" altLang="en-US" sz="1800">
                <a:latin typeface="Consolas" panose="020B0609020204030204" pitchFamily="49" charset="0"/>
              </a:rPr>
              <a:t>        wr.writerow([str(startDate), amount])</a:t>
            </a:r>
            <a:endParaRPr lang="zh-CN" altLang="en-US" sz="1800">
              <a:latin typeface="Consolas" panose="020B0609020204030204" pitchFamily="49" charset="0"/>
            </a:endParaRPr>
          </a:p>
          <a:p>
            <a:pPr marL="0" indent="0">
              <a:spcBef>
                <a:spcPct val="0"/>
              </a:spcBef>
              <a:buNone/>
            </a:pPr>
            <a:r>
              <a:rPr lang="zh-CN" altLang="en-US" sz="1800">
                <a:latin typeface="Consolas" panose="020B0609020204030204" pitchFamily="49" charset="0"/>
              </a:rPr>
              <a:t>        # 下一天</a:t>
            </a:r>
            <a:endParaRPr lang="zh-CN" altLang="en-US" sz="1800">
              <a:latin typeface="Consolas" panose="020B0609020204030204" pitchFamily="49" charset="0"/>
            </a:endParaRPr>
          </a:p>
          <a:p>
            <a:pPr marL="0" indent="0">
              <a:spcBef>
                <a:spcPct val="0"/>
              </a:spcBef>
              <a:buNone/>
            </a:pPr>
            <a:r>
              <a:rPr lang="zh-CN" altLang="en-US" sz="1800">
                <a:latin typeface="Consolas" panose="020B0609020204030204" pitchFamily="49" charset="0"/>
              </a:rPr>
              <a:t>        startDate = startDate + datetime.timedelta(days=1)</a:t>
            </a:r>
            <a:endParaRPr lang="zh-CN" altLang="en-US" sz="1800">
              <a:latin typeface="Consolas" panose="020B0609020204030204" pitchFamily="49" charset="0"/>
            </a:endParaRPr>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en-US" strike="noStrike" noProof="1"/>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内容占位符 2"/>
          <p:cNvSpPr>
            <a:spLocks noGrp="1"/>
          </p:cNvSpPr>
          <p:nvPr>
            <p:ph sz="half" idx="2"/>
          </p:nvPr>
        </p:nvSpPr>
        <p:spPr/>
        <p:txBody>
          <a:bodyPr wrap="square" lIns="91440" tIns="45720" rIns="91440" bIns="45720" anchor="t"/>
          <a:p>
            <a:pPr marL="0" indent="0">
              <a:buNone/>
            </a:pPr>
            <a:r>
              <a:rPr lang="zh-CN" altLang="en-US" sz="1800">
                <a:latin typeface="Consolas" panose="020B0609020204030204" pitchFamily="49" charset="0"/>
              </a:rPr>
              <a:t># 读取并显示上面代码生成的csv文件内容</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with open(fn) as fp:</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    for line in csv.reader(fp):</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        if line:</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            print(*line)</a:t>
            </a:r>
            <a:endParaRPr lang="zh-CN" altLang="en-US" sz="1800">
              <a:latin typeface="Consolas" panose="020B0609020204030204" pitchFamily="49" charset="0"/>
            </a:endParaRPr>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en-US" strike="noStrike" noProof="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25601"/>
          <p:cNvSpPr>
            <a:spLocks noGrp="1"/>
          </p:cNvSpPr>
          <p:nvPr>
            <p:ph type="title"/>
          </p:nvPr>
        </p:nvSpPr>
        <p:spPr>
          <a:xfrm>
            <a:off x="554355" y="150495"/>
            <a:ext cx="5398770" cy="414020"/>
          </a:xfrm>
        </p:spPr>
        <p:txBody>
          <a:bodyPr/>
          <a:lstStyle/>
          <a:p>
            <a:pPr fontAlgn="base"/>
            <a:r>
              <a:rPr lang="zh-CN" altLang="en-US" strike="noStrike" noProof="1"/>
              <a:t>7.2 文本文件操作</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39938" name="文本占位符 25602"/>
          <p:cNvSpPr>
            <a:spLocks noGrp="1"/>
          </p:cNvSpPr>
          <p:nvPr>
            <p:ph sz="half" idx="2"/>
          </p:nvPr>
        </p:nvSpPr>
        <p:spPr/>
        <p:txBody>
          <a:bodyPr wrap="square" lIns="91440" tIns="45720" rIns="91440" bIns="45720" anchor="t"/>
          <a:p>
            <a:pPr>
              <a:buSzPct val="90000"/>
              <a:buFont typeface="Wingdings" panose="05000000000000000000" pitchFamily="2" charset="2"/>
              <a:buChar char="§"/>
            </a:pPr>
            <a:r>
              <a:rPr lang="zh-CN" altLang="en-US" sz="2400"/>
              <a:t>例</a:t>
            </a:r>
            <a:r>
              <a:rPr lang="en-US" altLang="zh-CN" sz="2400"/>
              <a:t>7-</a:t>
            </a:r>
            <a:r>
              <a:rPr lang="zh-CN" altLang="en-US" sz="2400"/>
              <a:t>1  向文本文件中写入内容，然后再读出。</a:t>
            </a:r>
            <a:endParaRPr lang="zh-CN" altLang="en-US" sz="2400"/>
          </a:p>
          <a:p>
            <a:pPr>
              <a:buSzPct val="90000"/>
              <a:buFont typeface="Wingdings" panose="05000000000000000000" pitchFamily="2" charset="2"/>
              <a:buNone/>
            </a:pPr>
            <a:endParaRPr lang="zh-CN" altLang="en-US" sz="2000"/>
          </a:p>
          <a:p>
            <a:pPr>
              <a:buSzPct val="90000"/>
              <a:buFont typeface="Wingdings" panose="05000000000000000000" pitchFamily="2" charset="2"/>
              <a:buNone/>
            </a:pPr>
            <a:r>
              <a:rPr lang="zh-CN" altLang="en-US" sz="1800">
                <a:latin typeface="Consolas" panose="020B0609020204030204" pitchFamily="49" charset="0"/>
              </a:rPr>
              <a:t>s = 'Hello world\n文本文件的读取方法\n文本文件的写入方法\n'</a:t>
            </a:r>
            <a:endParaRPr lang="zh-CN" altLang="en-US" sz="1800">
              <a:latin typeface="Consolas" panose="020B0609020204030204" pitchFamily="49" charset="0"/>
            </a:endParaRPr>
          </a:p>
          <a:p>
            <a:pPr>
              <a:buSzPct val="90000"/>
              <a:buFont typeface="Wingdings" panose="05000000000000000000" pitchFamily="2" charset="2"/>
              <a:buNone/>
            </a:pPr>
            <a:endParaRPr lang="zh-CN" altLang="en-US"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with open('sample.txt', 'w') as fp:    #默认使用cp936编码</a:t>
            </a:r>
            <a:endParaRPr lang="zh-CN" altLang="en-US"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    fp.write(s)</a:t>
            </a:r>
            <a:endParaRPr lang="zh-CN" altLang="en-US" sz="1800">
              <a:latin typeface="Consolas" panose="020B0609020204030204" pitchFamily="49" charset="0"/>
            </a:endParaRPr>
          </a:p>
          <a:p>
            <a:pPr>
              <a:buSzPct val="90000"/>
              <a:buFont typeface="Wingdings" panose="05000000000000000000" pitchFamily="2" charset="2"/>
              <a:buNone/>
            </a:pPr>
            <a:endParaRPr lang="zh-CN" altLang="en-US"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with open('sample.txt') as fp:         #默认使用cp936编码</a:t>
            </a:r>
            <a:endParaRPr lang="zh-CN" altLang="en-US"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    print(fp.read())</a:t>
            </a:r>
            <a:endParaRPr lang="zh-CN" altLang="en-US" sz="1800">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8673"/>
          <p:cNvSpPr>
            <a:spLocks noGrp="1"/>
          </p:cNvSpPr>
          <p:nvPr>
            <p:ph type="title"/>
          </p:nvPr>
        </p:nvSpPr>
        <p:spPr>
          <a:xfrm>
            <a:off x="554355" y="150495"/>
            <a:ext cx="5398770" cy="414020"/>
          </a:xfrm>
        </p:spPr>
        <p:txBody>
          <a:bodyPr/>
          <a:lstStyle/>
          <a:p>
            <a:pPr fontAlgn="base"/>
            <a:r>
              <a:rPr lang="zh-CN" altLang="en-US" strike="noStrike" noProof="1"/>
              <a:t>7.2 文本文件基本操作</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41986" name="文本占位符 28674"/>
          <p:cNvSpPr>
            <a:spLocks noGrp="1"/>
          </p:cNvSpPr>
          <p:nvPr>
            <p:ph sz="half" idx="2"/>
          </p:nvPr>
        </p:nvSpPr>
        <p:spPr/>
        <p:txBody>
          <a:bodyPr wrap="square" lIns="91440" tIns="45720" rIns="91440" bIns="45720" anchor="t"/>
          <a:p>
            <a:pPr>
              <a:buSzPct val="90000"/>
              <a:buFont typeface="Wingdings" panose="05000000000000000000" pitchFamily="2" charset="2"/>
              <a:buChar char="§"/>
            </a:pPr>
            <a:r>
              <a:rPr lang="zh-CN" altLang="en-US" sz="2400"/>
              <a:t>例</a:t>
            </a:r>
            <a:r>
              <a:rPr lang="en-US" altLang="zh-CN" sz="2400"/>
              <a:t>7-2  </a:t>
            </a:r>
            <a:r>
              <a:rPr lang="zh-CN" altLang="en-US" sz="2400"/>
              <a:t>读取并显示文本文件的前5个字符。</a:t>
            </a:r>
            <a:endParaRPr lang="zh-CN" altLang="en-US" sz="2400"/>
          </a:p>
          <a:p>
            <a:pPr>
              <a:buSzPct val="90000"/>
              <a:buFont typeface="Wingdings" panose="05000000000000000000" pitchFamily="2" charset="2"/>
              <a:buNone/>
            </a:pPr>
            <a:endParaRPr lang="zh-CN" altLang="en-US" sz="2000"/>
          </a:p>
          <a:p>
            <a:pPr>
              <a:buSzPct val="90000"/>
              <a:buFont typeface="Wingdings" panose="05000000000000000000" pitchFamily="2" charset="2"/>
              <a:buNone/>
            </a:pPr>
            <a:r>
              <a:rPr lang="en-US" altLang="zh-CN" sz="1800">
                <a:latin typeface="Consolas" panose="020B0609020204030204" pitchFamily="49" charset="0"/>
              </a:rPr>
              <a:t>with </a:t>
            </a:r>
            <a:r>
              <a:rPr lang="zh-CN" altLang="en-US" sz="1800">
                <a:latin typeface="Consolas" panose="020B0609020204030204" pitchFamily="49" charset="0"/>
              </a:rPr>
              <a:t>open('sample.txt', 'r') </a:t>
            </a:r>
            <a:r>
              <a:rPr lang="en-US" altLang="zh-CN" sz="1800">
                <a:latin typeface="Consolas" panose="020B0609020204030204" pitchFamily="49" charset="0"/>
              </a:rPr>
              <a:t>as f:</a:t>
            </a:r>
            <a:endParaRPr lang="en-US" altLang="zh-CN"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    s = f.read(5)</a:t>
            </a:r>
            <a:endParaRPr lang="zh-CN" altLang="en-US" sz="1800">
              <a:latin typeface="Consolas" panose="020B0609020204030204" pitchFamily="49" charset="0"/>
            </a:endParaRPr>
          </a:p>
          <a:p>
            <a:pPr>
              <a:buSzPct val="90000"/>
              <a:buFont typeface="Wingdings" panose="05000000000000000000" pitchFamily="2" charset="2"/>
              <a:buNone/>
            </a:pPr>
            <a:endParaRPr lang="zh-CN" altLang="en-US"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print('s=',s)</a:t>
            </a:r>
            <a:endParaRPr lang="zh-CN" altLang="en-US"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print('字符串s的长度(字符个数)=', len(s))</a:t>
            </a:r>
            <a:endParaRPr lang="zh-CN" altLang="en-US" sz="1800">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29697"/>
          <p:cNvSpPr>
            <a:spLocks noGrp="1"/>
          </p:cNvSpPr>
          <p:nvPr>
            <p:ph type="title"/>
          </p:nvPr>
        </p:nvSpPr>
        <p:spPr>
          <a:xfrm>
            <a:off x="554355" y="150495"/>
            <a:ext cx="5398770" cy="414020"/>
          </a:xfrm>
        </p:spPr>
        <p:txBody>
          <a:bodyPr/>
          <a:lstStyle/>
          <a:p>
            <a:pPr fontAlgn="base"/>
            <a:r>
              <a:rPr lang="zh-CN" altLang="en-US" strike="noStrike" noProof="1"/>
              <a:t>7.2 文本文件基本操作</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43010" name="文本占位符 29698"/>
          <p:cNvSpPr>
            <a:spLocks noGrp="1"/>
          </p:cNvSpPr>
          <p:nvPr>
            <p:ph sz="half" idx="2"/>
          </p:nvPr>
        </p:nvSpPr>
        <p:spPr/>
        <p:txBody>
          <a:bodyPr wrap="square" lIns="91440" tIns="45720" rIns="91440" bIns="45720" anchor="t"/>
          <a:p>
            <a:pPr>
              <a:buSzPct val="90000"/>
              <a:buFont typeface="Wingdings" panose="05000000000000000000" pitchFamily="2" charset="2"/>
              <a:buChar char="§"/>
            </a:pPr>
            <a:r>
              <a:rPr lang="zh-CN" altLang="en-US" sz="2400"/>
              <a:t>例</a:t>
            </a:r>
            <a:r>
              <a:rPr lang="en-US" altLang="zh-CN" sz="2400"/>
              <a:t>7-</a:t>
            </a:r>
            <a:r>
              <a:rPr lang="zh-CN" altLang="en-US" sz="2400"/>
              <a:t>3  读取并显示文本文件所有行。</a:t>
            </a:r>
            <a:endParaRPr lang="zh-CN" altLang="en-US" sz="2400"/>
          </a:p>
          <a:p>
            <a:pPr>
              <a:buSzPct val="90000"/>
              <a:buFont typeface="Wingdings" panose="05000000000000000000" pitchFamily="2" charset="2"/>
              <a:buNone/>
            </a:pPr>
            <a:endParaRPr lang="zh-CN" altLang="en-US" sz="2000"/>
          </a:p>
          <a:p>
            <a:pPr>
              <a:buSzPct val="90000"/>
              <a:buFont typeface="Wingdings" panose="05000000000000000000" pitchFamily="2" charset="2"/>
              <a:buNone/>
            </a:pPr>
            <a:r>
              <a:rPr lang="zh-CN" altLang="en-US" sz="1800">
                <a:latin typeface="Consolas" panose="020B0609020204030204" pitchFamily="49" charset="0"/>
              </a:rPr>
              <a:t>with open('sample.txt') as fp:      #假设文件采用CP936编码</a:t>
            </a:r>
            <a:endParaRPr lang="zh-CN" altLang="en-US"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    for line in fp:                 #文件对象可以直接迭代</a:t>
            </a:r>
            <a:endParaRPr lang="zh-CN" altLang="en-US"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        print(line)</a:t>
            </a:r>
            <a:endParaRPr lang="zh-CN" altLang="en-US" sz="1800">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31745"/>
          <p:cNvSpPr>
            <a:spLocks noGrp="1"/>
          </p:cNvSpPr>
          <p:nvPr>
            <p:ph type="title"/>
          </p:nvPr>
        </p:nvSpPr>
        <p:spPr>
          <a:xfrm>
            <a:off x="554355" y="150495"/>
            <a:ext cx="5398770" cy="414020"/>
          </a:xfrm>
        </p:spPr>
        <p:txBody>
          <a:bodyPr/>
          <a:lstStyle/>
          <a:p>
            <a:pPr fontAlgn="base"/>
            <a:r>
              <a:rPr lang="zh-CN" altLang="en-US" strike="noStrike" noProof="1"/>
              <a:t>7.2 文本文件基本操作</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38914" name="文本占位符 31746"/>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7-</a:t>
            </a:r>
            <a:r>
              <a:rPr kumimoji="0" lang="zh-CN" altLang="en-US" sz="2400" b="0" i="0" u="none" strike="noStrike" kern="1200" cap="none" spc="0" normalizeH="0" baseline="0" noProof="1">
                <a:solidFill>
                  <a:schemeClr val="tx1"/>
                </a:solidFill>
                <a:latin typeface="+mn-lt"/>
                <a:ea typeface="+mn-ea"/>
                <a:cs typeface="+mn-cs"/>
              </a:rPr>
              <a:t>4  移动文件指针。</a:t>
            </a:r>
            <a:endParaRPr kumimoji="0" lang="zh-CN" altLang="en-US" sz="2400" b="0" i="0" u="none" strike="noStrike" kern="1200" cap="none" spc="0" normalizeH="0" baseline="0" noProof="1">
              <a:solidFill>
                <a:schemeClr val="tx1"/>
              </a:solidFill>
              <a:latin typeface="+mn-lt"/>
              <a:ea typeface="+mn-ea"/>
              <a:cs typeface="+mn-cs"/>
            </a:endParaRPr>
          </a:p>
          <a:p>
            <a:pPr marL="686435" marR="0" indent="-342265" algn="l" defTabSz="914400" rtl="0" eaLnBrk="1" fontAlgn="base" latinLnBrk="0" hangingPunct="1">
              <a:lnSpc>
                <a:spcPct val="150000"/>
              </a:lnSpc>
              <a:spcBef>
                <a:spcPct val="0"/>
              </a:spcBef>
              <a:spcAft>
                <a:spcPct val="0"/>
              </a:spcAft>
              <a:buClrTx/>
              <a:buSzTx/>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mn-ea"/>
                <a:cs typeface="+mn-cs"/>
              </a:rPr>
              <a:t>Python 2.x和Python 3.x对于seek()方法的理解和处理是一致的，都是把文件指针定位到文件中</a:t>
            </a:r>
            <a:r>
              <a:rPr kumimoji="0" lang="zh-CN" altLang="en-US" sz="1800" b="0" i="0" u="none" strike="noStrike" kern="1200" cap="none" spc="0" normalizeH="0" baseline="0" noProof="1">
                <a:solidFill>
                  <a:srgbClr val="FF0000"/>
                </a:solidFill>
                <a:latin typeface="+mn-lt"/>
                <a:ea typeface="+mn-ea"/>
                <a:cs typeface="+mn-cs"/>
              </a:rPr>
              <a:t>指定字节的位置</a:t>
            </a:r>
            <a:r>
              <a:rPr kumimoji="0" lang="zh-CN" altLang="en-US" sz="1800" b="0" i="0" u="none" strike="noStrike" kern="1200" cap="none" spc="0" normalizeH="0" baseline="0" noProof="1">
                <a:solidFill>
                  <a:schemeClr val="tx1"/>
                </a:solidFill>
                <a:latin typeface="+mn-lt"/>
                <a:ea typeface="+mn-ea"/>
                <a:cs typeface="+mn-cs"/>
              </a:rPr>
              <a:t>。但是由于对中文的支持程度不一样，可能会导致在Python 2.x和Python 3.x中的运行结果有所不同。例如下面的代码在Python 3.</a:t>
            </a:r>
            <a:r>
              <a:rPr kumimoji="0" lang="en-US" altLang="zh-CN" sz="1800" b="0" i="0" u="none" strike="noStrike" kern="1200" cap="none" spc="0" normalizeH="0" baseline="0" noProof="1">
                <a:solidFill>
                  <a:schemeClr val="tx1"/>
                </a:solidFill>
                <a:latin typeface="+mn-lt"/>
                <a:ea typeface="+mn-ea"/>
                <a:cs typeface="+mn-cs"/>
              </a:rPr>
              <a:t>5</a:t>
            </a:r>
            <a:r>
              <a:rPr kumimoji="0" lang="zh-CN" altLang="en-US" sz="1800" b="0" i="0" u="none" strike="noStrike" kern="1200" cap="none" spc="0" normalizeH="0" baseline="0" noProof="1">
                <a:solidFill>
                  <a:schemeClr val="tx1"/>
                </a:solidFill>
                <a:latin typeface="+mn-lt"/>
                <a:ea typeface="+mn-ea"/>
                <a:cs typeface="+mn-cs"/>
              </a:rPr>
              <a:t>.</a:t>
            </a:r>
            <a:r>
              <a:rPr kumimoji="0" lang="en-US" altLang="zh-CN" sz="1800" b="0" i="0" u="none" strike="noStrike" kern="1200" cap="none" spc="0" normalizeH="0" baseline="0" noProof="1">
                <a:solidFill>
                  <a:schemeClr val="tx1"/>
                </a:solidFill>
                <a:latin typeface="+mn-lt"/>
                <a:ea typeface="+mn-ea"/>
                <a:cs typeface="+mn-cs"/>
              </a:rPr>
              <a:t>2</a:t>
            </a:r>
            <a:r>
              <a:rPr kumimoji="0" lang="zh-CN" altLang="en-US" sz="1800" b="0" i="0" u="none" strike="noStrike" kern="1200" cap="none" spc="0" normalizeH="0" baseline="0" noProof="1">
                <a:solidFill>
                  <a:schemeClr val="tx1"/>
                </a:solidFill>
                <a:latin typeface="+mn-lt"/>
                <a:ea typeface="+mn-ea"/>
                <a:cs typeface="+mn-cs"/>
              </a:rPr>
              <a:t>中运行，当遇到无法解码的字符会抛出异常。</a:t>
            </a:r>
            <a:endParaRPr kumimoji="0" lang="zh-CN" altLang="en-US" sz="18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32769"/>
          <p:cNvSpPr>
            <a:spLocks noGrp="1"/>
          </p:cNvSpPr>
          <p:nvPr>
            <p:ph type="title"/>
          </p:nvPr>
        </p:nvSpPr>
        <p:spPr>
          <a:xfrm>
            <a:off x="554355" y="150495"/>
            <a:ext cx="5398770" cy="414020"/>
          </a:xfrm>
        </p:spPr>
        <p:txBody>
          <a:bodyPr/>
          <a:lstStyle/>
          <a:p>
            <a:pPr fontAlgn="base"/>
            <a:r>
              <a:rPr lang="zh-CN" altLang="en-US" strike="noStrike" noProof="1"/>
              <a:t>7.2 文本文件基本操作</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45058" name="文本占位符 32770"/>
          <p:cNvSpPr>
            <a:spLocks noGrp="1"/>
          </p:cNvSpPr>
          <p:nvPr>
            <p:ph sz="half" idx="2"/>
          </p:nvPr>
        </p:nvSpPr>
        <p:spPr/>
        <p:txBody>
          <a:bodyPr wrap="square" lIns="91440" tIns="45720" rIns="91440" bIns="45720" anchor="t"/>
          <a:p>
            <a:pPr marL="1905" indent="-344805">
              <a:lnSpc>
                <a:spcPct val="80000"/>
              </a:lnSpc>
              <a:buSzPct val="90000"/>
              <a:buFont typeface="Wingdings" panose="05000000000000000000" pitchFamily="2" charset="2"/>
              <a:buNone/>
            </a:pPr>
            <a:r>
              <a:rPr lang="en-US" altLang="zh-CN" sz="1600">
                <a:latin typeface="Consolas" panose="020B0609020204030204" pitchFamily="49" charset="0"/>
              </a:rPr>
              <a:t>&gt;&gt;&gt; s = '</a:t>
            </a:r>
            <a:r>
              <a:rPr lang="zh-CN" altLang="en-US" sz="1600">
                <a:latin typeface="Consolas" panose="020B0609020204030204" pitchFamily="49" charset="0"/>
              </a:rPr>
              <a:t>中国山东烟台</a:t>
            </a:r>
            <a:r>
              <a:rPr lang="en-US" altLang="zh-CN" sz="1600">
                <a:latin typeface="Consolas" panose="020B0609020204030204" pitchFamily="49" charset="0"/>
              </a:rPr>
              <a:t>SDIBT'</a:t>
            </a:r>
            <a:endParaRPr lang="en-US" altLang="zh-CN" sz="1600">
              <a:latin typeface="Consolas" panose="020B0609020204030204" pitchFamily="49" charset="0"/>
            </a:endParaRPr>
          </a:p>
          <a:p>
            <a:pPr marL="1905" indent="-344805">
              <a:lnSpc>
                <a:spcPct val="80000"/>
              </a:lnSpc>
              <a:buSzPct val="90000"/>
              <a:buFont typeface="Wingdings" panose="05000000000000000000" pitchFamily="2" charset="2"/>
              <a:buNone/>
            </a:pPr>
            <a:r>
              <a:rPr lang="en-US" altLang="zh-CN" sz="1600">
                <a:latin typeface="Consolas" panose="020B0609020204030204" pitchFamily="49" charset="0"/>
              </a:rPr>
              <a:t>&gt;&gt;&gt; fp = open(r'D:\sample.txt', 'w')</a:t>
            </a:r>
            <a:endParaRPr lang="en-US" altLang="zh-CN" sz="1600">
              <a:latin typeface="Consolas" panose="020B0609020204030204" pitchFamily="49" charset="0"/>
            </a:endParaRPr>
          </a:p>
          <a:p>
            <a:pPr marL="1905" indent="-344805">
              <a:lnSpc>
                <a:spcPct val="80000"/>
              </a:lnSpc>
              <a:buSzPct val="90000"/>
              <a:buFont typeface="Wingdings" panose="05000000000000000000" pitchFamily="2" charset="2"/>
              <a:buNone/>
            </a:pPr>
            <a:r>
              <a:rPr lang="en-US" altLang="zh-CN" sz="1600">
                <a:latin typeface="Consolas" panose="020B0609020204030204" pitchFamily="49" charset="0"/>
              </a:rPr>
              <a:t>&gt;&gt;&gt; fp.write(s)</a:t>
            </a:r>
            <a:endParaRPr lang="en-US" altLang="zh-CN" sz="1600">
              <a:latin typeface="Consolas" panose="020B0609020204030204" pitchFamily="49"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pitchFamily="49" charset="0"/>
              </a:rPr>
              <a:t>11</a:t>
            </a:r>
            <a:endParaRPr lang="en-US" altLang="zh-CN" sz="1600">
              <a:solidFill>
                <a:srgbClr val="00B0F0"/>
              </a:solidFill>
              <a:latin typeface="Consolas" panose="020B0609020204030204" pitchFamily="49" charset="0"/>
            </a:endParaRPr>
          </a:p>
          <a:p>
            <a:pPr marL="1905" indent="-344805">
              <a:lnSpc>
                <a:spcPct val="80000"/>
              </a:lnSpc>
              <a:buSzPct val="90000"/>
              <a:buFont typeface="Wingdings" panose="05000000000000000000" pitchFamily="2" charset="2"/>
              <a:buNone/>
            </a:pPr>
            <a:r>
              <a:rPr lang="en-US" altLang="zh-CN" sz="1600">
                <a:latin typeface="Consolas" panose="020B0609020204030204" pitchFamily="49" charset="0"/>
              </a:rPr>
              <a:t>&gt;&gt;&gt; fp.close()</a:t>
            </a:r>
            <a:endParaRPr lang="en-US" altLang="zh-CN" sz="1600">
              <a:latin typeface="Consolas" panose="020B0609020204030204" pitchFamily="49" charset="0"/>
            </a:endParaRPr>
          </a:p>
          <a:p>
            <a:pPr marL="1905" indent="-344805">
              <a:lnSpc>
                <a:spcPct val="80000"/>
              </a:lnSpc>
              <a:buSzPct val="90000"/>
              <a:buFont typeface="Wingdings" panose="05000000000000000000" pitchFamily="2" charset="2"/>
              <a:buNone/>
            </a:pPr>
            <a:r>
              <a:rPr lang="en-US" altLang="zh-CN" sz="1600">
                <a:latin typeface="Consolas" panose="020B0609020204030204" pitchFamily="49" charset="0"/>
              </a:rPr>
              <a:t>&gt;&gt;&gt; fp = open(r'D:\sample.txt', 'r')</a:t>
            </a:r>
            <a:endParaRPr lang="en-US" altLang="zh-CN" sz="1600">
              <a:latin typeface="Consolas" panose="020B0609020204030204" pitchFamily="49" charset="0"/>
            </a:endParaRPr>
          </a:p>
          <a:p>
            <a:pPr marL="1905" indent="-344805">
              <a:lnSpc>
                <a:spcPct val="80000"/>
              </a:lnSpc>
              <a:buSzPct val="90000"/>
              <a:buFont typeface="Wingdings" panose="05000000000000000000" pitchFamily="2" charset="2"/>
              <a:buNone/>
            </a:pPr>
            <a:r>
              <a:rPr lang="en-US" altLang="zh-CN" sz="1600">
                <a:latin typeface="Consolas" panose="020B0609020204030204" pitchFamily="49" charset="0"/>
              </a:rPr>
              <a:t>&gt;&gt;&gt; print(fp.read(3))</a:t>
            </a:r>
            <a:endParaRPr lang="en-US" altLang="zh-CN" sz="160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a:solidFill>
                  <a:srgbClr val="00B0F0"/>
                </a:solidFill>
                <a:latin typeface="Consolas" panose="020B0609020204030204" pitchFamily="49" charset="0"/>
              </a:rPr>
              <a:t>中国山</a:t>
            </a:r>
            <a:endParaRPr lang="zh-CN" altLang="en-US" sz="1600">
              <a:solidFill>
                <a:srgbClr val="00B0F0"/>
              </a:solidFill>
              <a:latin typeface="Consolas" panose="020B0609020204030204" pitchFamily="49" charset="0"/>
            </a:endParaRPr>
          </a:p>
          <a:p>
            <a:pPr marL="1905" indent="-344805">
              <a:lnSpc>
                <a:spcPct val="80000"/>
              </a:lnSpc>
              <a:buSzPct val="90000"/>
              <a:buFont typeface="Wingdings" panose="05000000000000000000" pitchFamily="2" charset="2"/>
              <a:buNone/>
            </a:pPr>
            <a:r>
              <a:rPr lang="en-US" altLang="zh-CN" sz="1600">
                <a:latin typeface="Consolas" panose="020B0609020204030204" pitchFamily="49" charset="0"/>
              </a:rPr>
              <a:t>&gt;&gt;&gt; fp.seek(2)</a:t>
            </a:r>
            <a:endParaRPr lang="en-US" altLang="zh-CN" sz="1600">
              <a:latin typeface="Consolas" panose="020B0609020204030204" pitchFamily="49"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pitchFamily="49" charset="0"/>
              </a:rPr>
              <a:t>2</a:t>
            </a:r>
            <a:endParaRPr lang="en-US" altLang="zh-CN" sz="1600">
              <a:solidFill>
                <a:srgbClr val="00B0F0"/>
              </a:solidFill>
              <a:latin typeface="Consolas" panose="020B0609020204030204" pitchFamily="49" charset="0"/>
            </a:endParaRPr>
          </a:p>
          <a:p>
            <a:pPr marL="1905" indent="-344805">
              <a:lnSpc>
                <a:spcPct val="80000"/>
              </a:lnSpc>
              <a:buSzPct val="90000"/>
              <a:buFont typeface="Wingdings" panose="05000000000000000000" pitchFamily="2" charset="2"/>
              <a:buNone/>
            </a:pPr>
            <a:r>
              <a:rPr lang="en-US" altLang="zh-CN" sz="1600">
                <a:latin typeface="Consolas" panose="020B0609020204030204" pitchFamily="49" charset="0"/>
              </a:rPr>
              <a:t>&gt;&gt;&gt; print(fp.read(1))</a:t>
            </a:r>
            <a:endParaRPr lang="en-US" altLang="zh-CN" sz="160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a:solidFill>
                  <a:srgbClr val="00B0F0"/>
                </a:solidFill>
                <a:latin typeface="Consolas" panose="020B0609020204030204" pitchFamily="49" charset="0"/>
              </a:rPr>
              <a:t>国</a:t>
            </a:r>
            <a:endParaRPr lang="zh-CN" altLang="en-US" sz="1600">
              <a:solidFill>
                <a:srgbClr val="00B0F0"/>
              </a:solidFill>
              <a:latin typeface="Consolas" panose="020B0609020204030204" pitchFamily="49" charset="0"/>
            </a:endParaRPr>
          </a:p>
          <a:p>
            <a:pPr marL="1905" indent="-344805">
              <a:lnSpc>
                <a:spcPct val="80000"/>
              </a:lnSpc>
              <a:buSzPct val="90000"/>
              <a:buFont typeface="Wingdings" panose="05000000000000000000" pitchFamily="2" charset="2"/>
              <a:buNone/>
            </a:pPr>
            <a:r>
              <a:rPr lang="en-US" altLang="zh-CN" sz="1600">
                <a:latin typeface="Consolas" panose="020B0609020204030204" pitchFamily="49" charset="0"/>
              </a:rPr>
              <a:t>&gt;&gt;&gt; fp.seek(13)</a:t>
            </a:r>
            <a:endParaRPr lang="en-US" altLang="zh-CN" sz="1600">
              <a:latin typeface="Consolas" panose="020B0609020204030204" pitchFamily="49"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pitchFamily="49" charset="0"/>
              </a:rPr>
              <a:t>13</a:t>
            </a:r>
            <a:endParaRPr lang="en-US" altLang="zh-CN" sz="1600">
              <a:solidFill>
                <a:srgbClr val="00B0F0"/>
              </a:solidFill>
              <a:latin typeface="Consolas" panose="020B0609020204030204" pitchFamily="49" charset="0"/>
            </a:endParaRPr>
          </a:p>
          <a:p>
            <a:pPr marL="1905" indent="-344805">
              <a:lnSpc>
                <a:spcPct val="80000"/>
              </a:lnSpc>
              <a:buSzPct val="90000"/>
              <a:buFont typeface="Wingdings" panose="05000000000000000000" pitchFamily="2" charset="2"/>
              <a:buNone/>
            </a:pPr>
            <a:r>
              <a:rPr lang="en-US" altLang="zh-CN" sz="1600">
                <a:latin typeface="Consolas" panose="020B0609020204030204" pitchFamily="49" charset="0"/>
              </a:rPr>
              <a:t>&gt;&gt;&gt; print(fp.read(1))</a:t>
            </a:r>
            <a:endParaRPr lang="en-US" altLang="zh-CN" sz="1600">
              <a:latin typeface="Consolas" panose="020B0609020204030204" pitchFamily="49"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pitchFamily="49" charset="0"/>
              </a:rPr>
              <a:t>D</a:t>
            </a:r>
            <a:endParaRPr lang="en-US" altLang="zh-CN" sz="1600">
              <a:solidFill>
                <a:srgbClr val="00B0F0"/>
              </a:solidFill>
              <a:latin typeface="Consolas" panose="020B0609020204030204" pitchFamily="49" charset="0"/>
            </a:endParaRPr>
          </a:p>
          <a:p>
            <a:pPr marL="1905" indent="-344805">
              <a:lnSpc>
                <a:spcPct val="80000"/>
              </a:lnSpc>
              <a:buSzPct val="90000"/>
              <a:buFont typeface="Wingdings" panose="05000000000000000000" pitchFamily="2" charset="2"/>
              <a:buNone/>
            </a:pPr>
            <a:r>
              <a:rPr lang="en-US" altLang="zh-CN" sz="1600">
                <a:latin typeface="Consolas" panose="020B0609020204030204" pitchFamily="49" charset="0"/>
              </a:rPr>
              <a:t>&gt;&gt;&gt; fp.seek(3)</a:t>
            </a:r>
            <a:endParaRPr lang="en-US" altLang="zh-CN" sz="1600">
              <a:latin typeface="Consolas" panose="020B0609020204030204" pitchFamily="49" charset="0"/>
            </a:endParaRPr>
          </a:p>
          <a:p>
            <a:pPr marL="1905" indent="-344805">
              <a:lnSpc>
                <a:spcPct val="80000"/>
              </a:lnSpc>
              <a:buSzPct val="90000"/>
              <a:buFont typeface="Wingdings" panose="05000000000000000000" pitchFamily="2" charset="2"/>
              <a:buNone/>
            </a:pPr>
            <a:r>
              <a:rPr lang="en-US" altLang="zh-CN" sz="1600">
                <a:solidFill>
                  <a:srgbClr val="00B0F0"/>
                </a:solidFill>
                <a:latin typeface="Consolas" panose="020B0609020204030204" pitchFamily="49" charset="0"/>
              </a:rPr>
              <a:t>3</a:t>
            </a:r>
            <a:endParaRPr lang="en-US" altLang="zh-CN" sz="1600">
              <a:solidFill>
                <a:srgbClr val="00B0F0"/>
              </a:solidFill>
              <a:latin typeface="Consolas" panose="020B0609020204030204" pitchFamily="49" charset="0"/>
            </a:endParaRPr>
          </a:p>
          <a:p>
            <a:pPr marL="1905" indent="-344805">
              <a:lnSpc>
                <a:spcPct val="80000"/>
              </a:lnSpc>
              <a:buSzPct val="90000"/>
              <a:buFont typeface="Wingdings" panose="05000000000000000000" pitchFamily="2" charset="2"/>
              <a:buNone/>
            </a:pPr>
            <a:r>
              <a:rPr lang="en-US" altLang="zh-CN" sz="1600">
                <a:latin typeface="Consolas" panose="020B0609020204030204" pitchFamily="49" charset="0"/>
              </a:rPr>
              <a:t>&gt;&gt;&gt; print(fp.read(1))</a:t>
            </a:r>
            <a:endParaRPr lang="zh-CN" altLang="en-US" sz="1600">
              <a:latin typeface="Consolas" panose="020B0609020204030204" pitchFamily="49" charset="0"/>
            </a:endParaRPr>
          </a:p>
          <a:p>
            <a:pPr marL="1905" indent="-344805">
              <a:lnSpc>
                <a:spcPct val="80000"/>
              </a:lnSpc>
              <a:buSzPct val="90000"/>
              <a:buFont typeface="Wingdings" panose="05000000000000000000" pitchFamily="2" charset="2"/>
              <a:buNone/>
            </a:pPr>
            <a:r>
              <a:rPr lang="en-US" altLang="zh-CN" sz="1600">
                <a:solidFill>
                  <a:srgbClr val="FF0000"/>
                </a:solidFill>
                <a:latin typeface="Consolas" panose="020B0609020204030204" pitchFamily="49" charset="0"/>
              </a:rPr>
              <a:t>UnicodeDecodeError: 'gbk' codec can't decode byte 0xfa in position 0: illegal multibyte sequence</a:t>
            </a:r>
            <a:endParaRPr lang="en-US" altLang="zh-CN" sz="1600">
              <a:solidFill>
                <a:srgbClr val="FF0000"/>
              </a:solidFill>
              <a:latin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33793"/>
          <p:cNvSpPr>
            <a:spLocks noGrp="1"/>
          </p:cNvSpPr>
          <p:nvPr>
            <p:ph type="title"/>
          </p:nvPr>
        </p:nvSpPr>
        <p:spPr>
          <a:xfrm>
            <a:off x="554355" y="150495"/>
            <a:ext cx="5398770" cy="414020"/>
          </a:xfrm>
        </p:spPr>
        <p:txBody>
          <a:bodyPr/>
          <a:lstStyle/>
          <a:p>
            <a:pPr fontAlgn="base"/>
            <a:r>
              <a:rPr lang="zh-CN" altLang="en-US" strike="noStrike" noProof="1"/>
              <a:t>7.2 文本文件基本操作</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33795" name="文本占位符 33794"/>
          <p:cNvSpPr>
            <a:spLocks noGrp="1"/>
          </p:cNvSpPr>
          <p:nvPr>
            <p:ph sz="half" idx="2"/>
          </p:nvPr>
        </p:nvSpPr>
        <p:spPr/>
        <p:txBody>
          <a:bodyPr/>
          <a:lstStyle/>
          <a:p>
            <a:pPr marL="342900" marR="0" indent="-342900" algn="l" defTabSz="914400" rtl="0" eaLnBrk="1" fontAlgn="base" latinLnBrk="0" hangingPunct="1">
              <a:lnSpc>
                <a:spcPct val="8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而在</a:t>
            </a:r>
            <a:r>
              <a:rPr kumimoji="0" lang="en-US" altLang="zh-CN" sz="2400" b="0" i="0" u="none" strike="noStrike" kern="1200" cap="none" spc="0" normalizeH="0" baseline="0" noProof="1">
                <a:solidFill>
                  <a:schemeClr val="tx1"/>
                </a:solidFill>
                <a:latin typeface="+mn-lt"/>
                <a:ea typeface="+mn-ea"/>
                <a:cs typeface="+mn-cs"/>
              </a:rPr>
              <a:t>Python 2.7.12</a:t>
            </a:r>
            <a:r>
              <a:rPr kumimoji="0" lang="zh-CN" altLang="en-US" sz="2400" b="0" i="0" u="none" strike="noStrike" kern="1200" cap="none" spc="0" normalizeH="0" baseline="0" noProof="1">
                <a:solidFill>
                  <a:schemeClr val="tx1"/>
                </a:solidFill>
                <a:latin typeface="+mn-lt"/>
                <a:ea typeface="+mn-ea"/>
                <a:cs typeface="+mn-cs"/>
              </a:rPr>
              <a:t>中，不抛出异常，而是输出乱码，例如：</a:t>
            </a:r>
            <a:endParaRPr kumimoji="0" lang="zh-CN" altLang="en-US" sz="24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&gt;&gt;&gt; s = '</a:t>
            </a: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中国山东烟台</a:t>
            </a: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SDIBT'</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&gt;&gt;&gt; fp = open(r'D:\sample.txt', 'w')</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&gt;&gt;&gt; fp.write(s)</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&gt;&gt;&gt; fp.close()</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&gt;&gt;&gt; fp = open(r'D:\sample.txt', 'r')</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&gt;&gt;&gt; print(fp.read(3))</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rgbClr val="00B0F0"/>
                </a:solidFill>
                <a:latin typeface="Consolas" panose="020B0609020204030204" pitchFamily="49" charset="0"/>
                <a:ea typeface="+mn-ea"/>
                <a:cs typeface="+mn-cs"/>
              </a:rPr>
              <a:t>Öй</a:t>
            </a:r>
            <a:endParaRPr kumimoji="0" lang="en-US" altLang="zh-CN" sz="1800" b="0" i="0" u="none" strike="noStrike" kern="1200" cap="none" spc="0" normalizeH="0" baseline="0" noProof="1">
              <a:solidFill>
                <a:srgbClr val="00B0F0"/>
              </a:solidFill>
              <a:latin typeface="Consolas" panose="020B0609020204030204" pitchFamily="49"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&gt;&gt;&gt; fp.seek(2)</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&gt;&gt;&gt; print(fp.read(3))</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pitchFamily="49" charset="0"/>
                <a:ea typeface="+mn-ea"/>
                <a:cs typeface="+mn-cs"/>
              </a:rPr>
              <a:t>ﾹ</a:t>
            </a:r>
            <a:r>
              <a:rPr kumimoji="0" lang="en-US" altLang="zh-CN" sz="1800" b="0" i="0" u="none" strike="noStrike" kern="1200" cap="none" spc="0" normalizeH="0" baseline="0" noProof="1">
                <a:solidFill>
                  <a:srgbClr val="00B0F0"/>
                </a:solidFill>
                <a:latin typeface="Consolas" panose="020B0609020204030204" pitchFamily="49" charset="0"/>
                <a:ea typeface="+mn-ea"/>
                <a:cs typeface="+mn-cs"/>
              </a:rPr>
              <a:t>úÉ</a:t>
            </a:r>
            <a:endParaRPr kumimoji="0" lang="en-US" altLang="zh-CN" sz="1800" b="0" i="0" u="none" strike="noStrike" kern="1200" cap="none" spc="0" normalizeH="0" baseline="0" noProof="1">
              <a:solidFill>
                <a:srgbClr val="00B0F0"/>
              </a:solidFill>
              <a:latin typeface="Consolas" panose="020B0609020204030204" pitchFamily="49"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&gt;&gt;&gt; print(fp.read(2))</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pitchFamily="49" charset="0"/>
                <a:ea typeface="+mn-ea"/>
                <a:cs typeface="+mn-cs"/>
              </a:rPr>
              <a:t>蕉</a:t>
            </a:r>
            <a:endParaRPr kumimoji="0" lang="zh-CN" altLang="en-US" sz="1800" b="0" i="0" u="none" strike="noStrike" kern="1200" cap="none" spc="0" normalizeH="0" baseline="0" noProof="1">
              <a:solidFill>
                <a:srgbClr val="00B0F0"/>
              </a:solidFill>
              <a:latin typeface="Consolas" panose="020B0609020204030204" pitchFamily="49"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&gt;&gt;&gt; fp.close()</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34817"/>
          <p:cNvSpPr>
            <a:spLocks noGrp="1"/>
          </p:cNvSpPr>
          <p:nvPr>
            <p:ph type="title"/>
          </p:nvPr>
        </p:nvSpPr>
        <p:spPr>
          <a:xfrm>
            <a:off x="554355" y="150495"/>
            <a:ext cx="5398770" cy="414020"/>
          </a:xfrm>
        </p:spPr>
        <p:txBody>
          <a:bodyPr/>
          <a:lstStyle/>
          <a:p>
            <a:pPr fontAlgn="base"/>
            <a:r>
              <a:rPr lang="zh-CN" altLang="en-US" strike="noStrike" noProof="1"/>
              <a:t>7.2 文本文件基本操作</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34819" name="文本占位符 34818"/>
          <p:cNvSpPr>
            <a:spLocks noGrp="1"/>
          </p:cNvSpPr>
          <p:nvPr>
            <p:ph sz="half" idx="2"/>
          </p:nvPr>
        </p:nvSpPr>
        <p:spPr/>
        <p:txBody>
          <a:bodyPr/>
          <a:lstStyle/>
          <a:p>
            <a:pPr marL="342900" marR="0" indent="-342900" algn="l" defTabSz="914400" rtl="0" eaLnBrk="1" fontAlgn="base" latinLnBrk="0" hangingPunct="1">
              <a:lnSpc>
                <a:spcPct val="100000"/>
              </a:lnSpc>
              <a:spcBef>
                <a:spcPts val="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7-</a:t>
            </a:r>
            <a:r>
              <a:rPr kumimoji="0" lang="zh-CN" altLang="en-US" sz="2400" b="0" i="0" u="none" strike="noStrike" kern="1200" cap="none" spc="0" normalizeH="0" baseline="0" noProof="1">
                <a:solidFill>
                  <a:schemeClr val="tx1"/>
                </a:solidFill>
                <a:latin typeface="+mn-lt"/>
                <a:ea typeface="+mn-ea"/>
                <a:cs typeface="+mn-cs"/>
              </a:rPr>
              <a:t>5  读取文本文件data.txt（文件中每行存放一个整数）中所有整数，将其按升序排序后再写入文本文件data_asc.txt中。</a:t>
            </a:r>
            <a:endParaRPr kumimoji="0" lang="zh-CN" altLang="en-US" sz="2400" b="0" i="0" u="none" strike="noStrike" kern="1200" cap="none" spc="0" normalizeH="0" baseline="0" noProof="1">
              <a:solidFill>
                <a:schemeClr val="tx1"/>
              </a:solidFill>
              <a:latin typeface="+mn-lt"/>
              <a:ea typeface="+mn-ea"/>
              <a:cs typeface="+mn-cs"/>
            </a:endParaRPr>
          </a:p>
          <a:p>
            <a:pPr marL="1905" marR="0" indent="-1905" algn="l" defTabSz="914400" rtl="0" eaLnBrk="1" fontAlgn="base" latinLnBrk="0" hangingPunct="1">
              <a:lnSpc>
                <a:spcPct val="80000"/>
              </a:lnSpc>
              <a:spcBef>
                <a:spcPct val="20000"/>
              </a:spcBef>
              <a:spcAft>
                <a:spcPct val="0"/>
              </a:spcAft>
              <a:buClrTx/>
              <a:buSzTx/>
              <a:buFontTx/>
              <a:buChar char="•"/>
            </a:pPr>
            <a:endParaRPr kumimoji="0" lang="zh-CN" altLang="en-US" sz="18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with open('data.txt', 'r') as fp:</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    data = fp.readlines()</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data = [int(line.strip()) for line in data]</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data.sort()</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data = [str(i)+'\n' for i in data]</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with open('data_asc.txt', 'w') as fp:</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    fp.writelines(data)</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第7章 文件操作</a:t>
            </a:r>
            <a:endParaRPr lang="zh-CN" altLang="en-US"/>
          </a:p>
        </p:txBody>
      </p:sp>
      <p:sp>
        <p:nvSpPr>
          <p:cNvPr id="3" name="文本占位符 2"/>
          <p:cNvSpPr>
            <a:spLocks noGrp="1"/>
          </p:cNvSpPr>
          <p:nvPr>
            <p:ph type="body" idx="1"/>
          </p:nvPr>
        </p:nvSpPr>
        <p:spPr>
          <a:xfrm>
            <a:off x="4575810" y="1839595"/>
            <a:ext cx="3525520" cy="3758565"/>
          </a:xfrm>
        </p:spPr>
        <p:txBody>
          <a:bodyPr/>
          <a:p>
            <a:pPr algn="l"/>
            <a:r>
              <a:rPr sz="2400" b="1" dirty="0">
                <a:solidFill>
                  <a:srgbClr val="FF0000"/>
                </a:solidFill>
                <a:latin typeface="微软雅黑" panose="020B0503020204020204" charset="-122"/>
                <a:ea typeface="微软雅黑" panose="020B0503020204020204" charset="-122"/>
                <a:cs typeface="微软雅黑" panose="020B0503020204020204" charset="-122"/>
                <a:sym typeface="+mn-ea"/>
              </a:rPr>
              <a:t>7.1 文件基本操作</a:t>
            </a:r>
            <a:endParaRPr sz="24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7.2 文本文件操作</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7.3 二进制文件操作</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zh-CN" altLang="en-US" sz="2400" b="1" strike="noStrike" noProof="1">
                <a:solidFill>
                  <a:schemeClr val="accent5">
                    <a:lumMod val="75000"/>
                  </a:schemeClr>
                </a:solidFill>
                <a:latin typeface="微软雅黑" panose="020B0503020204020204" charset="-122"/>
                <a:ea typeface="微软雅黑" panose="020B0503020204020204" charset="-122"/>
                <a:cs typeface="微软雅黑" panose="020B0503020204020204" charset="-122"/>
              </a:rPr>
              <a:t>7.4 文件级操作</a:t>
            </a:r>
            <a:endParaRPr lang="zh-CN" altLang="en-US" sz="2400" b="1" strike="noStrike" noProof="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7.5 目录操作</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35841"/>
          <p:cNvSpPr>
            <a:spLocks noGrp="1"/>
          </p:cNvSpPr>
          <p:nvPr>
            <p:ph type="title"/>
          </p:nvPr>
        </p:nvSpPr>
        <p:spPr>
          <a:xfrm>
            <a:off x="554355" y="150495"/>
            <a:ext cx="5398770" cy="414020"/>
          </a:xfrm>
        </p:spPr>
        <p:txBody>
          <a:bodyPr/>
          <a:lstStyle/>
          <a:p>
            <a:pPr fontAlgn="base"/>
            <a:r>
              <a:rPr lang="zh-CN" altLang="en-US" strike="noStrike" noProof="1"/>
              <a:t>7.2 文本文件基本操作</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40962" name="文本占位符 35842"/>
          <p:cNvSpPr>
            <a:spLocks noGrp="1"/>
          </p:cNvSpPr>
          <p:nvPr>
            <p:ph sz="half" idx="2"/>
          </p:nvPr>
        </p:nvSpPr>
        <p:spPr/>
        <p:txBody>
          <a:bodyPr/>
          <a:lstStyle/>
          <a:p>
            <a:pPr marL="342900" marR="0" indent="-342900" algn="l" defTabSz="914400" rtl="0" eaLnBrk="1" fontAlgn="base" latinLnBrk="0" hangingPunct="1">
              <a:lnSpc>
                <a:spcPct val="100000"/>
              </a:lnSpc>
              <a:spcBef>
                <a:spcPts val="0"/>
              </a:spcBef>
              <a:spcAft>
                <a:spcPct val="0"/>
              </a:spcAft>
              <a:buClrTx/>
              <a:buSzPct val="90000"/>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7-</a:t>
            </a:r>
            <a:r>
              <a:rPr kumimoji="0" lang="zh-CN" altLang="en-US" sz="2400" b="0" i="0" u="none" strike="noStrike" kern="1200" cap="none" spc="0" normalizeH="0" baseline="0" noProof="1">
                <a:solidFill>
                  <a:schemeClr val="tx1"/>
                </a:solidFill>
                <a:latin typeface="+mn-lt"/>
                <a:ea typeface="+mn-ea"/>
                <a:cs typeface="+mn-cs"/>
              </a:rPr>
              <a:t>6  编写程序，保存为demo6.py，运行后生成文件demo6_new.py，其中的内容与demo6.py一致，但是在每行的行尾加上了行号。</a:t>
            </a:r>
            <a:endParaRPr kumimoji="0" lang="zh-CN" altLang="en-US" sz="24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Pct val="90000"/>
              <a:buFont typeface="Wingdings" panose="05000000000000000000" pitchFamily="2" charset="2"/>
              <a:buNone/>
            </a:pPr>
            <a:endParaRPr kumimoji="0" lang="zh-CN" altLang="en-US" sz="20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filename = 'demo6.py'</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with open(filename, 'r') as fp:</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lines = fp.readlines()</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maxLength = len(max(lines, key=len))</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lines = [line.rstrip()+' '*(maxLength-len(line))+'#'+str(index)+'\n'</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for index, line in enumerate(lines)]</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with open(filename[:-3]+'_new.py', 'w') as fp:</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Pct val="90000"/>
              <a:buFont typeface="Wingdings" panose="05000000000000000000" pitchFamily="2" charset="2"/>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fp.writelines(lines)</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36865"/>
          <p:cNvSpPr>
            <a:spLocks noGrp="1"/>
          </p:cNvSpPr>
          <p:nvPr>
            <p:ph type="title"/>
          </p:nvPr>
        </p:nvSpPr>
        <p:spPr>
          <a:xfrm>
            <a:off x="554355" y="150495"/>
            <a:ext cx="5398770" cy="414020"/>
          </a:xfrm>
        </p:spPr>
        <p:txBody>
          <a:bodyPr/>
          <a:lstStyle/>
          <a:p>
            <a:pPr fontAlgn="base"/>
            <a:r>
              <a:rPr lang="zh-CN" altLang="en-US" strike="noStrike" noProof="1"/>
              <a:t>7.2 文本文件基本操作</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36867" name="文本占位符 36866"/>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7-7  Python</a:t>
            </a:r>
            <a:r>
              <a:rPr kumimoji="0" lang="zh-CN" altLang="en-US" sz="2400" b="0" i="0" u="none" strike="noStrike" kern="1200" cap="none" spc="0" normalizeH="0" baseline="0" noProof="1">
                <a:solidFill>
                  <a:schemeClr val="tx1"/>
                </a:solidFill>
                <a:latin typeface="+mn-lt"/>
                <a:ea typeface="+mn-ea"/>
                <a:cs typeface="+mn-cs"/>
              </a:rPr>
              <a:t>程序中代码复用度检测。</a:t>
            </a:r>
            <a:endParaRPr kumimoji="0" lang="zh-CN" altLang="en-US" sz="24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endParaRPr kumimoji="0" lang="en-US" altLang="zh-CN" sz="20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kern="1200" cap="none" spc="0" normalizeH="0" baseline="0" noProof="1">
                <a:solidFill>
                  <a:schemeClr val="tx1"/>
                </a:solidFill>
                <a:latin typeface="+mn-lt"/>
                <a:ea typeface="+mn-ea"/>
                <a:cs typeface="+mn-cs"/>
                <a:hlinkClick r:id="rId1" action="ppaction://hlinkfile"/>
              </a:rPr>
              <a:t>code\FindLongestReuse.py</a:t>
            </a:r>
            <a:endParaRPr kumimoji="0" lang="en-US" altLang="zh-CN" sz="20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lstStyle/>
          <a:p>
            <a:pPr fontAlgn="base"/>
            <a:r>
              <a:rPr lang="zh-CN" altLang="en-US" strike="noStrike" noProof="1"/>
              <a:t>补充：使用</a:t>
            </a:r>
            <a:r>
              <a:rPr lang="en-US" altLang="zh-CN" strike="noStrike" noProof="1"/>
              <a:t>JSON</a:t>
            </a:r>
            <a:r>
              <a:rPr lang="zh-CN" altLang="en-US" strike="noStrike" noProof="1"/>
              <a:t>序列化</a:t>
            </a:r>
            <a:endParaRPr lang="zh-CN" altLang="en-US" strike="noStrike" noProof="1"/>
          </a:p>
        </p:txBody>
      </p:sp>
      <p:sp>
        <p:nvSpPr>
          <p:cNvPr id="3" name="文本占位符 2"/>
          <p:cNvSpPr>
            <a:spLocks noGrp="1"/>
          </p:cNvSpPr>
          <p:nvPr>
            <p:ph type="body" idx="1"/>
          </p:nvPr>
        </p:nvSpPr>
        <p:spPr/>
        <p:txBody>
          <a:bodyPr/>
          <a:p>
            <a:endParaRPr lang="zh-CN" altLang="en-US"/>
          </a:p>
        </p:txBody>
      </p:sp>
      <p:sp>
        <p:nvSpPr>
          <p:cNvPr id="50178" name="内容占位符 2"/>
          <p:cNvSpPr>
            <a:spLocks noGrp="1"/>
          </p:cNvSpPr>
          <p:nvPr>
            <p:ph sz="half" idx="2"/>
          </p:nvPr>
        </p:nvSpPr>
        <p:spPr/>
        <p:txBody>
          <a:bodyPr wrap="square" lIns="91440" tIns="45720" rIns="91440" bIns="45720" anchor="t"/>
          <a:p>
            <a:pPr>
              <a:buFont typeface="Wingdings" panose="05000000000000000000" pitchFamily="2" charset="2"/>
              <a:buChar char="n"/>
            </a:pPr>
            <a:r>
              <a:rPr lang="zh-CN" altLang="en-US" sz="2400"/>
              <a:t>JSON（JavaScript Object Notation）是一个轻量级的数据交换格式，Python标准库json完美实现了该格式，用法类似于marshal和pickle。</a:t>
            </a:r>
            <a:endParaRPr lang="zh-CN" altLang="en-US" sz="2400"/>
          </a:p>
          <a:p>
            <a:pPr>
              <a:buNone/>
            </a:pPr>
            <a:r>
              <a:rPr lang="zh-CN" altLang="en-US" sz="1600">
                <a:latin typeface="Consolas" panose="020B0609020204030204" pitchFamily="49" charset="0"/>
              </a:rPr>
              <a:t>&gt;&gt;&gt; import json</a:t>
            </a:r>
            <a:endParaRPr lang="zh-CN" altLang="en-US" sz="1600">
              <a:latin typeface="Consolas" panose="020B0609020204030204" pitchFamily="49" charset="0"/>
            </a:endParaRPr>
          </a:p>
          <a:p>
            <a:pPr>
              <a:buNone/>
            </a:pPr>
            <a:r>
              <a:rPr lang="zh-CN" altLang="en-US" sz="1600">
                <a:latin typeface="Consolas" panose="020B0609020204030204" pitchFamily="49" charset="0"/>
              </a:rPr>
              <a:t>&gt;&gt;&gt; json.dumps(['a','b','c'])  # 序列化列表对象，直接查看序列化后的结果</a:t>
            </a:r>
            <a:endParaRPr lang="zh-CN" altLang="en-US" sz="1600">
              <a:latin typeface="Consolas" panose="020B0609020204030204" pitchFamily="49" charset="0"/>
            </a:endParaRPr>
          </a:p>
          <a:p>
            <a:pPr>
              <a:buNone/>
            </a:pPr>
            <a:r>
              <a:rPr lang="zh-CN" altLang="en-US" sz="1600">
                <a:solidFill>
                  <a:srgbClr val="00B0F0"/>
                </a:solidFill>
                <a:latin typeface="Consolas" panose="020B0609020204030204" pitchFamily="49" charset="0"/>
              </a:rPr>
              <a:t>'["a", "b", "c"]'</a:t>
            </a:r>
            <a:endParaRPr lang="zh-CN" altLang="en-US" sz="1600">
              <a:solidFill>
                <a:srgbClr val="00B0F0"/>
              </a:solidFill>
              <a:latin typeface="Consolas" panose="020B0609020204030204" pitchFamily="49" charset="0"/>
            </a:endParaRPr>
          </a:p>
          <a:p>
            <a:pPr>
              <a:buNone/>
            </a:pPr>
            <a:endParaRPr lang="zh-CN" altLang="en-US" sz="1600">
              <a:latin typeface="Consolas" panose="020B0609020204030204" pitchFamily="49" charset="0"/>
            </a:endParaRPr>
          </a:p>
          <a:p>
            <a:pPr>
              <a:buNone/>
            </a:pPr>
            <a:r>
              <a:rPr lang="zh-CN" altLang="en-US" sz="1600">
                <a:latin typeface="Consolas" panose="020B0609020204030204" pitchFamily="49" charset="0"/>
              </a:rPr>
              <a:t>&gt;&gt;&gt; json.loads(_)              # 反序列化</a:t>
            </a:r>
            <a:endParaRPr lang="zh-CN" altLang="en-US" sz="1600">
              <a:latin typeface="Consolas" panose="020B0609020204030204" pitchFamily="49" charset="0"/>
            </a:endParaRPr>
          </a:p>
          <a:p>
            <a:pPr>
              <a:buNone/>
            </a:pPr>
            <a:r>
              <a:rPr lang="zh-CN" altLang="en-US" sz="1600">
                <a:solidFill>
                  <a:srgbClr val="00B0F0"/>
                </a:solidFill>
                <a:latin typeface="Consolas" panose="020B0609020204030204" pitchFamily="49" charset="0"/>
              </a:rPr>
              <a:t>['a', 'b', 'c']</a:t>
            </a:r>
            <a:endParaRPr lang="zh-CN" altLang="en-US" sz="1600">
              <a:solidFill>
                <a:srgbClr val="00B0F0"/>
              </a:solidFill>
              <a:latin typeface="Consolas" panose="020B0609020204030204" pitchFamily="49" charset="0"/>
            </a:endParaRPr>
          </a:p>
          <a:p>
            <a:pPr>
              <a:buNone/>
            </a:pPr>
            <a:r>
              <a:rPr lang="zh-CN" altLang="en-US" sz="1600">
                <a:latin typeface="Consolas" panose="020B0609020204030204" pitchFamily="49" charset="0"/>
              </a:rPr>
              <a:t>&gt;&gt;&gt; json.dumps({'a':1, 'b':2, 'c':3})    # 序列化字典对象</a:t>
            </a:r>
            <a:endParaRPr lang="zh-CN" altLang="en-US" sz="1600">
              <a:latin typeface="Consolas" panose="020B0609020204030204" pitchFamily="49" charset="0"/>
            </a:endParaRPr>
          </a:p>
          <a:p>
            <a:pPr>
              <a:buNone/>
            </a:pPr>
            <a:r>
              <a:rPr lang="zh-CN" altLang="en-US" sz="1600">
                <a:solidFill>
                  <a:srgbClr val="00B0F0"/>
                </a:solidFill>
                <a:latin typeface="Consolas" panose="020B0609020204030204" pitchFamily="49" charset="0"/>
              </a:rPr>
              <a:t>'{"a": 1, "b": 2, "c": 3}'</a:t>
            </a:r>
            <a:endParaRPr lang="zh-CN" altLang="en-US" sz="1600">
              <a:solidFill>
                <a:srgbClr val="00B0F0"/>
              </a:solidFill>
              <a:latin typeface="Consolas" panose="020B0609020204030204" pitchFamily="49" charset="0"/>
            </a:endParaRPr>
          </a:p>
          <a:p>
            <a:pPr>
              <a:buNone/>
            </a:pPr>
            <a:r>
              <a:rPr lang="zh-CN" altLang="en-US" sz="1600">
                <a:latin typeface="Consolas" panose="020B0609020204030204" pitchFamily="49" charset="0"/>
              </a:rPr>
              <a:t>&gt;&gt;&gt; json.loads(_)</a:t>
            </a:r>
            <a:endParaRPr lang="zh-CN" altLang="en-US" sz="1600">
              <a:latin typeface="Consolas" panose="020B0609020204030204" pitchFamily="49" charset="0"/>
            </a:endParaRPr>
          </a:p>
          <a:p>
            <a:pPr>
              <a:buNone/>
            </a:pPr>
            <a:r>
              <a:rPr lang="zh-CN" altLang="en-US" sz="1600">
                <a:solidFill>
                  <a:srgbClr val="00B0F0"/>
                </a:solidFill>
                <a:latin typeface="Consolas" panose="020B0609020204030204" pitchFamily="49" charset="0"/>
              </a:rPr>
              <a:t>{'a': 1, 'b': 2, 'c': 3}</a:t>
            </a:r>
            <a:endParaRPr lang="zh-CN" altLang="en-US" sz="1600">
              <a:solidFill>
                <a:srgbClr val="00B0F0"/>
              </a:solidFill>
              <a:latin typeface="Consolas" panose="020B060902020403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内容占位符 2"/>
          <p:cNvSpPr>
            <a:spLocks noGrp="1"/>
          </p:cNvSpPr>
          <p:nvPr>
            <p:ph sz="half" idx="2"/>
          </p:nvPr>
        </p:nvSpPr>
        <p:spPr/>
        <p:txBody>
          <a:bodyPr wrap="square" lIns="91440" tIns="45720" rIns="91440" bIns="45720" anchor="t"/>
          <a:p>
            <a:pPr marL="0" indent="0">
              <a:buNone/>
            </a:pPr>
            <a:r>
              <a:rPr lang="zh-CN" altLang="en-US" sz="1800">
                <a:latin typeface="Consolas" panose="020B0609020204030204" pitchFamily="49" charset="0"/>
              </a:rPr>
              <a:t>&gt;&gt;&gt; json.dumps([1,2,3,{'4': 5, '6': 7}])</a:t>
            </a:r>
            <a:endParaRPr lang="zh-CN" altLang="en-US" sz="1800">
              <a:latin typeface="Consolas" panose="020B0609020204030204" pitchFamily="49" charset="0"/>
            </a:endParaRPr>
          </a:p>
          <a:p>
            <a:pPr marL="0" indent="0">
              <a:buNone/>
            </a:pPr>
            <a:r>
              <a:rPr lang="zh-CN" altLang="en-US" sz="1800">
                <a:solidFill>
                  <a:srgbClr val="00B0F0"/>
                </a:solidFill>
                <a:latin typeface="Consolas" panose="020B0609020204030204" pitchFamily="49" charset="0"/>
              </a:rPr>
              <a:t>'[1, 2, 3, {"4": 5, "6": 7}]'</a:t>
            </a:r>
            <a:endParaRPr lang="zh-CN" altLang="en-US" sz="1800">
              <a:solidFill>
                <a:srgbClr val="00B0F0"/>
              </a:solidFill>
              <a:latin typeface="Consolas" panose="020B0609020204030204" pitchFamily="49" charset="0"/>
            </a:endParaRPr>
          </a:p>
          <a:p>
            <a:pPr marL="0" indent="0">
              <a:buNone/>
            </a:pPr>
            <a:r>
              <a:rPr lang="zh-CN" altLang="en-US" sz="1800">
                <a:latin typeface="Consolas" panose="020B0609020204030204" pitchFamily="49" charset="0"/>
              </a:rPr>
              <a:t># 指定分隔符，可以压缩存储，注意和上面结果的区别</a:t>
            </a:r>
            <a:endParaRPr lang="zh-CN" altLang="en-US" sz="1800">
              <a:latin typeface="Consolas" panose="020B0609020204030204" pitchFamily="49" charset="0"/>
            </a:endParaRPr>
          </a:p>
          <a:p>
            <a:pPr marL="0" indent="0">
              <a:buNone/>
            </a:pPr>
            <a:r>
              <a:rPr lang="zh-CN" altLang="en-US" sz="1800">
                <a:latin typeface="Consolas" panose="020B0609020204030204" pitchFamily="49" charset="0"/>
              </a:rPr>
              <a:t>&gt;&gt;&gt; json.dumps([1,2,3,{'4':5, '6':7}], separators=(',', ':'))</a:t>
            </a:r>
            <a:endParaRPr lang="zh-CN" altLang="en-US" sz="1800">
              <a:latin typeface="Consolas" panose="020B0609020204030204" pitchFamily="49" charset="0"/>
            </a:endParaRPr>
          </a:p>
          <a:p>
            <a:pPr marL="0" indent="0">
              <a:buNone/>
            </a:pPr>
            <a:r>
              <a:rPr lang="zh-CN" altLang="en-US" sz="1800">
                <a:solidFill>
                  <a:srgbClr val="00B0F0"/>
                </a:solidFill>
                <a:latin typeface="Consolas" panose="020B0609020204030204" pitchFamily="49" charset="0"/>
              </a:rPr>
              <a:t>'[1,2,3,{"4":5,"6":7}]'</a:t>
            </a:r>
            <a:endParaRPr lang="zh-CN" altLang="en-US" sz="1800">
              <a:solidFill>
                <a:srgbClr val="00B0F0"/>
              </a:solidFill>
              <a:latin typeface="Consolas" panose="020B0609020204030204" pitchFamily="49" charset="0"/>
            </a:endParaRPr>
          </a:p>
          <a:p>
            <a:pPr marL="0" indent="0">
              <a:buNone/>
            </a:pPr>
            <a:r>
              <a:rPr lang="zh-CN" altLang="en-US" sz="1800">
                <a:latin typeface="Consolas" panose="020B0609020204030204" pitchFamily="49" charset="0"/>
              </a:rPr>
              <a:t>&gt;&gt;&gt; json.loads(_)</a:t>
            </a:r>
            <a:endParaRPr lang="zh-CN" altLang="en-US" sz="1800">
              <a:latin typeface="Consolas" panose="020B0609020204030204" pitchFamily="49" charset="0"/>
            </a:endParaRPr>
          </a:p>
          <a:p>
            <a:pPr marL="0" indent="0">
              <a:buNone/>
            </a:pPr>
            <a:r>
              <a:rPr lang="zh-CN" altLang="en-US" sz="1800">
                <a:solidFill>
                  <a:srgbClr val="00B0F0"/>
                </a:solidFill>
                <a:latin typeface="Consolas" panose="020B0609020204030204" pitchFamily="49" charset="0"/>
              </a:rPr>
              <a:t>[1, 2, 3, {'4': 5, '6': 7}]</a:t>
            </a:r>
            <a:endParaRPr lang="zh-CN" altLang="en-US" sz="1800">
              <a:solidFill>
                <a:srgbClr val="00B0F0"/>
              </a:solidFill>
              <a:latin typeface="Consolas" panose="020B0609020204030204" pitchFamily="49" charset="0"/>
            </a:endParaRPr>
          </a:p>
          <a:p>
            <a:pPr marL="0" indent="0">
              <a:buNone/>
            </a:pPr>
            <a:r>
              <a:rPr lang="zh-CN" altLang="en-US" sz="1800">
                <a:latin typeface="Consolas" panose="020B0609020204030204" pitchFamily="49" charset="0"/>
              </a:rPr>
              <a:t>&gt;&gt;&gt; json.dumps('山东烟台')           # 序列化中文字符串</a:t>
            </a:r>
            <a:endParaRPr lang="zh-CN" altLang="en-US" sz="1800">
              <a:latin typeface="Consolas" panose="020B0609020204030204" pitchFamily="49" charset="0"/>
            </a:endParaRPr>
          </a:p>
          <a:p>
            <a:pPr marL="0" indent="0">
              <a:buNone/>
            </a:pPr>
            <a:r>
              <a:rPr lang="zh-CN" altLang="en-US" sz="1800">
                <a:solidFill>
                  <a:srgbClr val="00B0F0"/>
                </a:solidFill>
                <a:latin typeface="Consolas" panose="020B0609020204030204" pitchFamily="49" charset="0"/>
              </a:rPr>
              <a:t>'"\\u5c71\\u4e1c\\u70df\\u53f0"'</a:t>
            </a:r>
            <a:endParaRPr lang="zh-CN" altLang="en-US" sz="1800">
              <a:solidFill>
                <a:srgbClr val="00B0F0"/>
              </a:solidFill>
              <a:latin typeface="Consolas" panose="020B0609020204030204" pitchFamily="49" charset="0"/>
            </a:endParaRPr>
          </a:p>
          <a:p>
            <a:pPr marL="0" indent="0">
              <a:buNone/>
            </a:pPr>
            <a:r>
              <a:rPr lang="zh-CN" altLang="en-US" sz="1800">
                <a:latin typeface="Consolas" panose="020B0609020204030204" pitchFamily="49" charset="0"/>
              </a:rPr>
              <a:t>&gt;&gt;&gt; json.loads(_)</a:t>
            </a:r>
            <a:endParaRPr lang="zh-CN" altLang="en-US" sz="1800">
              <a:latin typeface="Consolas" panose="020B0609020204030204" pitchFamily="49" charset="0"/>
            </a:endParaRPr>
          </a:p>
          <a:p>
            <a:pPr marL="0" indent="0">
              <a:buNone/>
            </a:pPr>
            <a:r>
              <a:rPr lang="zh-CN" altLang="en-US" sz="1800">
                <a:solidFill>
                  <a:srgbClr val="00B0F0"/>
                </a:solidFill>
                <a:latin typeface="Consolas" panose="020B0609020204030204" pitchFamily="49" charset="0"/>
              </a:rPr>
              <a:t>'山东烟台'</a:t>
            </a:r>
            <a:endParaRPr lang="zh-CN" altLang="en-US" sz="1800">
              <a:solidFill>
                <a:srgbClr val="00B0F0"/>
              </a:solidFill>
              <a:latin typeface="Consolas" panose="020B0609020204030204" pitchFamily="49" charset="0"/>
            </a:endParaRPr>
          </a:p>
        </p:txBody>
      </p:sp>
      <p:sp>
        <p:nvSpPr>
          <p:cNvPr id="2" name="文本占位符 1"/>
          <p:cNvSpPr>
            <a:spLocks noGrp="1"/>
          </p:cNvSpPr>
          <p:nvPr>
            <p:ph type="body" idx="1"/>
          </p:nvPr>
        </p:nvSpPr>
        <p:spPr/>
        <p:txBody>
          <a:bodyPr/>
          <a:p>
            <a:endParaRPr lang="zh-CN" altLang="en-US"/>
          </a:p>
        </p:txBody>
      </p:sp>
      <p:sp>
        <p:nvSpPr>
          <p:cNvPr id="4" name="标题 3"/>
          <p:cNvSpPr>
            <a:spLocks noGrp="1"/>
          </p:cNvSpPr>
          <p:nvPr>
            <p:ph type="title"/>
          </p:nvPr>
        </p:nvSpPr>
        <p:spPr>
          <a:xfrm>
            <a:off x="554355" y="150495"/>
            <a:ext cx="5398770" cy="414020"/>
          </a:xfrm>
        </p:spPr>
        <p:txBody>
          <a:bodyPr/>
          <a:lstStyle/>
          <a:p>
            <a:pPr fontAlgn="base"/>
            <a:r>
              <a:rPr lang="zh-CN" altLang="en-US" strike="noStrike" noProof="1">
                <a:sym typeface="+mn-ea"/>
              </a:rPr>
              <a:t>补充：</a:t>
            </a:r>
            <a:r>
              <a:rPr lang="zh-CN" altLang="en-US" strike="noStrike" noProof="1"/>
              <a:t>使用</a:t>
            </a:r>
            <a:r>
              <a:rPr lang="en-US" altLang="zh-CN" strike="noStrike" noProof="1"/>
              <a:t>JSON</a:t>
            </a:r>
            <a:r>
              <a:rPr lang="zh-CN" altLang="en-US" strike="noStrike" noProof="1"/>
              <a:t>序列化</a:t>
            </a:r>
            <a:endParaRPr lang="zh-CN" altLang="en-US" strike="noStrike" noProof="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内容占位符 2"/>
          <p:cNvSpPr>
            <a:spLocks noGrp="1"/>
          </p:cNvSpPr>
          <p:nvPr>
            <p:ph sz="half" idx="2"/>
          </p:nvPr>
        </p:nvSpPr>
        <p:spPr/>
        <p:txBody>
          <a:bodyPr wrap="square" lIns="91440" tIns="45720" rIns="91440" bIns="45720" anchor="t"/>
          <a:p>
            <a:pPr marL="0" indent="0">
              <a:buNone/>
            </a:pPr>
            <a:r>
              <a:rPr lang="zh-CN" altLang="en-US" sz="1600">
                <a:latin typeface="Consolas" panose="020B0609020204030204" pitchFamily="49" charset="0"/>
              </a:rPr>
              <a:t>&gt;&gt;&gt; json.dumps({1,2,3,4})                 # 无法直接序列化集合对象</a:t>
            </a:r>
            <a:endParaRPr lang="zh-CN" altLang="en-US" sz="1600">
              <a:latin typeface="Consolas" panose="020B0609020204030204" pitchFamily="49" charset="0"/>
            </a:endParaRPr>
          </a:p>
          <a:p>
            <a:pPr marL="0" indent="0">
              <a:buNone/>
            </a:pPr>
            <a:r>
              <a:rPr lang="zh-CN" altLang="en-US" sz="1600">
                <a:solidFill>
                  <a:srgbClr val="FF0000"/>
                </a:solidFill>
                <a:latin typeface="Consolas" panose="020B0609020204030204" pitchFamily="49" charset="0"/>
              </a:rPr>
              <a:t>TypeError: Object of type 'set' is not JSON serializable</a:t>
            </a:r>
            <a:endParaRPr lang="zh-CN" altLang="en-US" sz="1600">
              <a:solidFill>
                <a:srgbClr val="FF0000"/>
              </a:solidFill>
              <a:latin typeface="Consolas" panose="020B0609020204030204" pitchFamily="49" charset="0"/>
            </a:endParaRPr>
          </a:p>
          <a:p>
            <a:pPr marL="0" indent="0">
              <a:buNone/>
            </a:pPr>
            <a:r>
              <a:rPr lang="zh-CN" altLang="en-US" sz="1600">
                <a:latin typeface="Consolas" panose="020B0609020204030204" pitchFamily="49" charset="0"/>
              </a:rPr>
              <a:t>&gt;&gt;&gt; class setEncoder(json.JSONEncoder):   # 可以自定义序列化编码器</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def default(self, obj):</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if isinstance(obj, set):</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return list(obj)</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return json.JSONEncoder.default(self, obj)</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&gt;&gt;&gt; class setDecoder(json.JSONDecoder):   # 自定义反序列化解码器</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def decode(self, obj):</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return set(json.JSONDecoder.decode(self, obj))</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&gt;&gt;&gt; json.dumps({1,2,3,4}, cls=setEncoder) # 然后使用自定义的编码器和解码器</a:t>
            </a:r>
            <a:endParaRPr lang="zh-CN" altLang="en-US" sz="1600">
              <a:latin typeface="Consolas" panose="020B0609020204030204" pitchFamily="49" charset="0"/>
            </a:endParaRPr>
          </a:p>
          <a:p>
            <a:pPr marL="0" indent="0">
              <a:buNone/>
            </a:pPr>
            <a:r>
              <a:rPr lang="zh-CN" altLang="en-US" sz="1600">
                <a:solidFill>
                  <a:srgbClr val="00B0F0"/>
                </a:solidFill>
                <a:latin typeface="Consolas" panose="020B0609020204030204" pitchFamily="49" charset="0"/>
              </a:rPr>
              <a:t>'[1, 2, 3, 4]'</a:t>
            </a:r>
            <a:endParaRPr lang="zh-CN" altLang="en-US" sz="1600">
              <a:solidFill>
                <a:srgbClr val="00B0F0"/>
              </a:solidFill>
              <a:latin typeface="Consolas" panose="020B0609020204030204" pitchFamily="49" charset="0"/>
            </a:endParaRPr>
          </a:p>
          <a:p>
            <a:pPr marL="0" indent="0">
              <a:buNone/>
            </a:pPr>
            <a:r>
              <a:rPr lang="zh-CN" altLang="en-US" sz="1600">
                <a:latin typeface="Consolas" panose="020B0609020204030204" pitchFamily="49" charset="0"/>
              </a:rPr>
              <a:t>&gt;&gt;&gt; json.loads(_, cls=setDecoder)</a:t>
            </a:r>
            <a:endParaRPr lang="zh-CN" altLang="en-US" sz="1600">
              <a:latin typeface="Consolas" panose="020B0609020204030204" pitchFamily="49" charset="0"/>
            </a:endParaRPr>
          </a:p>
          <a:p>
            <a:pPr marL="0" indent="0">
              <a:buNone/>
            </a:pPr>
            <a:r>
              <a:rPr lang="zh-CN" altLang="en-US" sz="1600">
                <a:solidFill>
                  <a:srgbClr val="00B0F0"/>
                </a:solidFill>
                <a:latin typeface="Consolas" panose="020B0609020204030204" pitchFamily="49" charset="0"/>
              </a:rPr>
              <a:t>{1, 2, 3, 4}</a:t>
            </a:r>
            <a:endParaRPr lang="zh-CN" altLang="en-US" sz="1600">
              <a:solidFill>
                <a:srgbClr val="00B0F0"/>
              </a:solidFill>
              <a:latin typeface="Consolas" panose="020B0609020204030204" pitchFamily="49" charset="0"/>
            </a:endParaRPr>
          </a:p>
        </p:txBody>
      </p:sp>
      <p:sp>
        <p:nvSpPr>
          <p:cNvPr id="2" name="文本占位符 1"/>
          <p:cNvSpPr>
            <a:spLocks noGrp="1"/>
          </p:cNvSpPr>
          <p:nvPr>
            <p:ph type="body" idx="1"/>
          </p:nvPr>
        </p:nvSpPr>
        <p:spPr/>
        <p:txBody>
          <a:bodyPr/>
          <a:p>
            <a:endParaRPr lang="zh-CN" altLang="en-US"/>
          </a:p>
        </p:txBody>
      </p:sp>
      <p:sp>
        <p:nvSpPr>
          <p:cNvPr id="4" name="标题 3"/>
          <p:cNvSpPr>
            <a:spLocks noGrp="1"/>
          </p:cNvSpPr>
          <p:nvPr>
            <p:ph type="title"/>
          </p:nvPr>
        </p:nvSpPr>
        <p:spPr>
          <a:xfrm>
            <a:off x="554355" y="150495"/>
            <a:ext cx="5398770" cy="414020"/>
          </a:xfrm>
        </p:spPr>
        <p:txBody>
          <a:bodyPr/>
          <a:lstStyle/>
          <a:p>
            <a:pPr fontAlgn="base"/>
            <a:r>
              <a:rPr lang="zh-CN" altLang="en-US" strike="noStrike" noProof="1">
                <a:sym typeface="+mn-ea"/>
              </a:rPr>
              <a:t>补充：</a:t>
            </a:r>
            <a:r>
              <a:rPr lang="zh-CN" altLang="en-US" strike="noStrike" noProof="1"/>
              <a:t>使用</a:t>
            </a:r>
            <a:r>
              <a:rPr lang="en-US" altLang="zh-CN" strike="noStrike" noProof="1"/>
              <a:t>JSON</a:t>
            </a:r>
            <a:r>
              <a:rPr lang="zh-CN" altLang="en-US" strike="noStrike" noProof="1"/>
              <a:t>序列化</a:t>
            </a:r>
            <a:endParaRPr lang="zh-CN" altLang="en-US" strike="noStrike" noProof="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内容占位符 2"/>
          <p:cNvSpPr>
            <a:spLocks noGrp="1"/>
          </p:cNvSpPr>
          <p:nvPr>
            <p:ph sz="half" idx="2"/>
          </p:nvPr>
        </p:nvSpPr>
        <p:spPr/>
        <p:txBody>
          <a:bodyPr wrap="square" lIns="91440" tIns="45720" rIns="91440" bIns="45720" anchor="t"/>
          <a:p>
            <a:pPr marL="0" indent="0">
              <a:buNone/>
            </a:pPr>
            <a:r>
              <a:rPr lang="zh-CN" altLang="en-US" sz="1600">
                <a:latin typeface="Consolas" panose="020B0609020204030204" pitchFamily="49" charset="0"/>
              </a:rPr>
              <a:t>&gt;&gt;&gt; s = '''董付国，系列图书：</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《Python程序设计基础》、</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《Python程序设计》（第2版）、</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《Python可以这样学》、</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《Python程序设计开发宝典》、</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《中学生可以这样学Python》、</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清华大学出版社'''</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&gt;&gt;&gt; with open('test.txt', 'w') as fp: # 将内容序列化并写入文本文件</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json.dump(s, fp)</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&gt;&gt;&gt; with open('test.txt') as fp:      # 读取文件内容并反序列化</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    print(json.load(fp))</a:t>
            </a:r>
            <a:endParaRPr lang="zh-CN" altLang="en-US" sz="1600">
              <a:latin typeface="Consolas" panose="020B0609020204030204" pitchFamily="49" charset="0"/>
            </a:endParaRPr>
          </a:p>
          <a:p>
            <a:pPr marL="0" indent="0">
              <a:buNone/>
            </a:pPr>
            <a:r>
              <a:rPr lang="zh-CN" altLang="en-US" sz="1600">
                <a:solidFill>
                  <a:srgbClr val="00B0F0"/>
                </a:solidFill>
                <a:latin typeface="Consolas" panose="020B0609020204030204" pitchFamily="49" charset="0"/>
              </a:rPr>
              <a:t>董付国，系列图书：</a:t>
            </a:r>
            <a:endParaRPr lang="zh-CN" altLang="en-US" sz="1600">
              <a:solidFill>
                <a:srgbClr val="00B0F0"/>
              </a:solidFill>
              <a:latin typeface="Consolas" panose="020B0609020204030204" pitchFamily="49" charset="0"/>
            </a:endParaRPr>
          </a:p>
          <a:p>
            <a:pPr marL="0" indent="0">
              <a:buNone/>
            </a:pPr>
            <a:r>
              <a:rPr lang="zh-CN" altLang="en-US" sz="1600">
                <a:solidFill>
                  <a:srgbClr val="00B0F0"/>
                </a:solidFill>
                <a:latin typeface="Consolas" panose="020B0609020204030204" pitchFamily="49" charset="0"/>
              </a:rPr>
              <a:t>《Python程序设计基础》、</a:t>
            </a:r>
            <a:endParaRPr lang="zh-CN" altLang="en-US" sz="1600">
              <a:solidFill>
                <a:srgbClr val="00B0F0"/>
              </a:solidFill>
              <a:latin typeface="Consolas" panose="020B0609020204030204" pitchFamily="49" charset="0"/>
            </a:endParaRPr>
          </a:p>
          <a:p>
            <a:pPr marL="0" indent="0">
              <a:buNone/>
            </a:pPr>
            <a:r>
              <a:rPr lang="zh-CN" altLang="en-US" sz="1600">
                <a:solidFill>
                  <a:srgbClr val="00B0F0"/>
                </a:solidFill>
                <a:latin typeface="Consolas" panose="020B0609020204030204" pitchFamily="49" charset="0"/>
              </a:rPr>
              <a:t>《Python程序设计》（第2版）、</a:t>
            </a:r>
            <a:endParaRPr lang="zh-CN" altLang="en-US" sz="1600">
              <a:solidFill>
                <a:srgbClr val="00B0F0"/>
              </a:solidFill>
              <a:latin typeface="Consolas" panose="020B0609020204030204" pitchFamily="49" charset="0"/>
            </a:endParaRPr>
          </a:p>
          <a:p>
            <a:pPr marL="0" indent="0">
              <a:buNone/>
            </a:pPr>
            <a:r>
              <a:rPr lang="zh-CN" altLang="en-US" sz="1600">
                <a:solidFill>
                  <a:srgbClr val="00B0F0"/>
                </a:solidFill>
                <a:latin typeface="Consolas" panose="020B0609020204030204" pitchFamily="49" charset="0"/>
              </a:rPr>
              <a:t>《Python可以这样学》、</a:t>
            </a:r>
            <a:endParaRPr lang="zh-CN" altLang="en-US" sz="1600">
              <a:solidFill>
                <a:srgbClr val="00B0F0"/>
              </a:solidFill>
              <a:latin typeface="Consolas" panose="020B0609020204030204" pitchFamily="49" charset="0"/>
            </a:endParaRPr>
          </a:p>
          <a:p>
            <a:pPr marL="0" indent="0">
              <a:buNone/>
            </a:pPr>
            <a:r>
              <a:rPr lang="zh-CN" altLang="en-US" sz="1600">
                <a:solidFill>
                  <a:srgbClr val="00B0F0"/>
                </a:solidFill>
                <a:latin typeface="Consolas" panose="020B0609020204030204" pitchFamily="49" charset="0"/>
              </a:rPr>
              <a:t>《Python程序设计开发宝典》、</a:t>
            </a:r>
            <a:endParaRPr lang="zh-CN" altLang="en-US" sz="1600">
              <a:solidFill>
                <a:srgbClr val="00B0F0"/>
              </a:solidFill>
              <a:latin typeface="Consolas" panose="020B0609020204030204" pitchFamily="49" charset="0"/>
            </a:endParaRPr>
          </a:p>
          <a:p>
            <a:pPr marL="0" indent="0">
              <a:buNone/>
            </a:pPr>
            <a:r>
              <a:rPr lang="zh-CN" altLang="en-US" sz="1600">
                <a:solidFill>
                  <a:srgbClr val="00B0F0"/>
                </a:solidFill>
                <a:latin typeface="Consolas" panose="020B0609020204030204" pitchFamily="49" charset="0"/>
              </a:rPr>
              <a:t>《中学生可以这样学Python》、</a:t>
            </a:r>
            <a:endParaRPr lang="zh-CN" altLang="en-US" sz="1600">
              <a:solidFill>
                <a:srgbClr val="00B0F0"/>
              </a:solidFill>
              <a:latin typeface="Consolas" panose="020B0609020204030204" pitchFamily="49" charset="0"/>
            </a:endParaRPr>
          </a:p>
          <a:p>
            <a:pPr marL="0" indent="0">
              <a:buNone/>
            </a:pPr>
            <a:r>
              <a:rPr lang="zh-CN" altLang="en-US" sz="1600">
                <a:solidFill>
                  <a:srgbClr val="00B0F0"/>
                </a:solidFill>
                <a:latin typeface="Consolas" panose="020B0609020204030204" pitchFamily="49" charset="0"/>
              </a:rPr>
              <a:t>清华大学出版社</a:t>
            </a:r>
            <a:endParaRPr lang="zh-CN" altLang="en-US" sz="1600">
              <a:solidFill>
                <a:srgbClr val="00B0F0"/>
              </a:solidFill>
              <a:latin typeface="Consolas" panose="020B0609020204030204" pitchFamily="49" charset="0"/>
            </a:endParaRPr>
          </a:p>
        </p:txBody>
      </p:sp>
      <p:sp>
        <p:nvSpPr>
          <p:cNvPr id="2" name="文本占位符 1"/>
          <p:cNvSpPr>
            <a:spLocks noGrp="1"/>
          </p:cNvSpPr>
          <p:nvPr>
            <p:ph type="body" idx="1"/>
          </p:nvPr>
        </p:nvSpPr>
        <p:spPr/>
        <p:txBody>
          <a:bodyPr/>
          <a:p>
            <a:endParaRPr lang="zh-CN" altLang="en-US"/>
          </a:p>
        </p:txBody>
      </p:sp>
      <p:sp>
        <p:nvSpPr>
          <p:cNvPr id="4" name="标题 3"/>
          <p:cNvSpPr>
            <a:spLocks noGrp="1"/>
          </p:cNvSpPr>
          <p:nvPr>
            <p:ph type="title"/>
          </p:nvPr>
        </p:nvSpPr>
        <p:spPr>
          <a:xfrm>
            <a:off x="554355" y="150495"/>
            <a:ext cx="5398770" cy="414020"/>
          </a:xfrm>
        </p:spPr>
        <p:txBody>
          <a:bodyPr/>
          <a:lstStyle/>
          <a:p>
            <a:pPr fontAlgn="base"/>
            <a:r>
              <a:rPr lang="zh-CN" altLang="en-US" strike="noStrike" noProof="1">
                <a:sym typeface="+mn-ea"/>
              </a:rPr>
              <a:t>补充：</a:t>
            </a:r>
            <a:r>
              <a:rPr lang="zh-CN" altLang="en-US" strike="noStrike" noProof="1"/>
              <a:t>使用</a:t>
            </a:r>
            <a:r>
              <a:rPr lang="en-US" altLang="zh-CN" strike="noStrike" noProof="1"/>
              <a:t>JSON</a:t>
            </a:r>
            <a:r>
              <a:rPr lang="zh-CN" altLang="en-US" strike="noStrike" noProof="1"/>
              <a:t>序列化</a:t>
            </a:r>
            <a:endParaRPr lang="zh-CN" altLang="en-US" strike="noStrike" noProof="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第7章 文件操作</a:t>
            </a:r>
            <a:endParaRPr lang="zh-CN" altLang="en-US"/>
          </a:p>
        </p:txBody>
      </p:sp>
      <p:sp>
        <p:nvSpPr>
          <p:cNvPr id="3" name="文本占位符 2"/>
          <p:cNvSpPr>
            <a:spLocks noGrp="1"/>
          </p:cNvSpPr>
          <p:nvPr>
            <p:ph type="body" idx="1"/>
          </p:nvPr>
        </p:nvSpPr>
        <p:spPr>
          <a:xfrm>
            <a:off x="4575810" y="1839595"/>
            <a:ext cx="352552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7.1 文件基本操作</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7.2 文本文件操作</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7.3 二进制文件操作</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r>
              <a:rPr lang="zh-CN" altLang="en-US" sz="2400" b="1" strike="noStrike" noProof="1">
                <a:solidFill>
                  <a:schemeClr val="accent5">
                    <a:lumMod val="75000"/>
                  </a:schemeClr>
                </a:solidFill>
                <a:latin typeface="微软雅黑" panose="020B0503020204020204" charset="-122"/>
                <a:ea typeface="微软雅黑" panose="020B0503020204020204" charset="-122"/>
                <a:cs typeface="微软雅黑" panose="020B0503020204020204" charset="-122"/>
              </a:rPr>
              <a:t>7.4 文件级操作</a:t>
            </a:r>
            <a:endParaRPr lang="zh-CN" altLang="en-US" sz="2400" b="1" strike="noStrike" noProof="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7.5 目录操作</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37889"/>
          <p:cNvSpPr>
            <a:spLocks noGrp="1"/>
          </p:cNvSpPr>
          <p:nvPr>
            <p:ph type="title"/>
          </p:nvPr>
        </p:nvSpPr>
        <p:spPr>
          <a:xfrm>
            <a:off x="554355" y="150495"/>
            <a:ext cx="5398770" cy="414020"/>
          </a:xfrm>
        </p:spPr>
        <p:txBody>
          <a:bodyPr/>
          <a:lstStyle/>
          <a:p>
            <a:pPr fontAlgn="base"/>
            <a:r>
              <a:rPr lang="zh-CN" altLang="en-US" strike="noStrike" noProof="1"/>
              <a:t>7.3 二进制文件操作</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54274" name="文本占位符 37890"/>
          <p:cNvSpPr>
            <a:spLocks noGrp="1"/>
          </p:cNvSpPr>
          <p:nvPr>
            <p:ph sz="half" idx="2"/>
          </p:nvPr>
        </p:nvSpPr>
        <p:spPr/>
        <p:txBody>
          <a:bodyPr wrap="square" lIns="91440" tIns="45720" rIns="91440" bIns="45720" anchor="t"/>
          <a:p>
            <a:pPr>
              <a:lnSpc>
                <a:spcPct val="130000"/>
              </a:lnSpc>
              <a:spcBef>
                <a:spcPts val="300"/>
              </a:spcBef>
              <a:buSzPct val="90000"/>
              <a:buFont typeface="Wingdings" panose="05000000000000000000" pitchFamily="2" charset="2"/>
              <a:buChar char="§"/>
            </a:pPr>
            <a:r>
              <a:rPr lang="zh-CN" altLang="en-US" sz="2000"/>
              <a:t>数据库文件、图像文件、可执行文件、音视频文件、Office文档等等均属于二进制文件。</a:t>
            </a:r>
            <a:endParaRPr lang="zh-CN" altLang="en-US" sz="2000"/>
          </a:p>
          <a:p>
            <a:pPr>
              <a:lnSpc>
                <a:spcPct val="130000"/>
              </a:lnSpc>
              <a:spcBef>
                <a:spcPts val="300"/>
              </a:spcBef>
              <a:buSzPct val="90000"/>
              <a:buFont typeface="Wingdings" panose="05000000000000000000" pitchFamily="2" charset="2"/>
              <a:buChar char="§"/>
            </a:pPr>
            <a:r>
              <a:rPr lang="zh-CN" altLang="en-US" sz="2000"/>
              <a:t>对于二进制文件，不能使用记事本或其他文本编辑软件进行正常读写，也无法通过Python的文件对象直接读取和理解二进制文件的内容。</a:t>
            </a:r>
            <a:r>
              <a:rPr lang="zh-CN" altLang="en-US" sz="2000">
                <a:solidFill>
                  <a:srgbClr val="FF0000"/>
                </a:solidFill>
              </a:rPr>
              <a:t>必须正确理解二进制文件结构和序列化规则，才能准确地理解二进制文件内容并且设计正确的反序列化规则。</a:t>
            </a:r>
            <a:endParaRPr lang="zh-CN" altLang="en-US" sz="2000">
              <a:solidFill>
                <a:srgbClr val="FF0000"/>
              </a:solidFill>
            </a:endParaRPr>
          </a:p>
          <a:p>
            <a:pPr>
              <a:lnSpc>
                <a:spcPct val="130000"/>
              </a:lnSpc>
              <a:spcBef>
                <a:spcPts val="300"/>
              </a:spcBef>
              <a:buSzPct val="90000"/>
              <a:buFont typeface="Wingdings" panose="05000000000000000000" pitchFamily="2" charset="2"/>
              <a:buChar char="§"/>
            </a:pPr>
            <a:r>
              <a:rPr lang="zh-CN" altLang="en-US" sz="2000"/>
              <a:t>所谓序列化，简单地说就是把内存中的数据在不丢失其类型信息的情况下转成对象的二进制形式的过程，</a:t>
            </a:r>
            <a:r>
              <a:rPr lang="zh-CN" altLang="en-US" sz="2000">
                <a:solidFill>
                  <a:srgbClr val="FF0000"/>
                </a:solidFill>
              </a:rPr>
              <a:t>对象序列化后的形式经过正确的反序列化过程应该能够准确无误地恢复为原来的对象</a:t>
            </a:r>
            <a:r>
              <a:rPr lang="zh-CN" altLang="en-US" sz="2000"/>
              <a:t>。</a:t>
            </a:r>
            <a:endParaRPr lang="zh-CN" altLang="en-US" sz="2000"/>
          </a:p>
          <a:p>
            <a:pPr>
              <a:lnSpc>
                <a:spcPct val="130000"/>
              </a:lnSpc>
              <a:spcBef>
                <a:spcPts val="300"/>
              </a:spcBef>
              <a:buSzPct val="90000"/>
              <a:buFont typeface="Wingdings" panose="05000000000000000000" pitchFamily="2" charset="2"/>
              <a:buChar char="§"/>
            </a:pPr>
            <a:r>
              <a:rPr lang="zh-CN" altLang="en-US" sz="2000"/>
              <a:t>Python中常用的序列化模块有struct、pickle、marshal和shelve。</a:t>
            </a:r>
            <a:endParaRPr lang="zh-CN" alt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8913"/>
          <p:cNvSpPr>
            <a:spLocks noGrp="1"/>
          </p:cNvSpPr>
          <p:nvPr>
            <p:ph type="title"/>
          </p:nvPr>
        </p:nvSpPr>
        <p:spPr>
          <a:xfrm>
            <a:off x="554355" y="150495"/>
            <a:ext cx="5398770" cy="414020"/>
          </a:xfrm>
        </p:spPr>
        <p:txBody>
          <a:bodyPr/>
          <a:lstStyle/>
          <a:p>
            <a:pPr fontAlgn="base"/>
            <a:r>
              <a:rPr lang="zh-CN" altLang="en-US" strike="noStrike" noProof="1"/>
              <a:t>7.3.1 使用pickle模块</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55298" name="文本占位符 38914"/>
          <p:cNvSpPr>
            <a:spLocks noGrp="1"/>
          </p:cNvSpPr>
          <p:nvPr>
            <p:ph sz="half" idx="2"/>
          </p:nvPr>
        </p:nvSpPr>
        <p:spPr/>
        <p:txBody>
          <a:bodyPr wrap="square" lIns="91440" tIns="45720" rIns="91440" bIns="45720" anchor="t"/>
          <a:p>
            <a:pPr>
              <a:lnSpc>
                <a:spcPct val="80000"/>
              </a:lnSpc>
              <a:spcBef>
                <a:spcPct val="0"/>
              </a:spcBef>
              <a:buFont typeface="Wingdings" panose="05000000000000000000" pitchFamily="2" charset="2"/>
              <a:buChar char="§"/>
            </a:pPr>
            <a:r>
              <a:rPr lang="zh-CN" altLang="en-US" sz="2400"/>
              <a:t>例</a:t>
            </a:r>
            <a:r>
              <a:rPr lang="en-US" altLang="zh-CN" sz="2400"/>
              <a:t>7-8  </a:t>
            </a:r>
            <a:r>
              <a:rPr lang="zh-CN" altLang="en-US" sz="2400"/>
              <a:t>写入二进制文件。</a:t>
            </a:r>
            <a:endParaRPr lang="zh-CN" altLang="en-US" sz="2400"/>
          </a:p>
          <a:p>
            <a:pPr>
              <a:spcBef>
                <a:spcPct val="0"/>
              </a:spcBef>
              <a:buNone/>
            </a:pPr>
            <a:r>
              <a:rPr lang="zh-CN" altLang="en-US" sz="1600">
                <a:latin typeface="Consolas" panose="020B0609020204030204" pitchFamily="49" charset="0"/>
              </a:rPr>
              <a:t>import pickle</a:t>
            </a:r>
            <a:endParaRPr lang="zh-CN" altLang="en-US" sz="1600">
              <a:latin typeface="Consolas" panose="020B0609020204030204" pitchFamily="49" charset="0"/>
            </a:endParaRPr>
          </a:p>
          <a:p>
            <a:pPr>
              <a:spcBef>
                <a:spcPct val="0"/>
              </a:spcBef>
              <a:buNone/>
            </a:pPr>
            <a:endParaRPr lang="zh-CN" altLang="en-US" sz="1600">
              <a:latin typeface="Consolas" panose="020B0609020204030204" pitchFamily="49" charset="0"/>
            </a:endParaRPr>
          </a:p>
          <a:p>
            <a:pPr>
              <a:spcBef>
                <a:spcPct val="0"/>
              </a:spcBef>
              <a:buNone/>
            </a:pPr>
            <a:r>
              <a:rPr lang="zh-CN" altLang="en-US" sz="1600">
                <a:latin typeface="Consolas" panose="020B0609020204030204" pitchFamily="49" charset="0"/>
              </a:rPr>
              <a:t>i = 13000000</a:t>
            </a:r>
            <a:endParaRPr lang="zh-CN" altLang="en-US" sz="1600">
              <a:latin typeface="Consolas" panose="020B0609020204030204" pitchFamily="49" charset="0"/>
            </a:endParaRPr>
          </a:p>
          <a:p>
            <a:pPr>
              <a:spcBef>
                <a:spcPct val="0"/>
              </a:spcBef>
              <a:buNone/>
            </a:pPr>
            <a:r>
              <a:rPr lang="zh-CN" altLang="en-US" sz="1600">
                <a:latin typeface="Consolas" panose="020B0609020204030204" pitchFamily="49" charset="0"/>
              </a:rPr>
              <a:t>a = 99.056</a:t>
            </a:r>
            <a:endParaRPr lang="zh-CN" altLang="en-US" sz="1600">
              <a:latin typeface="Consolas" panose="020B0609020204030204" pitchFamily="49" charset="0"/>
            </a:endParaRPr>
          </a:p>
          <a:p>
            <a:pPr>
              <a:spcBef>
                <a:spcPct val="0"/>
              </a:spcBef>
              <a:buNone/>
            </a:pPr>
            <a:r>
              <a:rPr lang="zh-CN" altLang="en-US" sz="1600">
                <a:latin typeface="Consolas" panose="020B0609020204030204" pitchFamily="49" charset="0"/>
              </a:rPr>
              <a:t>s = '中国人民123abc'</a:t>
            </a:r>
            <a:endParaRPr lang="zh-CN" altLang="en-US" sz="1600">
              <a:latin typeface="Consolas" panose="020B0609020204030204" pitchFamily="49" charset="0"/>
            </a:endParaRPr>
          </a:p>
          <a:p>
            <a:pPr>
              <a:spcBef>
                <a:spcPct val="0"/>
              </a:spcBef>
              <a:buNone/>
            </a:pPr>
            <a:r>
              <a:rPr lang="zh-CN" altLang="en-US" sz="1600">
                <a:latin typeface="Consolas" panose="020B0609020204030204" pitchFamily="49" charset="0"/>
              </a:rPr>
              <a:t>lst = [[1, 2, 3], [4, 5, 6], [7, 8, 9]]</a:t>
            </a:r>
            <a:endParaRPr lang="zh-CN" altLang="en-US" sz="1600">
              <a:latin typeface="Consolas" panose="020B0609020204030204" pitchFamily="49" charset="0"/>
            </a:endParaRPr>
          </a:p>
          <a:p>
            <a:pPr>
              <a:spcBef>
                <a:spcPct val="0"/>
              </a:spcBef>
              <a:buNone/>
            </a:pPr>
            <a:r>
              <a:rPr lang="zh-CN" altLang="en-US" sz="1600">
                <a:latin typeface="Consolas" panose="020B0609020204030204" pitchFamily="49" charset="0"/>
              </a:rPr>
              <a:t>tu = (-5, 10, 8)</a:t>
            </a:r>
            <a:endParaRPr lang="zh-CN" altLang="en-US" sz="1600">
              <a:latin typeface="Consolas" panose="020B0609020204030204" pitchFamily="49" charset="0"/>
            </a:endParaRPr>
          </a:p>
          <a:p>
            <a:pPr>
              <a:spcBef>
                <a:spcPct val="0"/>
              </a:spcBef>
              <a:buNone/>
            </a:pPr>
            <a:r>
              <a:rPr lang="zh-CN" altLang="en-US" sz="1600">
                <a:latin typeface="Consolas" panose="020B0609020204030204" pitchFamily="49" charset="0"/>
              </a:rPr>
              <a:t>coll = {4, 5, 6}</a:t>
            </a:r>
            <a:endParaRPr lang="zh-CN" altLang="en-US" sz="1600">
              <a:latin typeface="Consolas" panose="020B0609020204030204" pitchFamily="49" charset="0"/>
            </a:endParaRPr>
          </a:p>
          <a:p>
            <a:pPr>
              <a:spcBef>
                <a:spcPct val="0"/>
              </a:spcBef>
              <a:buNone/>
            </a:pPr>
            <a:r>
              <a:rPr lang="zh-CN" altLang="en-US" sz="1600">
                <a:latin typeface="Consolas" panose="020B0609020204030204" pitchFamily="49" charset="0"/>
              </a:rPr>
              <a:t>dic = {'a':'apple', 'b':'banana', 'g':'grape', 'o':'orange'}</a:t>
            </a:r>
            <a:endParaRPr lang="zh-CN" altLang="en-US" sz="1600">
              <a:latin typeface="Consolas" panose="020B0609020204030204" pitchFamily="49" charset="0"/>
            </a:endParaRPr>
          </a:p>
          <a:p>
            <a:pPr>
              <a:spcBef>
                <a:spcPct val="0"/>
              </a:spcBef>
              <a:buNone/>
            </a:pPr>
            <a:r>
              <a:rPr lang="zh-CN" altLang="en-US" sz="1600">
                <a:latin typeface="Consolas" panose="020B0609020204030204" pitchFamily="49" charset="0"/>
              </a:rPr>
              <a:t>data = [i, a, s, lst, tu, coll, dic]</a:t>
            </a:r>
            <a:endParaRPr lang="zh-CN" altLang="en-US" sz="1600">
              <a:latin typeface="Consolas" panose="020B0609020204030204" pitchFamily="49" charset="0"/>
            </a:endParaRPr>
          </a:p>
          <a:p>
            <a:pPr>
              <a:spcBef>
                <a:spcPct val="0"/>
              </a:spcBef>
              <a:buNone/>
            </a:pPr>
            <a:endParaRPr lang="zh-CN" altLang="en-US" sz="1600">
              <a:latin typeface="Consolas" panose="020B0609020204030204" pitchFamily="49" charset="0"/>
            </a:endParaRPr>
          </a:p>
          <a:p>
            <a:pPr>
              <a:spcBef>
                <a:spcPct val="0"/>
              </a:spcBef>
              <a:buNone/>
            </a:pPr>
            <a:r>
              <a:rPr lang="zh-CN" altLang="en-US" sz="1600">
                <a:latin typeface="Consolas" panose="020B0609020204030204" pitchFamily="49" charset="0"/>
              </a:rPr>
              <a:t>with open('sample_pickle.dat', 'wb') as f:</a:t>
            </a:r>
            <a:endParaRPr lang="zh-CN" altLang="en-US" sz="1600">
              <a:latin typeface="Consolas" panose="020B0609020204030204" pitchFamily="49" charset="0"/>
            </a:endParaRPr>
          </a:p>
          <a:p>
            <a:pPr>
              <a:spcBef>
                <a:spcPct val="0"/>
              </a:spcBef>
              <a:buNone/>
            </a:pPr>
            <a:r>
              <a:rPr lang="zh-CN" altLang="en-US" sz="1600">
                <a:latin typeface="Consolas" panose="020B0609020204030204" pitchFamily="49" charset="0"/>
              </a:rPr>
              <a:t>    try:</a:t>
            </a:r>
            <a:endParaRPr lang="zh-CN" altLang="en-US" sz="1600">
              <a:latin typeface="Consolas" panose="020B0609020204030204" pitchFamily="49" charset="0"/>
            </a:endParaRPr>
          </a:p>
          <a:p>
            <a:pPr>
              <a:spcBef>
                <a:spcPct val="0"/>
              </a:spcBef>
              <a:buNone/>
            </a:pPr>
            <a:r>
              <a:rPr lang="zh-CN" altLang="en-US" sz="1600">
                <a:latin typeface="Consolas" panose="020B0609020204030204" pitchFamily="49" charset="0"/>
              </a:rPr>
              <a:t>         pickle.dump(len(data), f) #表示后面将要写入的数据个数</a:t>
            </a:r>
            <a:endParaRPr lang="zh-CN" altLang="en-US" sz="1600">
              <a:latin typeface="Consolas" panose="020B0609020204030204" pitchFamily="49" charset="0"/>
            </a:endParaRPr>
          </a:p>
          <a:p>
            <a:pPr>
              <a:spcBef>
                <a:spcPct val="0"/>
              </a:spcBef>
              <a:buNone/>
            </a:pPr>
            <a:r>
              <a:rPr lang="zh-CN" altLang="en-US" sz="1600">
                <a:latin typeface="Consolas" panose="020B0609020204030204" pitchFamily="49" charset="0"/>
              </a:rPr>
              <a:t>         for item in data:</a:t>
            </a:r>
            <a:endParaRPr lang="zh-CN" altLang="en-US" sz="1600">
              <a:latin typeface="Consolas" panose="020B0609020204030204" pitchFamily="49" charset="0"/>
            </a:endParaRPr>
          </a:p>
          <a:p>
            <a:pPr>
              <a:spcBef>
                <a:spcPct val="0"/>
              </a:spcBef>
              <a:buNone/>
            </a:pPr>
            <a:r>
              <a:rPr lang="zh-CN" altLang="en-US" sz="1600">
                <a:latin typeface="Consolas" panose="020B0609020204030204" pitchFamily="49" charset="0"/>
              </a:rPr>
              <a:t>              pickle.dump(item, f)</a:t>
            </a:r>
            <a:endParaRPr lang="zh-CN" altLang="en-US" sz="1600">
              <a:latin typeface="Consolas" panose="020B0609020204030204" pitchFamily="49" charset="0"/>
            </a:endParaRPr>
          </a:p>
          <a:p>
            <a:pPr>
              <a:spcBef>
                <a:spcPct val="0"/>
              </a:spcBef>
              <a:buNone/>
            </a:pPr>
            <a:r>
              <a:rPr lang="zh-CN" altLang="en-US" sz="1600">
                <a:latin typeface="Consolas" panose="020B0609020204030204" pitchFamily="49" charset="0"/>
              </a:rPr>
              <a:t>    except:</a:t>
            </a:r>
            <a:endParaRPr lang="zh-CN" altLang="en-US" sz="1600">
              <a:latin typeface="Consolas" panose="020B0609020204030204" pitchFamily="49" charset="0"/>
            </a:endParaRPr>
          </a:p>
          <a:p>
            <a:pPr>
              <a:spcBef>
                <a:spcPct val="0"/>
              </a:spcBef>
              <a:buNone/>
            </a:pPr>
            <a:r>
              <a:rPr lang="zh-CN" altLang="en-US" sz="1600">
                <a:latin typeface="Consolas" panose="020B0609020204030204" pitchFamily="49" charset="0"/>
              </a:rPr>
              <a:t>        print('写文件异常!')        #如果写文件异常则跳到此处执行</a:t>
            </a:r>
            <a:endParaRPr lang="zh-CN" altLang="en-US" sz="1600">
              <a:latin typeface="Consolas" panose="020B060902020403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39937"/>
          <p:cNvSpPr>
            <a:spLocks noGrp="1"/>
          </p:cNvSpPr>
          <p:nvPr>
            <p:ph type="title"/>
          </p:nvPr>
        </p:nvSpPr>
        <p:spPr>
          <a:xfrm>
            <a:off x="554355" y="150495"/>
            <a:ext cx="5398770" cy="414020"/>
          </a:xfrm>
        </p:spPr>
        <p:txBody>
          <a:bodyPr/>
          <a:lstStyle/>
          <a:p>
            <a:pPr fontAlgn="base"/>
            <a:r>
              <a:rPr lang="zh-CN" altLang="en-US" strike="noStrike" noProof="1"/>
              <a:t>7.3.1 使用pickle模块</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56322" name="文本占位符 39938"/>
          <p:cNvSpPr>
            <a:spLocks noGrp="1"/>
          </p:cNvSpPr>
          <p:nvPr>
            <p:ph sz="half" idx="2"/>
          </p:nvPr>
        </p:nvSpPr>
        <p:spPr/>
        <p:txBody>
          <a:bodyPr wrap="square" lIns="91440" tIns="45720" rIns="91440" bIns="45720" anchor="t"/>
          <a:p>
            <a:pPr>
              <a:lnSpc>
                <a:spcPct val="90000"/>
              </a:lnSpc>
              <a:buSzPct val="90000"/>
              <a:buFont typeface="Wingdings" panose="05000000000000000000" pitchFamily="2" charset="2"/>
              <a:buChar char="§"/>
            </a:pPr>
            <a:r>
              <a:rPr lang="zh-CN" altLang="en-US" sz="2400"/>
              <a:t>例</a:t>
            </a:r>
            <a:r>
              <a:rPr lang="en-US" altLang="zh-CN" sz="2400"/>
              <a:t>7-9  </a:t>
            </a:r>
            <a:r>
              <a:rPr lang="zh-CN" altLang="en-US" sz="2400"/>
              <a:t>读取二进制文件。</a:t>
            </a:r>
            <a:endParaRPr lang="zh-CN" altLang="en-US" sz="2400"/>
          </a:p>
          <a:p>
            <a:pPr>
              <a:lnSpc>
                <a:spcPct val="90000"/>
              </a:lnSpc>
              <a:buSzPct val="90000"/>
              <a:buFont typeface="Wingdings" panose="05000000000000000000" pitchFamily="2" charset="2"/>
              <a:buNone/>
            </a:pPr>
            <a:endParaRPr lang="zh-CN" altLang="en-US" sz="1800">
              <a:latin typeface="Consolas" panose="020B0609020204030204" pitchFamily="49" charset="0"/>
            </a:endParaRPr>
          </a:p>
          <a:p>
            <a:pPr>
              <a:lnSpc>
                <a:spcPct val="90000"/>
              </a:lnSpc>
              <a:buSzPct val="90000"/>
              <a:buFont typeface="Wingdings" panose="05000000000000000000" pitchFamily="2" charset="2"/>
              <a:buNone/>
            </a:pPr>
            <a:r>
              <a:rPr lang="zh-CN" altLang="en-US" sz="1800">
                <a:latin typeface="Consolas" panose="020B0609020204030204" pitchFamily="49" charset="0"/>
              </a:rPr>
              <a:t>import pickle</a:t>
            </a:r>
            <a:endParaRPr lang="zh-CN" altLang="en-US" sz="1800">
              <a:latin typeface="Consolas" panose="020B0609020204030204" pitchFamily="49" charset="0"/>
            </a:endParaRPr>
          </a:p>
          <a:p>
            <a:pPr>
              <a:lnSpc>
                <a:spcPct val="90000"/>
              </a:lnSpc>
              <a:buSzPct val="90000"/>
              <a:buFont typeface="Wingdings" panose="05000000000000000000" pitchFamily="2" charset="2"/>
              <a:buNone/>
            </a:pPr>
            <a:endParaRPr lang="zh-CN" altLang="en-US" sz="1800">
              <a:latin typeface="Consolas" panose="020B0609020204030204" pitchFamily="49" charset="0"/>
            </a:endParaRPr>
          </a:p>
          <a:p>
            <a:pPr>
              <a:lnSpc>
                <a:spcPct val="90000"/>
              </a:lnSpc>
              <a:buSzPct val="90000"/>
              <a:buFont typeface="Wingdings" panose="05000000000000000000" pitchFamily="2" charset="2"/>
              <a:buNone/>
            </a:pPr>
            <a:r>
              <a:rPr lang="zh-CN" altLang="en-US" sz="1800">
                <a:latin typeface="Consolas" panose="020B0609020204030204" pitchFamily="49" charset="0"/>
              </a:rPr>
              <a:t>with open('sample_pickle.dat', 'rb') as f:</a:t>
            </a:r>
            <a:endParaRPr lang="zh-CN" altLang="en-US" sz="1800">
              <a:latin typeface="Consolas" panose="020B0609020204030204" pitchFamily="49" charset="0"/>
            </a:endParaRPr>
          </a:p>
          <a:p>
            <a:pPr>
              <a:lnSpc>
                <a:spcPct val="90000"/>
              </a:lnSpc>
              <a:buSzPct val="90000"/>
              <a:buFont typeface="Wingdings" panose="05000000000000000000" pitchFamily="2" charset="2"/>
              <a:buNone/>
            </a:pPr>
            <a:r>
              <a:rPr lang="zh-CN" altLang="en-US" sz="1800">
                <a:latin typeface="Consolas" panose="020B0609020204030204" pitchFamily="49" charset="0"/>
              </a:rPr>
              <a:t>    n = pickle.load(f)        #读出文件的数据个数</a:t>
            </a:r>
            <a:endParaRPr lang="zh-CN" altLang="en-US" sz="1800">
              <a:latin typeface="Consolas" panose="020B0609020204030204" pitchFamily="49" charset="0"/>
            </a:endParaRPr>
          </a:p>
          <a:p>
            <a:pPr>
              <a:lnSpc>
                <a:spcPct val="90000"/>
              </a:lnSpc>
              <a:buSzPct val="90000"/>
              <a:buFont typeface="Wingdings" panose="05000000000000000000" pitchFamily="2" charset="2"/>
              <a:buNone/>
            </a:pPr>
            <a:r>
              <a:rPr lang="zh-CN" altLang="en-US" sz="1800">
                <a:latin typeface="Consolas" panose="020B0609020204030204" pitchFamily="49" charset="0"/>
              </a:rPr>
              <a:t>    for i in range(n):</a:t>
            </a:r>
            <a:endParaRPr lang="zh-CN" altLang="en-US" sz="1800">
              <a:latin typeface="Consolas" panose="020B0609020204030204" pitchFamily="49" charset="0"/>
            </a:endParaRPr>
          </a:p>
          <a:p>
            <a:pPr>
              <a:lnSpc>
                <a:spcPct val="90000"/>
              </a:lnSpc>
              <a:buSzPct val="90000"/>
              <a:buFont typeface="Wingdings" panose="05000000000000000000" pitchFamily="2" charset="2"/>
              <a:buNone/>
            </a:pPr>
            <a:r>
              <a:rPr lang="zh-CN" altLang="en-US" sz="1800">
                <a:latin typeface="Consolas" panose="020B0609020204030204" pitchFamily="49" charset="0"/>
              </a:rPr>
              <a:t>        x = pickle.load(f)</a:t>
            </a:r>
            <a:endParaRPr lang="zh-CN" altLang="en-US" sz="1800">
              <a:latin typeface="Consolas" panose="020B0609020204030204" pitchFamily="49" charset="0"/>
            </a:endParaRPr>
          </a:p>
          <a:p>
            <a:pPr>
              <a:lnSpc>
                <a:spcPct val="90000"/>
              </a:lnSpc>
              <a:buSzPct val="90000"/>
              <a:buFont typeface="Wingdings" panose="05000000000000000000" pitchFamily="2" charset="2"/>
              <a:buNone/>
            </a:pPr>
            <a:r>
              <a:rPr lang="zh-CN" altLang="en-US" sz="1800">
                <a:latin typeface="Consolas" panose="020B0609020204030204" pitchFamily="49" charset="0"/>
              </a:rPr>
              <a:t>        print(x)</a:t>
            </a:r>
            <a:endParaRPr lang="zh-CN" altLang="en-US" sz="1800">
              <a:latin typeface="Consolas" panose="020B060902020403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9457"/>
          <p:cNvSpPr>
            <a:spLocks noGrp="1"/>
          </p:cNvSpPr>
          <p:nvPr>
            <p:ph type="title"/>
          </p:nvPr>
        </p:nvSpPr>
        <p:spPr>
          <a:xfrm>
            <a:off x="554355" y="150495"/>
            <a:ext cx="5398770" cy="414020"/>
          </a:xfrm>
        </p:spPr>
        <p:txBody>
          <a:bodyPr/>
          <a:lstStyle/>
          <a:p>
            <a:pPr fontAlgn="base"/>
            <a:r>
              <a:rPr lang="zh-CN" altLang="en-US" strike="noStrike" noProof="1"/>
              <a:t>文件操作</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26626" name="文本占位符 19458"/>
          <p:cNvSpPr>
            <a:spLocks noGrp="1"/>
          </p:cNvSpPr>
          <p:nvPr>
            <p:ph sz="half" idx="2"/>
          </p:nvPr>
        </p:nvSpPr>
        <p:spPr/>
        <p:txBody>
          <a:bodyPr/>
          <a:lstStyle/>
          <a:p>
            <a:pPr marL="342900" marR="0" indent="-342900" algn="l" defTabSz="914400" rtl="0" eaLnBrk="1" fontAlgn="base" latinLnBrk="0" hangingPunct="1">
              <a:lnSpc>
                <a:spcPct val="130000"/>
              </a:lnSpc>
              <a:spcBef>
                <a:spcPts val="600"/>
              </a:spcBef>
              <a:spcAft>
                <a:spcPts val="600"/>
              </a:spcAft>
              <a:buClrTx/>
              <a:buSzPct val="90000"/>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为了长期保存数据以便重复使用、修改和共享，必须将数据以文件的形式存储到外部存储介质</a:t>
            </a:r>
            <a:r>
              <a:rPr kumimoji="0" lang="en-US" altLang="zh-CN" sz="2400" b="0" i="0" u="none" strike="noStrike" kern="1200" cap="none" spc="0" normalizeH="0" baseline="0" noProof="1">
                <a:solidFill>
                  <a:schemeClr val="tx1"/>
                </a:solidFill>
                <a:latin typeface="+mn-lt"/>
                <a:ea typeface="+mn-ea"/>
                <a:cs typeface="+mn-cs"/>
              </a:rPr>
              <a:t>(</a:t>
            </a:r>
            <a:r>
              <a:rPr kumimoji="0" lang="zh-CN" altLang="en-US" sz="2400" b="0" i="0" u="none" strike="noStrike" kern="1200" cap="none" spc="0" normalizeH="0" baseline="0" noProof="1">
                <a:solidFill>
                  <a:schemeClr val="tx1"/>
                </a:solidFill>
                <a:latin typeface="+mn-lt"/>
                <a:ea typeface="+mn-ea"/>
                <a:cs typeface="+mn-cs"/>
              </a:rPr>
              <a:t>如磁盘、</a:t>
            </a:r>
            <a:r>
              <a:rPr kumimoji="0" lang="en-US" altLang="zh-CN" sz="2400" b="0" i="0" u="none" strike="noStrike" kern="1200" cap="none" spc="0" normalizeH="0" baseline="0" noProof="1">
                <a:solidFill>
                  <a:schemeClr val="tx1"/>
                </a:solidFill>
                <a:latin typeface="+mn-lt"/>
                <a:ea typeface="+mn-ea"/>
                <a:cs typeface="+mn-cs"/>
              </a:rPr>
              <a:t>U</a:t>
            </a:r>
            <a:r>
              <a:rPr kumimoji="0" lang="zh-CN" altLang="en-US" sz="2400" b="0" i="0" u="none" strike="noStrike" kern="1200" cap="none" spc="0" normalizeH="0" baseline="0" noProof="1">
                <a:solidFill>
                  <a:schemeClr val="tx1"/>
                </a:solidFill>
                <a:latin typeface="+mn-lt"/>
                <a:ea typeface="+mn-ea"/>
                <a:cs typeface="+mn-cs"/>
              </a:rPr>
              <a:t>盘、光盘或云盘、网盘、快盘等</a:t>
            </a:r>
            <a:r>
              <a:rPr kumimoji="0" lang="en-US" altLang="zh-CN" sz="2400" b="0" i="0" u="none" strike="noStrike" kern="1200" cap="none" spc="0" normalizeH="0" baseline="0" noProof="1">
                <a:solidFill>
                  <a:schemeClr val="tx1"/>
                </a:solidFill>
                <a:latin typeface="+mn-lt"/>
                <a:ea typeface="+mn-ea"/>
                <a:cs typeface="+mn-cs"/>
              </a:rPr>
              <a:t>)</a:t>
            </a:r>
            <a:r>
              <a:rPr kumimoji="0" lang="zh-CN" altLang="en-US" sz="2400" b="0" i="0" u="none" strike="noStrike" kern="1200" cap="none" spc="0" normalizeH="0" baseline="0" noProof="1">
                <a:solidFill>
                  <a:schemeClr val="tx1"/>
                </a:solidFill>
                <a:latin typeface="+mn-lt"/>
                <a:ea typeface="+mn-ea"/>
                <a:cs typeface="+mn-cs"/>
              </a:rPr>
              <a:t>中。</a:t>
            </a:r>
            <a:endParaRPr kumimoji="0" lang="zh-CN" altLang="en-US" sz="24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30000"/>
              </a:lnSpc>
              <a:spcBef>
                <a:spcPts val="600"/>
              </a:spcBef>
              <a:spcAft>
                <a:spcPts val="600"/>
              </a:spcAft>
              <a:buClrTx/>
              <a:buSzPct val="90000"/>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文件操作在各类应用软件的开发中均占有重要的地位：</a:t>
            </a:r>
            <a:endParaRPr kumimoji="0" lang="zh-CN" altLang="en-US" sz="2400" b="0" i="0" u="none" strike="noStrike" kern="1200" cap="none" spc="0" normalizeH="0" baseline="0" noProof="1">
              <a:solidFill>
                <a:schemeClr val="tx1"/>
              </a:solidFill>
              <a:latin typeface="+mn-lt"/>
              <a:ea typeface="+mn-ea"/>
              <a:cs typeface="+mn-cs"/>
            </a:endParaRPr>
          </a:p>
          <a:p>
            <a:pPr marL="686435" marR="0" indent="-342265" algn="l" defTabSz="914400" rtl="0" eaLnBrk="1" fontAlgn="base" latinLnBrk="0" hangingPunct="1">
              <a:lnSpc>
                <a:spcPct val="130000"/>
              </a:lnSpc>
              <a:spcBef>
                <a:spcPts val="1200"/>
              </a:spcBef>
              <a:spcAft>
                <a:spcPts val="600"/>
              </a:spcAft>
              <a:buClrTx/>
              <a:buSzPct val="90000"/>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mn-ea"/>
                <a:cs typeface="+mn-cs"/>
              </a:rPr>
              <a:t>管理信息系统是使用数据库来存储数据的，而数据库最终还是要以文件的形式存储到硬盘或其他存储介质上。</a:t>
            </a:r>
            <a:endParaRPr kumimoji="0" lang="zh-CN" altLang="en-US" sz="1800" b="0" i="0" u="none" strike="noStrike" kern="1200" cap="none" spc="0" normalizeH="0" baseline="0" noProof="1">
              <a:solidFill>
                <a:schemeClr val="tx1"/>
              </a:solidFill>
              <a:latin typeface="+mn-lt"/>
              <a:ea typeface="+mn-ea"/>
              <a:cs typeface="+mn-cs"/>
            </a:endParaRPr>
          </a:p>
          <a:p>
            <a:pPr marL="686435" marR="0" indent="-342265" algn="l" defTabSz="914400" rtl="0" eaLnBrk="1" fontAlgn="base" latinLnBrk="0" hangingPunct="1">
              <a:lnSpc>
                <a:spcPct val="130000"/>
              </a:lnSpc>
              <a:spcBef>
                <a:spcPts val="1200"/>
              </a:spcBef>
              <a:spcAft>
                <a:spcPts val="600"/>
              </a:spcAft>
              <a:buClrTx/>
              <a:buSzPct val="90000"/>
              <a:buFont typeface="Wingdings" panose="05000000000000000000" charset="0"/>
              <a:buChar char="ü"/>
            </a:pPr>
            <a:r>
              <a:rPr kumimoji="0" lang="zh-CN" altLang="en-US" sz="1800" b="0" i="0" u="none" strike="noStrike" kern="1200" cap="none" spc="0" normalizeH="0" baseline="0" noProof="1">
                <a:solidFill>
                  <a:schemeClr val="tx1"/>
                </a:solidFill>
                <a:latin typeface="+mn-lt"/>
                <a:ea typeface="+mn-ea"/>
                <a:cs typeface="+mn-cs"/>
              </a:rPr>
              <a:t>应用程序的配置信息往往也是使用文件来存储的，图形、图像、音频、视频、可执行文件等等也都是以文件的形式存储在磁盘上的。</a:t>
            </a:r>
            <a:endParaRPr kumimoji="0" lang="zh-CN" altLang="en-US" sz="18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40961"/>
          <p:cNvSpPr>
            <a:spLocks noGrp="1"/>
          </p:cNvSpPr>
          <p:nvPr>
            <p:ph type="title"/>
          </p:nvPr>
        </p:nvSpPr>
        <p:spPr>
          <a:xfrm>
            <a:off x="554355" y="150495"/>
            <a:ext cx="5398770" cy="414020"/>
          </a:xfrm>
        </p:spPr>
        <p:txBody>
          <a:bodyPr/>
          <a:lstStyle/>
          <a:p>
            <a:pPr fontAlgn="base"/>
            <a:r>
              <a:rPr lang="zh-CN" altLang="en-US" strike="noStrike" noProof="1"/>
              <a:t>7.3.2 使用struct模块</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57346" name="文本占位符 40962"/>
          <p:cNvSpPr>
            <a:spLocks noGrp="1"/>
          </p:cNvSpPr>
          <p:nvPr>
            <p:ph sz="half" idx="2"/>
          </p:nvPr>
        </p:nvSpPr>
        <p:spPr/>
        <p:txBody>
          <a:bodyPr wrap="square" lIns="91440" tIns="45720" rIns="91440" bIns="45720" anchor="t"/>
          <a:p>
            <a:pPr>
              <a:buSzPct val="90000"/>
              <a:buFont typeface="Wingdings" panose="05000000000000000000" pitchFamily="2" charset="2"/>
              <a:buChar char="§"/>
            </a:pPr>
            <a:r>
              <a:rPr lang="zh-CN" altLang="en-US" sz="2400"/>
              <a:t>例</a:t>
            </a:r>
            <a:r>
              <a:rPr lang="en-US" altLang="zh-CN" sz="2400"/>
              <a:t>7-10  </a:t>
            </a:r>
            <a:r>
              <a:rPr lang="zh-CN" altLang="en-US" sz="2400"/>
              <a:t>使用struct模块写入二进制文件。</a:t>
            </a:r>
            <a:endParaRPr lang="zh-CN" altLang="en-US" sz="2400"/>
          </a:p>
          <a:p>
            <a:pPr>
              <a:buSzPct val="90000"/>
              <a:buFont typeface="Wingdings" panose="05000000000000000000" pitchFamily="2" charset="2"/>
              <a:buNone/>
            </a:pPr>
            <a:r>
              <a:rPr lang="zh-CN" altLang="en-US" sz="1800">
                <a:latin typeface="Consolas" panose="020B0609020204030204" pitchFamily="49" charset="0"/>
              </a:rPr>
              <a:t>import struct</a:t>
            </a:r>
            <a:endParaRPr lang="zh-CN" altLang="en-US" sz="1800">
              <a:latin typeface="Consolas" panose="020B0609020204030204" pitchFamily="49" charset="0"/>
            </a:endParaRPr>
          </a:p>
          <a:p>
            <a:pPr>
              <a:buSzPct val="90000"/>
              <a:buFont typeface="Wingdings" panose="05000000000000000000" pitchFamily="2" charset="2"/>
              <a:buNone/>
            </a:pPr>
            <a:endParaRPr lang="zh-CN" altLang="en-US"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n = 1300000000</a:t>
            </a:r>
            <a:endParaRPr lang="zh-CN" altLang="en-US"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x = 96.45</a:t>
            </a:r>
            <a:endParaRPr lang="zh-CN" altLang="en-US"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b = True</a:t>
            </a:r>
            <a:endParaRPr lang="zh-CN" altLang="en-US"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s = 'a1@中国'</a:t>
            </a:r>
            <a:endParaRPr lang="zh-CN" altLang="en-US"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sn = struct.pack('if?', n, x, b)      #序列化</a:t>
            </a:r>
            <a:endParaRPr lang="zh-CN" altLang="en-US"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with open('sample_struct.dat', 'wb') as fp:</a:t>
            </a:r>
            <a:endParaRPr lang="zh-CN" altLang="en-US"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    fp.write(sn)                       #写入字节串 </a:t>
            </a:r>
            <a:endParaRPr lang="zh-CN" altLang="en-US"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    fp.write(s.encode())               #字符串直接编码为字节串写入</a:t>
            </a:r>
            <a:endParaRPr lang="zh-CN" altLang="en-US" sz="1800">
              <a:latin typeface="Consolas" panose="020B060902020403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p>
            <a:r>
              <a:rPr lang="zh-CN" altLang="en-US">
                <a:sym typeface="+mn-ea"/>
              </a:rPr>
              <a:t>7.3.2 使用struct模块</a:t>
            </a:r>
            <a:endParaRPr lang="zh-CN" altLang="en-US"/>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2"/>
          </p:nvPr>
        </p:nvSpPr>
        <p:spPr>
          <a:xfrm>
            <a:off x="554355" y="892810"/>
            <a:ext cx="5344795" cy="5053330"/>
          </a:xfrm>
        </p:spPr>
        <p:txBody>
          <a:bodyPr/>
          <a:p>
            <a:r>
              <a:rPr lang="zh-CN" altLang="en-US"/>
              <a:t>struct模块中最重要的三个函数是pack(), unpack(), calcsize（）</a:t>
            </a:r>
            <a:endParaRPr lang="zh-CN" altLang="en-US"/>
          </a:p>
          <a:p>
            <a:endParaRPr lang="zh-CN" altLang="en-US"/>
          </a:p>
          <a:p>
            <a:r>
              <a:rPr lang="zh-CN" altLang="en-US"/>
              <a:t># 按照给定的格式(fmt)，把数据封装成字符串(实际上是类似于c结构体的字节流)</a:t>
            </a:r>
            <a:endParaRPr lang="zh-CN" altLang="en-US"/>
          </a:p>
          <a:p>
            <a:r>
              <a:rPr lang="zh-CN" altLang="en-US"/>
              <a:t>pack(fmt, v1, v2, ...) </a:t>
            </a:r>
            <a:endParaRPr lang="zh-CN" altLang="en-US"/>
          </a:p>
          <a:p>
            <a:r>
              <a:rPr lang="zh-CN" altLang="en-US"/>
              <a:t># 按照给定的格式(fmt)解析字节流string，返回解析出来的tuple</a:t>
            </a:r>
            <a:endParaRPr lang="zh-CN" altLang="en-US"/>
          </a:p>
          <a:p>
            <a:r>
              <a:rPr lang="zh-CN" altLang="en-US"/>
              <a:t>unpack(fmt,string)       </a:t>
            </a:r>
            <a:endParaRPr lang="zh-CN" altLang="en-US"/>
          </a:p>
          <a:p>
            <a:r>
              <a:rPr lang="zh-CN" altLang="en-US"/>
              <a:t># 计算给定的格式(fmt)占用多少字节的内存</a:t>
            </a:r>
            <a:endParaRPr lang="zh-CN" altLang="en-US"/>
          </a:p>
          <a:p>
            <a:r>
              <a:rPr lang="zh-CN" altLang="en-US"/>
              <a:t>calcsize(fmt)</a:t>
            </a:r>
            <a:endParaRPr lang="zh-CN" altLang="en-US"/>
          </a:p>
        </p:txBody>
      </p:sp>
      <p:pic>
        <p:nvPicPr>
          <p:cNvPr id="5" name="图片 4"/>
          <p:cNvPicPr>
            <a:picLocks noChangeAspect="1"/>
          </p:cNvPicPr>
          <p:nvPr/>
        </p:nvPicPr>
        <p:blipFill>
          <a:blip r:embed="rId1"/>
          <a:stretch>
            <a:fillRect/>
          </a:stretch>
        </p:blipFill>
        <p:spPr>
          <a:xfrm>
            <a:off x="5836285" y="1000125"/>
            <a:ext cx="6268720" cy="43465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41985"/>
          <p:cNvSpPr>
            <a:spLocks noGrp="1"/>
          </p:cNvSpPr>
          <p:nvPr>
            <p:ph type="title"/>
          </p:nvPr>
        </p:nvSpPr>
        <p:spPr>
          <a:xfrm>
            <a:off x="554355" y="150495"/>
            <a:ext cx="5398770" cy="414020"/>
          </a:xfrm>
        </p:spPr>
        <p:txBody>
          <a:bodyPr/>
          <a:lstStyle/>
          <a:p>
            <a:pPr fontAlgn="base"/>
            <a:r>
              <a:rPr lang="zh-CN" altLang="en-US" strike="noStrike" noProof="1"/>
              <a:t>7.3.2 使用struct模块</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58370" name="文本占位符 41986"/>
          <p:cNvSpPr>
            <a:spLocks noGrp="1"/>
          </p:cNvSpPr>
          <p:nvPr>
            <p:ph sz="half" idx="2"/>
          </p:nvPr>
        </p:nvSpPr>
        <p:spPr/>
        <p:txBody>
          <a:bodyPr wrap="square" lIns="91440" tIns="45720" rIns="91440" bIns="45720" anchor="t"/>
          <a:p>
            <a:pPr>
              <a:lnSpc>
                <a:spcPct val="80000"/>
              </a:lnSpc>
              <a:buSzPct val="90000"/>
              <a:buFont typeface="Wingdings" panose="05000000000000000000" pitchFamily="2" charset="2"/>
              <a:buChar char="§"/>
            </a:pPr>
            <a:r>
              <a:rPr lang="zh-CN" altLang="en-US" sz="2400"/>
              <a:t>例</a:t>
            </a:r>
            <a:r>
              <a:rPr lang="en-US" altLang="zh-CN" sz="2400"/>
              <a:t>7-11  </a:t>
            </a:r>
            <a:r>
              <a:rPr lang="zh-CN" altLang="en-US" sz="2400"/>
              <a:t>使用struct模块读取二进制文件。</a:t>
            </a:r>
            <a:endParaRPr lang="zh-CN" altLang="en-US" sz="2400"/>
          </a:p>
          <a:p>
            <a:pPr>
              <a:spcBef>
                <a:spcPct val="0"/>
              </a:spcBef>
              <a:buSzPct val="90000"/>
              <a:buFont typeface="Wingdings" panose="05000000000000000000" pitchFamily="2" charset="2"/>
              <a:buNone/>
            </a:pPr>
            <a:endParaRPr lang="zh-CN" altLang="en-US" sz="1800">
              <a:latin typeface="Consolas" panose="020B0609020204030204" pitchFamily="49" charset="0"/>
            </a:endParaRPr>
          </a:p>
          <a:p>
            <a:pPr>
              <a:spcBef>
                <a:spcPct val="0"/>
              </a:spcBef>
              <a:buSzPct val="90000"/>
              <a:buFont typeface="Wingdings" panose="05000000000000000000" pitchFamily="2" charset="2"/>
              <a:buNone/>
            </a:pPr>
            <a:r>
              <a:rPr lang="zh-CN" altLang="en-US" sz="1800">
                <a:latin typeface="Consolas" panose="020B0609020204030204" pitchFamily="49" charset="0"/>
              </a:rPr>
              <a:t>import struct</a:t>
            </a:r>
            <a:endParaRPr lang="zh-CN" altLang="en-US" sz="1800">
              <a:latin typeface="Consolas" panose="020B0609020204030204" pitchFamily="49" charset="0"/>
            </a:endParaRPr>
          </a:p>
          <a:p>
            <a:pPr>
              <a:spcBef>
                <a:spcPct val="0"/>
              </a:spcBef>
              <a:buSzPct val="90000"/>
              <a:buFont typeface="Wingdings" panose="05000000000000000000" pitchFamily="2" charset="2"/>
              <a:buNone/>
            </a:pPr>
            <a:endParaRPr lang="zh-CN" altLang="en-US" sz="1800">
              <a:latin typeface="Consolas" panose="020B0609020204030204" pitchFamily="49" charset="0"/>
            </a:endParaRPr>
          </a:p>
          <a:p>
            <a:pPr>
              <a:spcBef>
                <a:spcPct val="0"/>
              </a:spcBef>
              <a:buSzPct val="90000"/>
              <a:buFont typeface="Wingdings" panose="05000000000000000000" pitchFamily="2" charset="2"/>
              <a:buNone/>
            </a:pPr>
            <a:r>
              <a:rPr lang="zh-CN" altLang="en-US" sz="1800">
                <a:latin typeface="Consolas" panose="020B0609020204030204" pitchFamily="49" charset="0"/>
              </a:rPr>
              <a:t>with open('sample_struct.dat', 'rb') as fp:</a:t>
            </a:r>
            <a:endParaRPr lang="zh-CN" altLang="en-US" sz="1800">
              <a:latin typeface="Consolas" panose="020B0609020204030204" pitchFamily="49" charset="0"/>
            </a:endParaRPr>
          </a:p>
          <a:p>
            <a:pPr>
              <a:spcBef>
                <a:spcPct val="0"/>
              </a:spcBef>
              <a:buSzPct val="90000"/>
              <a:buFont typeface="Wingdings" panose="05000000000000000000" pitchFamily="2" charset="2"/>
              <a:buNone/>
            </a:pPr>
            <a:r>
              <a:rPr lang="zh-CN" altLang="en-US" sz="1800">
                <a:latin typeface="Consolas" panose="020B0609020204030204" pitchFamily="49" charset="0"/>
              </a:rPr>
              <a:t>    sn = fp.read(9)</a:t>
            </a:r>
            <a:endParaRPr lang="zh-CN" altLang="en-US" sz="1800">
              <a:latin typeface="Consolas" panose="020B0609020204030204" pitchFamily="49" charset="0"/>
            </a:endParaRPr>
          </a:p>
          <a:p>
            <a:pPr>
              <a:spcBef>
                <a:spcPct val="0"/>
              </a:spcBef>
              <a:buSzPct val="90000"/>
              <a:buFont typeface="Wingdings" panose="05000000000000000000" pitchFamily="2" charset="2"/>
              <a:buNone/>
            </a:pPr>
            <a:r>
              <a:rPr lang="zh-CN" altLang="en-US" sz="1800">
                <a:latin typeface="Consolas" panose="020B0609020204030204" pitchFamily="49" charset="0"/>
              </a:rPr>
              <a:t>    tu = struct.unpack('if?', sn) </a:t>
            </a:r>
            <a:endParaRPr lang="zh-CN" altLang="en-US" sz="1800">
              <a:latin typeface="Consolas" panose="020B0609020204030204" pitchFamily="49" charset="0"/>
            </a:endParaRPr>
          </a:p>
          <a:p>
            <a:pPr>
              <a:spcBef>
                <a:spcPct val="0"/>
              </a:spcBef>
              <a:buSzPct val="90000"/>
              <a:buFont typeface="Wingdings" panose="05000000000000000000" pitchFamily="2" charset="2"/>
              <a:buNone/>
            </a:pPr>
            <a:r>
              <a:rPr lang="zh-CN" altLang="en-US" sz="1800">
                <a:latin typeface="Consolas" panose="020B0609020204030204" pitchFamily="49" charset="0"/>
              </a:rPr>
              <a:t>    print(tu)</a:t>
            </a:r>
            <a:endParaRPr lang="zh-CN" altLang="en-US" sz="1800">
              <a:latin typeface="Consolas" panose="020B0609020204030204" pitchFamily="49" charset="0"/>
            </a:endParaRPr>
          </a:p>
          <a:p>
            <a:pPr>
              <a:spcBef>
                <a:spcPct val="0"/>
              </a:spcBef>
              <a:buSzPct val="90000"/>
              <a:buFont typeface="Wingdings" panose="05000000000000000000" pitchFamily="2" charset="2"/>
              <a:buNone/>
            </a:pPr>
            <a:r>
              <a:rPr lang="zh-CN" altLang="en-US" sz="1800">
                <a:latin typeface="Consolas" panose="020B0609020204030204" pitchFamily="49" charset="0"/>
              </a:rPr>
              <a:t>    n, x, bl = tu</a:t>
            </a:r>
            <a:endParaRPr lang="zh-CN" altLang="en-US" sz="1800">
              <a:latin typeface="Consolas" panose="020B0609020204030204" pitchFamily="49" charset="0"/>
            </a:endParaRPr>
          </a:p>
          <a:p>
            <a:pPr>
              <a:spcBef>
                <a:spcPct val="0"/>
              </a:spcBef>
              <a:buSzPct val="90000"/>
              <a:buFont typeface="Wingdings" panose="05000000000000000000" pitchFamily="2" charset="2"/>
              <a:buNone/>
            </a:pPr>
            <a:r>
              <a:rPr lang="zh-CN" altLang="en-US" sz="1800">
                <a:latin typeface="Consolas" panose="020B0609020204030204" pitchFamily="49" charset="0"/>
              </a:rPr>
              <a:t>    print('n=', n)</a:t>
            </a:r>
            <a:endParaRPr lang="zh-CN" altLang="en-US" sz="1800">
              <a:latin typeface="Consolas" panose="020B0609020204030204" pitchFamily="49" charset="0"/>
            </a:endParaRPr>
          </a:p>
          <a:p>
            <a:pPr>
              <a:spcBef>
                <a:spcPct val="0"/>
              </a:spcBef>
              <a:buSzPct val="90000"/>
              <a:buFont typeface="Wingdings" panose="05000000000000000000" pitchFamily="2" charset="2"/>
              <a:buNone/>
            </a:pPr>
            <a:r>
              <a:rPr lang="zh-CN" altLang="en-US" sz="1800">
                <a:latin typeface="Consolas" panose="020B0609020204030204" pitchFamily="49" charset="0"/>
              </a:rPr>
              <a:t>    print('x=', x)</a:t>
            </a:r>
            <a:endParaRPr lang="zh-CN" altLang="en-US" sz="1800">
              <a:latin typeface="Consolas" panose="020B0609020204030204" pitchFamily="49" charset="0"/>
            </a:endParaRPr>
          </a:p>
          <a:p>
            <a:pPr>
              <a:spcBef>
                <a:spcPct val="0"/>
              </a:spcBef>
              <a:buSzPct val="90000"/>
              <a:buFont typeface="Wingdings" panose="05000000000000000000" pitchFamily="2" charset="2"/>
              <a:buNone/>
            </a:pPr>
            <a:r>
              <a:rPr lang="zh-CN" altLang="en-US" sz="1800">
                <a:latin typeface="Consolas" panose="020B0609020204030204" pitchFamily="49" charset="0"/>
              </a:rPr>
              <a:t>    print('bl=', bl)</a:t>
            </a:r>
            <a:endParaRPr lang="zh-CN" altLang="en-US" sz="1800">
              <a:latin typeface="Consolas" panose="020B0609020204030204" pitchFamily="49" charset="0"/>
            </a:endParaRPr>
          </a:p>
          <a:p>
            <a:pPr>
              <a:spcBef>
                <a:spcPct val="0"/>
              </a:spcBef>
              <a:buSzPct val="90000"/>
              <a:buFont typeface="Wingdings" panose="05000000000000000000" pitchFamily="2" charset="2"/>
              <a:buNone/>
            </a:pPr>
            <a:r>
              <a:rPr lang="zh-CN" altLang="en-US" sz="1800">
                <a:latin typeface="Consolas" panose="020B0609020204030204" pitchFamily="49" charset="0"/>
              </a:rPr>
              <a:t>    s = fp.read(9).decode()</a:t>
            </a:r>
            <a:endParaRPr lang="zh-CN" altLang="en-US" sz="1800">
              <a:latin typeface="Consolas" panose="020B0609020204030204" pitchFamily="49" charset="0"/>
            </a:endParaRPr>
          </a:p>
          <a:p>
            <a:pPr>
              <a:spcBef>
                <a:spcPct val="0"/>
              </a:spcBef>
              <a:buSzPct val="90000"/>
              <a:buFont typeface="Wingdings" panose="05000000000000000000" pitchFamily="2" charset="2"/>
              <a:buNone/>
            </a:pPr>
            <a:r>
              <a:rPr lang="zh-CN" altLang="en-US" sz="1800">
                <a:latin typeface="Consolas" panose="020B0609020204030204" pitchFamily="49" charset="0"/>
              </a:rPr>
              <a:t>    print('s=', s)</a:t>
            </a:r>
            <a:endParaRPr lang="zh-CN" altLang="en-US" sz="1800">
              <a:latin typeface="Consolas" panose="020B060902020403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p:cNvSpPr>
          <p:nvPr>
            <p:ph type="title"/>
          </p:nvPr>
        </p:nvSpPr>
        <p:spPr>
          <a:xfrm>
            <a:off x="554355" y="150495"/>
            <a:ext cx="5398770" cy="414020"/>
          </a:xfrm>
        </p:spPr>
        <p:txBody>
          <a:bodyPr/>
          <a:lstStyle/>
          <a:p>
            <a:pPr fontAlgn="base"/>
            <a:r>
              <a:rPr lang="zh-CN" altLang="en-US" strike="noStrike" noProof="1"/>
              <a:t>7.3.2 使用struct模块</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lstStyle/>
          <a:p>
            <a:pPr marR="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en-US" altLang="zh-CN" sz="2400" b="0" i="0" u="none" strike="noStrike" kern="1200" cap="none" spc="0" normalizeH="0" baseline="0" noProof="1">
                <a:solidFill>
                  <a:schemeClr val="tx1"/>
                </a:solidFill>
                <a:latin typeface="+mn-lt"/>
                <a:ea typeface="+mn-ea"/>
                <a:cs typeface="+mn-cs"/>
              </a:rPr>
              <a:t>Let's THINK</a:t>
            </a:r>
            <a:r>
              <a:rPr kumimoji="0" lang="zh-CN" altLang="en-US" sz="2400" b="0" i="0" u="none" strike="noStrike" kern="1200" cap="none" spc="0" normalizeH="0" baseline="0" noProof="1">
                <a:solidFill>
                  <a:schemeClr val="tx1"/>
                </a:solidFill>
                <a:latin typeface="+mn-lt"/>
                <a:ea typeface="+mn-ea"/>
                <a:cs typeface="+mn-cs"/>
              </a:rPr>
              <a:t>：读取的字节数为啥是</a:t>
            </a:r>
            <a:r>
              <a:rPr kumimoji="0" lang="en-US" altLang="zh-CN" sz="2400" b="0" i="0" u="none" strike="noStrike" kern="1200" cap="none" spc="0" normalizeH="0" baseline="0" noProof="1">
                <a:solidFill>
                  <a:schemeClr val="tx1"/>
                </a:solidFill>
                <a:latin typeface="+mn-lt"/>
                <a:ea typeface="+mn-ea"/>
                <a:cs typeface="+mn-cs"/>
              </a:rPr>
              <a:t>9</a:t>
            </a:r>
            <a:r>
              <a:rPr kumimoji="0" lang="zh-CN" altLang="en-US" sz="2400" b="0" i="0" u="none" strike="noStrike" kern="1200" cap="none" spc="0" normalizeH="0" baseline="0" noProof="1">
                <a:solidFill>
                  <a:schemeClr val="tx1"/>
                </a:solidFill>
                <a:latin typeface="+mn-lt"/>
                <a:ea typeface="+mn-ea"/>
                <a:cs typeface="+mn-cs"/>
              </a:rPr>
              <a:t>呢，而不是其他数字呢？</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3200" b="0" i="0" u="none" strike="noStrike" kern="1200" cap="none" spc="0" normalizeH="0" baseline="0" noProof="1">
              <a:solidFill>
                <a:schemeClr val="tx1"/>
              </a:solidFill>
              <a:latin typeface="+mn-lt"/>
              <a:ea typeface="+mn-ea"/>
              <a:cs typeface="+mn-cs"/>
            </a:endParaRPr>
          </a:p>
        </p:txBody>
      </p:sp>
      <p:pic>
        <p:nvPicPr>
          <p:cNvPr id="59395" name="图片 3"/>
          <p:cNvPicPr>
            <a:picLocks noChangeAspect="1"/>
          </p:cNvPicPr>
          <p:nvPr/>
        </p:nvPicPr>
        <p:blipFill>
          <a:blip r:embed="rId1"/>
          <a:stretch>
            <a:fillRect/>
          </a:stretch>
        </p:blipFill>
        <p:spPr>
          <a:xfrm>
            <a:off x="4337050" y="2438400"/>
            <a:ext cx="3046413" cy="358140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1"/>
          <p:cNvSpPr>
            <a:spLocks noGrp="1"/>
          </p:cNvSpPr>
          <p:nvPr>
            <p:ph type="title"/>
          </p:nvPr>
        </p:nvSpPr>
        <p:spPr>
          <a:xfrm>
            <a:off x="554355" y="150495"/>
            <a:ext cx="5398770" cy="414020"/>
          </a:xfrm>
        </p:spPr>
        <p:txBody>
          <a:bodyPr/>
          <a:lstStyle/>
          <a:p>
            <a:pPr fontAlgn="base"/>
            <a:r>
              <a:rPr lang="zh-CN" altLang="en-US" strike="noStrike" noProof="1"/>
              <a:t>7.3.2 使用struct模块</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ü"/>
            </a:pPr>
            <a:r>
              <a:rPr kumimoji="0" lang="en-US" altLang="zh-CN" sz="2400" b="0" i="0" u="none" strike="noStrike" kern="1200" cap="none" spc="0" normalizeH="0" baseline="0" noProof="1">
                <a:solidFill>
                  <a:schemeClr val="tx1"/>
                </a:solidFill>
                <a:latin typeface="+mn-lt"/>
                <a:ea typeface="+mn-ea"/>
                <a:cs typeface="+mn-cs"/>
              </a:rPr>
              <a:t>Here is the ANSWER</a:t>
            </a:r>
            <a:r>
              <a:rPr kumimoji="0" lang="zh-CN" altLang="en-US" sz="2400" b="0" i="0" u="none" strike="noStrike" kern="1200" cap="none" spc="0" normalizeH="0" baseline="0" noProof="1">
                <a:solidFill>
                  <a:schemeClr val="tx1"/>
                </a:solidFill>
                <a:latin typeface="+mn-lt"/>
                <a:ea typeface="+mn-ea"/>
                <a:cs typeface="+mn-cs"/>
              </a:rPr>
              <a:t>！</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&gt;&gt;&gt; import struct</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&gt;&gt;&gt; struct.pack('if?', 13000, 56.0, True)</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pitchFamily="49" charset="0"/>
                <a:ea typeface="+mn-ea"/>
                <a:cs typeface="+mn-cs"/>
              </a:rPr>
              <a:t>b'\xc82\x00\x00\x00\x00`B\x01'</a:t>
            </a:r>
            <a:endParaRPr kumimoji="0" lang="zh-CN" altLang="en-US" sz="1800" b="0" i="0" u="none" strike="noStrike" kern="1200" cap="none" spc="0" normalizeH="0" baseline="0" noProof="1">
              <a:solidFill>
                <a:srgbClr val="00B0F0"/>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&gt;&gt;&gt; len(_)</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pitchFamily="49" charset="0"/>
                <a:ea typeface="+mn-ea"/>
                <a:cs typeface="+mn-cs"/>
              </a:rPr>
              <a:t>9</a:t>
            </a:r>
            <a:endParaRPr kumimoji="0" lang="zh-CN" altLang="en-US" sz="1800" b="0" i="0" u="none" strike="noStrike" kern="1200" cap="none" spc="0" normalizeH="0" baseline="0" noProof="1">
              <a:solidFill>
                <a:srgbClr val="00B0F0"/>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&gt;&gt;&gt; len(struct.pack('if?', 9999, 5336.0, False))</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pitchFamily="49" charset="0"/>
                <a:ea typeface="+mn-ea"/>
                <a:cs typeface="+mn-cs"/>
              </a:rPr>
              <a:t>9</a:t>
            </a:r>
            <a:endParaRPr kumimoji="0" lang="zh-CN" altLang="en-US" sz="1800" b="0" i="0" u="none" strike="noStrike" kern="1200" cap="none" spc="0" normalizeH="0" baseline="0" noProof="1">
              <a:solidFill>
                <a:srgbClr val="00B0F0"/>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&gt;&gt;&gt; x = 'a1@中国'</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&gt;&gt;&gt; len(x.encode())</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pitchFamily="49" charset="0"/>
                <a:ea typeface="+mn-ea"/>
                <a:cs typeface="+mn-cs"/>
              </a:rPr>
              <a:t>9</a:t>
            </a:r>
            <a:endParaRPr kumimoji="0" lang="zh-CN" altLang="en-US" sz="1800" b="0" i="0" u="none" strike="noStrike" kern="1200" cap="none" spc="0" normalizeH="0" baseline="0" noProof="1">
              <a:solidFill>
                <a:srgbClr val="00B0F0"/>
              </a:solidFill>
              <a:latin typeface="Consolas" panose="020B0609020204030204" pitchFamily="49" charset="0"/>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150495"/>
            <a:ext cx="5398770" cy="414020"/>
          </a:xfrm>
        </p:spPr>
        <p:txBody>
          <a:bodyPr/>
          <a:lstStyle/>
          <a:p>
            <a:pPr fontAlgn="base"/>
            <a:r>
              <a:rPr lang="en-US" strike="noStrike" noProof="1"/>
              <a:t>7.3.3  </a:t>
            </a:r>
            <a:r>
              <a:rPr lang="zh-CN" altLang="en-US" strike="noStrike" noProof="1"/>
              <a:t>使用</a:t>
            </a:r>
            <a:r>
              <a:rPr lang="en-US" altLang="zh-CN" strike="noStrike" noProof="1"/>
              <a:t>shelve</a:t>
            </a:r>
            <a:r>
              <a:rPr lang="zh-CN" altLang="en-US" strike="noStrike" noProof="1"/>
              <a:t>序列化</a:t>
            </a:r>
            <a:endParaRPr lang="zh-CN" altLang="en-US" strike="noStrike" noProof="1"/>
          </a:p>
        </p:txBody>
      </p:sp>
      <p:sp>
        <p:nvSpPr>
          <p:cNvPr id="4" name="文本占位符 3"/>
          <p:cNvSpPr>
            <a:spLocks noGrp="1"/>
          </p:cNvSpPr>
          <p:nvPr>
            <p:ph type="body" idx="1"/>
          </p:nvPr>
        </p:nvSpPr>
        <p:spPr/>
        <p:txBody>
          <a:bodyPr/>
          <a:p>
            <a:endParaRPr lang="zh-CN" altLang="en-US"/>
          </a:p>
        </p:txBody>
      </p:sp>
      <p:sp>
        <p:nvSpPr>
          <p:cNvPr id="3" name="Content Placeholder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ea"/>
                <a:ea typeface="+mn-ea"/>
                <a:cs typeface="+mn-cs"/>
              </a:rPr>
              <a:t>Python标准库shelve也提供了二进制文件操作的功能，可以像</a:t>
            </a:r>
            <a:r>
              <a:rPr kumimoji="0" lang="en-US" sz="2400" b="0" i="0" u="none" strike="noStrike" kern="1200" cap="none" spc="0" normalizeH="0" baseline="0" noProof="1">
                <a:solidFill>
                  <a:srgbClr val="FF0000"/>
                </a:solidFill>
                <a:latin typeface="+mn-ea"/>
                <a:ea typeface="+mn-ea"/>
                <a:cs typeface="+mn-cs"/>
              </a:rPr>
              <a:t>字典</a:t>
            </a:r>
            <a:r>
              <a:rPr kumimoji="0" lang="en-US" sz="2400" b="0" i="0" u="none" strike="noStrike" kern="1200" cap="none" spc="0" normalizeH="0" baseline="0" noProof="1">
                <a:solidFill>
                  <a:schemeClr val="tx1"/>
                </a:solidFill>
                <a:latin typeface="+mn-ea"/>
                <a:ea typeface="+mn-ea"/>
                <a:cs typeface="+mn-cs"/>
              </a:rPr>
              <a:t>赋值一样来写入二进制文件，也可以像字典一样读取二进制文件。</a:t>
            </a:r>
            <a:endParaRPr kumimoji="0" lang="en-US" sz="2400" b="0" i="0" u="none" strike="noStrike" kern="1200" cap="none" spc="0" normalizeH="0" baseline="0" noProof="1">
              <a:solidFill>
                <a:schemeClr val="tx1"/>
              </a:solidFill>
              <a:latin typeface="+mn-ea"/>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Times New Roman" panose="02020603050405020304" pitchFamily="18"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&gt;&gt;&gt; import shelve</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&gt;&gt;&gt; zhangsan = {'age':38, 'sex':'Male', 'address':'SDIBT'}</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pitchFamily="49" charset="0"/>
                <a:ea typeface="+mn-ea"/>
                <a:cs typeface="+mn-cs"/>
              </a:rPr>
              <a:t>&gt;&gt;&gt; lisi = {'age':40, 'sex':'Male', 'qq':'1234567', 'tel':'7654321'}</a:t>
            </a:r>
            <a:endParaRPr kumimoji="0" 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&gt;&gt;&gt; with shelve.open('shelve_test.dat') as fp:</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sym typeface="+mn-ea"/>
              </a:rPr>
              <a:t>    </a:t>
            </a:r>
            <a:r>
              <a:rPr kumimoji="0" lang="en-US" sz="1800" b="0" i="0" u="none" strike="noStrike" kern="1200" cap="none" spc="0" normalizeH="0" baseline="0" noProof="1">
                <a:solidFill>
                  <a:schemeClr val="tx1"/>
                </a:solidFill>
                <a:latin typeface="Consolas" panose="020B0609020204030204" pitchFamily="49" charset="0"/>
                <a:ea typeface="+mn-ea"/>
                <a:cs typeface="+mn-cs"/>
              </a:rPr>
              <a:t>fp['zhangsan'] = zhangsan      # </a:t>
            </a: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像操作</a:t>
            </a:r>
            <a:r>
              <a:rPr kumimoji="0" lang="en-US" sz="1800" b="0" i="0" u="none" strike="noStrike" kern="1200" cap="none" spc="0" normalizeH="0" baseline="0" noProof="1">
                <a:solidFill>
                  <a:schemeClr val="tx1"/>
                </a:solidFill>
                <a:latin typeface="Consolas" panose="020B0609020204030204" pitchFamily="49" charset="0"/>
                <a:ea typeface="+mn-ea"/>
                <a:cs typeface="+mn-cs"/>
              </a:rPr>
              <a:t>字典</a:t>
            </a: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一样</a:t>
            </a:r>
            <a:r>
              <a:rPr kumimoji="0" lang="en-US" sz="1800" b="0" i="0" u="none" strike="noStrike" kern="1200" cap="none" spc="0" normalizeH="0" baseline="0" noProof="1">
                <a:solidFill>
                  <a:schemeClr val="tx1"/>
                </a:solidFill>
                <a:latin typeface="Consolas" panose="020B0609020204030204" pitchFamily="49" charset="0"/>
                <a:ea typeface="+mn-ea"/>
                <a:cs typeface="+mn-cs"/>
              </a:rPr>
              <a:t>把数据写入文件</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sym typeface="+mn-ea"/>
              </a:rPr>
              <a:t>    </a:t>
            </a:r>
            <a:r>
              <a:rPr kumimoji="0" lang="en-US" sz="1800" b="0" i="0" u="none" strike="noStrike" kern="1200" cap="none" spc="0" normalizeH="0" baseline="0" noProof="1">
                <a:solidFill>
                  <a:schemeClr val="tx1"/>
                </a:solidFill>
                <a:latin typeface="Consolas" panose="020B0609020204030204" pitchFamily="49" charset="0"/>
                <a:ea typeface="+mn-ea"/>
                <a:cs typeface="+mn-cs"/>
              </a:rPr>
              <a:t>fp['lisi'] = lisi</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sym typeface="+mn-ea"/>
              </a:rPr>
              <a:t>    </a:t>
            </a:r>
            <a:r>
              <a:rPr kumimoji="0" lang="en-US" sz="1800" b="0" i="0" u="none" strike="noStrike" kern="1200" cap="none" spc="0" normalizeH="0" baseline="0" noProof="1">
                <a:solidFill>
                  <a:schemeClr val="tx1"/>
                </a:solidFill>
                <a:latin typeface="Consolas" panose="020B0609020204030204" pitchFamily="49" charset="0"/>
                <a:ea typeface="+mn-ea"/>
                <a:cs typeface="+mn-cs"/>
              </a:rPr>
              <a:t>for i in range(5):</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sym typeface="+mn-ea"/>
              </a:rPr>
              <a:t>        </a:t>
            </a:r>
            <a:r>
              <a:rPr kumimoji="0" lang="en-US" sz="1800" b="0" i="0" u="none" strike="noStrike" kern="1200" cap="none" spc="0" normalizeH="0" baseline="0" noProof="1">
                <a:solidFill>
                  <a:schemeClr val="tx1"/>
                </a:solidFill>
                <a:latin typeface="Consolas" panose="020B0609020204030204" pitchFamily="49" charset="0"/>
                <a:ea typeface="+mn-ea"/>
                <a:cs typeface="+mn-cs"/>
              </a:rPr>
              <a:t>fp[str(i)] = str(i)</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Content Placeholder 2"/>
          <p:cNvSpPr>
            <a:spLocks noGrp="1"/>
          </p:cNvSpPr>
          <p:nvPr>
            <p:ph sz="half" idx="2"/>
          </p:nvPr>
        </p:nvSpPr>
        <p:spPr/>
        <p:txBody>
          <a:bodyPr wrap="square" lIns="91440" tIns="45720" rIns="91440" bIns="45720" anchor="t"/>
          <a:p>
            <a:pPr marL="0" indent="0">
              <a:buNone/>
            </a:pPr>
            <a:r>
              <a:rPr lang="en-US" altLang="en-US" sz="1800">
                <a:latin typeface="Consolas" panose="020B0609020204030204" pitchFamily="49" charset="0"/>
              </a:rPr>
              <a:t>&gt;&gt;&gt; with shelve.open('shelve_test.dat') as fp:</a:t>
            </a:r>
            <a:endParaRPr lang="en-US" altLang="en-US" sz="1800">
              <a:latin typeface="Consolas" panose="020B0609020204030204" pitchFamily="49" charset="0"/>
            </a:endParaRPr>
          </a:p>
          <a:p>
            <a:pPr marL="0" indent="0">
              <a:buNone/>
            </a:pPr>
            <a:r>
              <a:rPr lang="en-US" altLang="en-US" sz="1800">
                <a:latin typeface="Times New Roman" panose="02020603050405020304" pitchFamily="18" charset="0"/>
              </a:rPr>
              <a:t>        </a:t>
            </a:r>
            <a:r>
              <a:rPr lang="en-US" altLang="en-US" sz="1800">
                <a:latin typeface="Consolas" panose="020B0609020204030204" pitchFamily="49" charset="0"/>
              </a:rPr>
              <a:t>print(fp['zhangsan'])                 #读取并显示文件内容</a:t>
            </a:r>
            <a:endParaRPr lang="en-US" altLang="en-US" sz="1800">
              <a:latin typeface="Consolas" panose="020B0609020204030204" pitchFamily="49" charset="0"/>
            </a:endParaRPr>
          </a:p>
          <a:p>
            <a:pPr marL="0" indent="0">
              <a:buNone/>
            </a:pPr>
            <a:r>
              <a:rPr lang="en-US" altLang="en-US" sz="1800">
                <a:latin typeface="Times New Roman" panose="02020603050405020304" pitchFamily="18" charset="0"/>
              </a:rPr>
              <a:t>        </a:t>
            </a:r>
            <a:r>
              <a:rPr lang="en-US" altLang="en-US" sz="1800">
                <a:latin typeface="Consolas" panose="020B0609020204030204" pitchFamily="49" charset="0"/>
              </a:rPr>
              <a:t>print(fp['zhangsan']['age'])</a:t>
            </a:r>
            <a:endParaRPr lang="en-US" altLang="en-US" sz="1800">
              <a:latin typeface="Consolas" panose="020B0609020204030204" pitchFamily="49" charset="0"/>
            </a:endParaRPr>
          </a:p>
          <a:p>
            <a:pPr marL="0" indent="0">
              <a:buNone/>
            </a:pPr>
            <a:r>
              <a:rPr lang="en-US" altLang="en-US" sz="1800">
                <a:latin typeface="Times New Roman" panose="02020603050405020304" pitchFamily="18" charset="0"/>
              </a:rPr>
              <a:t>        </a:t>
            </a:r>
            <a:r>
              <a:rPr lang="en-US" altLang="en-US" sz="1800">
                <a:latin typeface="Consolas" panose="020B0609020204030204" pitchFamily="49" charset="0"/>
              </a:rPr>
              <a:t>print(fp['lisi']['qq'])</a:t>
            </a:r>
            <a:endParaRPr lang="en-US" altLang="en-US" sz="1800">
              <a:latin typeface="Consolas" panose="020B0609020204030204" pitchFamily="49" charset="0"/>
            </a:endParaRPr>
          </a:p>
          <a:p>
            <a:pPr marL="0" indent="0">
              <a:buNone/>
            </a:pPr>
            <a:r>
              <a:rPr lang="en-US" altLang="en-US" sz="1800">
                <a:latin typeface="Times New Roman" panose="02020603050405020304" pitchFamily="18" charset="0"/>
              </a:rPr>
              <a:t>        </a:t>
            </a:r>
            <a:r>
              <a:rPr lang="en-US" altLang="en-US" sz="1800">
                <a:latin typeface="Consolas" panose="020B0609020204030204" pitchFamily="49" charset="0"/>
              </a:rPr>
              <a:t>print(fp['3'])</a:t>
            </a:r>
            <a:endParaRPr lang="en-US" altLang="en-US" sz="1800">
              <a:latin typeface="Consolas" panose="020B0609020204030204" pitchFamily="49" charset="0"/>
            </a:endParaRPr>
          </a:p>
          <a:p>
            <a:pPr marL="0" indent="0">
              <a:buNone/>
            </a:pPr>
            <a:endParaRPr lang="en-US" altLang="en-US" sz="1800">
              <a:latin typeface="Consolas" panose="020B0609020204030204" pitchFamily="49" charset="0"/>
            </a:endParaRPr>
          </a:p>
          <a:p>
            <a:pPr marL="0" indent="0">
              <a:buNone/>
            </a:pPr>
            <a:r>
              <a:rPr lang="en-US" altLang="en-US" sz="1800">
                <a:solidFill>
                  <a:srgbClr val="00B0F0"/>
                </a:solidFill>
                <a:latin typeface="Consolas" panose="020B0609020204030204" pitchFamily="49" charset="0"/>
              </a:rPr>
              <a:t>{'sex': 'Male', 'address': 'SDIBT', 'age': 38}</a:t>
            </a:r>
            <a:endParaRPr lang="en-US" altLang="en-US" sz="1800">
              <a:solidFill>
                <a:srgbClr val="00B0F0"/>
              </a:solidFill>
              <a:latin typeface="Consolas" panose="020B0609020204030204" pitchFamily="49" charset="0"/>
            </a:endParaRPr>
          </a:p>
          <a:p>
            <a:pPr marL="0" indent="0">
              <a:buNone/>
            </a:pPr>
            <a:r>
              <a:rPr lang="en-US" altLang="en-US" sz="1800">
                <a:solidFill>
                  <a:srgbClr val="00B0F0"/>
                </a:solidFill>
                <a:latin typeface="Consolas" panose="020B0609020204030204" pitchFamily="49" charset="0"/>
              </a:rPr>
              <a:t>38</a:t>
            </a:r>
            <a:endParaRPr lang="en-US" altLang="en-US" sz="1800">
              <a:solidFill>
                <a:srgbClr val="00B0F0"/>
              </a:solidFill>
              <a:latin typeface="Consolas" panose="020B0609020204030204" pitchFamily="49" charset="0"/>
            </a:endParaRPr>
          </a:p>
          <a:p>
            <a:pPr marL="0" indent="0">
              <a:buNone/>
            </a:pPr>
            <a:r>
              <a:rPr lang="en-US" altLang="en-US" sz="1800">
                <a:solidFill>
                  <a:srgbClr val="00B0F0"/>
                </a:solidFill>
                <a:latin typeface="Consolas" panose="020B0609020204030204" pitchFamily="49" charset="0"/>
              </a:rPr>
              <a:t>1234567</a:t>
            </a:r>
            <a:endParaRPr lang="en-US" altLang="en-US" sz="1800">
              <a:solidFill>
                <a:srgbClr val="00B0F0"/>
              </a:solidFill>
              <a:latin typeface="Consolas" panose="020B0609020204030204" pitchFamily="49" charset="0"/>
            </a:endParaRPr>
          </a:p>
          <a:p>
            <a:pPr marL="0" indent="0">
              <a:buNone/>
            </a:pPr>
            <a:r>
              <a:rPr lang="en-US" altLang="en-US" sz="1800">
                <a:solidFill>
                  <a:srgbClr val="00B0F0"/>
                </a:solidFill>
                <a:latin typeface="Consolas" panose="020B0609020204030204" pitchFamily="49" charset="0"/>
              </a:rPr>
              <a:t>3</a:t>
            </a:r>
            <a:endParaRPr lang="en-US" altLang="en-US" sz="1800">
              <a:solidFill>
                <a:srgbClr val="00B0F0"/>
              </a:solidFill>
              <a:latin typeface="Consolas" panose="020B0609020204030204" pitchFamily="49" charset="0"/>
            </a:endParaRPr>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lstStyle/>
          <a:p>
            <a:pPr fontAlgn="base"/>
            <a:r>
              <a:rPr lang="en-US" strike="noStrike" noProof="1"/>
              <a:t>7.3.3  </a:t>
            </a:r>
            <a:r>
              <a:rPr lang="zh-CN" altLang="en-US" strike="noStrike" noProof="1"/>
              <a:t>使用</a:t>
            </a:r>
            <a:r>
              <a:rPr lang="en-US" altLang="zh-CN" strike="noStrike" noProof="1"/>
              <a:t>shelve</a:t>
            </a:r>
            <a:r>
              <a:rPr lang="zh-CN" altLang="en-US" strike="noStrike" noProof="1"/>
              <a:t>序列化</a:t>
            </a:r>
            <a:endParaRPr lang="zh-CN" altLang="en-US" strike="noStrike" noProof="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150495"/>
            <a:ext cx="5398770" cy="414020"/>
          </a:xfrm>
        </p:spPr>
        <p:txBody>
          <a:bodyPr/>
          <a:lstStyle/>
          <a:p>
            <a:pPr fontAlgn="base"/>
            <a:r>
              <a:rPr lang="en-US" strike="noStrike" noProof="1"/>
              <a:t>7.3.4  </a:t>
            </a:r>
            <a:r>
              <a:rPr lang="zh-CN" altLang="en-US" strike="noStrike" noProof="1"/>
              <a:t>使用</a:t>
            </a:r>
            <a:r>
              <a:rPr lang="en-US" altLang="zh-CN" strike="noStrike" noProof="1"/>
              <a:t>marshal</a:t>
            </a:r>
            <a:r>
              <a:rPr lang="zh-CN" altLang="en-US" strike="noStrike" noProof="1"/>
              <a:t>序列化</a:t>
            </a:r>
            <a:endParaRPr lang="zh-CN" altLang="en-US" strike="noStrike" noProof="1"/>
          </a:p>
        </p:txBody>
      </p:sp>
      <p:sp>
        <p:nvSpPr>
          <p:cNvPr id="3" name="文本占位符 2"/>
          <p:cNvSpPr>
            <a:spLocks noGrp="1"/>
          </p:cNvSpPr>
          <p:nvPr>
            <p:ph type="body" idx="1"/>
          </p:nvPr>
        </p:nvSpPr>
        <p:spPr/>
        <p:txBody>
          <a:bodyPr/>
          <a:p>
            <a:endParaRPr lang="zh-CN" altLang="en-US"/>
          </a:p>
        </p:txBody>
      </p:sp>
      <p:sp>
        <p:nvSpPr>
          <p:cNvPr id="63490" name="Content Placeholder 2"/>
          <p:cNvSpPr>
            <a:spLocks noGrp="1"/>
          </p:cNvSpPr>
          <p:nvPr>
            <p:ph sz="half" idx="2"/>
          </p:nvPr>
        </p:nvSpPr>
        <p:spPr/>
        <p:txBody>
          <a:bodyPr wrap="square" lIns="91440" tIns="45720" rIns="91440" bIns="45720" anchor="t"/>
          <a:p>
            <a:pPr marL="0" indent="0">
              <a:buNone/>
            </a:pPr>
            <a:r>
              <a:rPr lang="en-US" altLang="en-US" sz="2400">
                <a:latin typeface="Times New Roman" panose="02020603050405020304" pitchFamily="18" charset="0"/>
              </a:rPr>
              <a:t>Python标准库marshal也可以进行对象的序列化和反序列化。</a:t>
            </a:r>
            <a:endParaRPr lang="en-US" altLang="en-US" sz="2400">
              <a:latin typeface="Times New Roman" panose="02020603050405020304" pitchFamily="18" charset="0"/>
            </a:endParaRPr>
          </a:p>
          <a:p>
            <a:pPr marL="0" indent="0">
              <a:buNone/>
            </a:pPr>
            <a:r>
              <a:rPr lang="en-US" altLang="en-US" sz="1600">
                <a:latin typeface="Consolas" panose="020B0609020204030204" pitchFamily="49" charset="0"/>
              </a:rPr>
              <a:t>&gt;&gt;&gt; import marshal                              #导入模块</a:t>
            </a:r>
            <a:endParaRPr lang="en-US" altLang="en-US" sz="1600">
              <a:latin typeface="Consolas" panose="020B0609020204030204" pitchFamily="49" charset="0"/>
            </a:endParaRPr>
          </a:p>
          <a:p>
            <a:pPr marL="0" indent="0">
              <a:buNone/>
            </a:pPr>
            <a:r>
              <a:rPr lang="en-US" altLang="en-US" sz="1600">
                <a:latin typeface="Consolas" panose="020B0609020204030204" pitchFamily="49" charset="0"/>
              </a:rPr>
              <a:t>&gt;&gt;&gt; x1 = 30                                     #待序列化的对象</a:t>
            </a:r>
            <a:endParaRPr lang="en-US" altLang="en-US" sz="1600">
              <a:latin typeface="Consolas" panose="020B0609020204030204" pitchFamily="49" charset="0"/>
            </a:endParaRPr>
          </a:p>
          <a:p>
            <a:pPr marL="0" indent="0">
              <a:buNone/>
            </a:pPr>
            <a:r>
              <a:rPr lang="en-US" altLang="en-US" sz="1600">
                <a:latin typeface="Consolas" panose="020B0609020204030204" pitchFamily="49" charset="0"/>
              </a:rPr>
              <a:t>&gt;&gt;&gt; x2 = 5.0</a:t>
            </a:r>
            <a:endParaRPr lang="en-US" altLang="en-US" sz="1600">
              <a:latin typeface="Consolas" panose="020B0609020204030204" pitchFamily="49" charset="0"/>
            </a:endParaRPr>
          </a:p>
          <a:p>
            <a:pPr marL="0" indent="0">
              <a:buNone/>
            </a:pPr>
            <a:r>
              <a:rPr lang="en-US" altLang="en-US" sz="1600">
                <a:latin typeface="Consolas" panose="020B0609020204030204" pitchFamily="49" charset="0"/>
              </a:rPr>
              <a:t>&gt;&gt;&gt; x3 = [1, 2, 3]</a:t>
            </a:r>
            <a:endParaRPr lang="en-US" altLang="en-US" sz="1600">
              <a:latin typeface="Consolas" panose="020B0609020204030204" pitchFamily="49" charset="0"/>
            </a:endParaRPr>
          </a:p>
          <a:p>
            <a:pPr marL="0" indent="0">
              <a:buNone/>
            </a:pPr>
            <a:r>
              <a:rPr lang="en-US" altLang="en-US" sz="1600">
                <a:latin typeface="Consolas" panose="020B0609020204030204" pitchFamily="49" charset="0"/>
              </a:rPr>
              <a:t>&gt;&gt;&gt; x4 = (4, 5, 6)</a:t>
            </a:r>
            <a:endParaRPr lang="en-US" altLang="en-US" sz="1600">
              <a:latin typeface="Consolas" panose="020B0609020204030204" pitchFamily="49" charset="0"/>
            </a:endParaRPr>
          </a:p>
          <a:p>
            <a:pPr marL="0" indent="0">
              <a:buNone/>
            </a:pPr>
            <a:r>
              <a:rPr lang="en-US" altLang="en-US" sz="1600">
                <a:latin typeface="Consolas" panose="020B0609020204030204" pitchFamily="49" charset="0"/>
              </a:rPr>
              <a:t>&gt;&gt;&gt; x5 = {'a':1, 'b':2, 'c':3}</a:t>
            </a:r>
            <a:endParaRPr lang="en-US" altLang="en-US" sz="1600">
              <a:latin typeface="Consolas" panose="020B0609020204030204" pitchFamily="49" charset="0"/>
            </a:endParaRPr>
          </a:p>
          <a:p>
            <a:pPr marL="0" indent="0">
              <a:buNone/>
            </a:pPr>
            <a:r>
              <a:rPr lang="en-US" altLang="en-US" sz="1600">
                <a:latin typeface="Consolas" panose="020B0609020204030204" pitchFamily="49" charset="0"/>
              </a:rPr>
              <a:t>&gt;&gt;&gt; x6 = {7, 8, 9}</a:t>
            </a:r>
            <a:endParaRPr lang="en-US" altLang="en-US" sz="1600">
              <a:latin typeface="Consolas" panose="020B0609020204030204" pitchFamily="49" charset="0"/>
            </a:endParaRPr>
          </a:p>
          <a:p>
            <a:pPr marL="0" indent="0">
              <a:buNone/>
            </a:pPr>
            <a:r>
              <a:rPr lang="en-US" altLang="en-US" sz="1600">
                <a:latin typeface="Consolas" panose="020B0609020204030204" pitchFamily="49" charset="0"/>
              </a:rPr>
              <a:t>&gt;&gt;&gt; x = [eval('x'+str(i)) for i in range(1,7)]  #把</a:t>
            </a:r>
            <a:r>
              <a:rPr lang="zh-CN" altLang="en-US" sz="1600">
                <a:latin typeface="Consolas" panose="020B0609020204030204" pitchFamily="49" charset="0"/>
              </a:rPr>
              <a:t>待</a:t>
            </a:r>
            <a:r>
              <a:rPr lang="en-US" altLang="en-US" sz="1600">
                <a:latin typeface="Consolas" panose="020B0609020204030204" pitchFamily="49" charset="0"/>
              </a:rPr>
              <a:t>序列化</a:t>
            </a:r>
            <a:r>
              <a:rPr lang="zh-CN" altLang="en-US" sz="1600">
                <a:latin typeface="Consolas" panose="020B0609020204030204" pitchFamily="49" charset="0"/>
              </a:rPr>
              <a:t>对象</a:t>
            </a:r>
            <a:r>
              <a:rPr lang="en-US" altLang="en-US" sz="1600">
                <a:latin typeface="Consolas" panose="020B0609020204030204" pitchFamily="49" charset="0"/>
              </a:rPr>
              <a:t>放到列表中</a:t>
            </a:r>
            <a:endParaRPr lang="en-US" altLang="en-US" sz="1600">
              <a:latin typeface="Consolas" panose="020B0609020204030204" pitchFamily="49" charset="0"/>
            </a:endParaRPr>
          </a:p>
          <a:p>
            <a:pPr marL="0" indent="0">
              <a:buNone/>
            </a:pPr>
            <a:r>
              <a:rPr lang="en-US" altLang="en-US" sz="1600">
                <a:latin typeface="Consolas" panose="020B0609020204030204" pitchFamily="49" charset="0"/>
              </a:rPr>
              <a:t>&gt;&gt;&gt; x</a:t>
            </a:r>
            <a:endParaRPr lang="en-US" altLang="en-US" sz="1600">
              <a:latin typeface="Consolas" panose="020B0609020204030204" pitchFamily="49" charset="0"/>
            </a:endParaRPr>
          </a:p>
          <a:p>
            <a:pPr marL="0" indent="0">
              <a:buNone/>
            </a:pPr>
            <a:r>
              <a:rPr lang="en-US" altLang="en-US" sz="1600">
                <a:solidFill>
                  <a:srgbClr val="00B0F0"/>
                </a:solidFill>
                <a:latin typeface="Consolas" panose="020B0609020204030204" pitchFamily="49" charset="0"/>
              </a:rPr>
              <a:t>[30, 5.0, [1, 2, 3], (4, 5, 6), {'a': 1, 'b': 2, 'c': 3}, {8, 9, 7}]</a:t>
            </a:r>
            <a:endParaRPr lang="en-US" altLang="en-US" sz="1600">
              <a:solidFill>
                <a:srgbClr val="00B0F0"/>
              </a:solidFill>
              <a:latin typeface="Consolas" panose="020B0609020204030204" pitchFamily="49" charset="0"/>
            </a:endParaRPr>
          </a:p>
          <a:p>
            <a:pPr marL="0" indent="0">
              <a:buNone/>
            </a:pPr>
            <a:r>
              <a:rPr lang="en-US" altLang="en-US" sz="1600">
                <a:latin typeface="Consolas" panose="020B0609020204030204" pitchFamily="49" charset="0"/>
              </a:rPr>
              <a:t>&gt;&gt;&gt; with open('test.dat', 'wb') as fp:          #创建二进制文件</a:t>
            </a:r>
            <a:endParaRPr lang="en-US" altLang="en-US" sz="1600">
              <a:latin typeface="Consolas" panose="020B0609020204030204" pitchFamily="49" charset="0"/>
            </a:endParaRPr>
          </a:p>
          <a:p>
            <a:pPr marL="0" indent="0">
              <a:buNone/>
            </a:pPr>
            <a:r>
              <a:rPr lang="en-US" altLang="en-US" sz="1600">
                <a:latin typeface="Consolas" panose="020B0609020204030204" pitchFamily="49" charset="0"/>
              </a:rPr>
              <a:t>    marshal.dump(len(x), fp)                    #先写入对象个数</a:t>
            </a:r>
            <a:endParaRPr lang="en-US" altLang="en-US" sz="1600">
              <a:latin typeface="Consolas" panose="020B0609020204030204" pitchFamily="49" charset="0"/>
            </a:endParaRPr>
          </a:p>
          <a:p>
            <a:pPr marL="0" indent="0">
              <a:buNone/>
            </a:pPr>
            <a:r>
              <a:rPr lang="en-US" altLang="en-US" sz="1600">
                <a:latin typeface="Consolas" panose="020B0609020204030204" pitchFamily="49" charset="0"/>
              </a:rPr>
              <a:t>    for item in x:</a:t>
            </a:r>
            <a:endParaRPr lang="en-US" altLang="en-US" sz="1600">
              <a:latin typeface="Consolas" panose="020B0609020204030204" pitchFamily="49" charset="0"/>
            </a:endParaRPr>
          </a:p>
          <a:p>
            <a:pPr marL="0" indent="0">
              <a:buNone/>
            </a:pPr>
            <a:r>
              <a:rPr lang="en-US" altLang="en-US" sz="1600">
                <a:latin typeface="Consolas" panose="020B0609020204030204" pitchFamily="49" charset="0"/>
              </a:rPr>
              <a:t>        marshal.dump(item,fp) </a:t>
            </a:r>
            <a:endParaRPr lang="en-US" altLang="en-US" sz="1600">
              <a:latin typeface="Consolas" panose="020B060902020403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Content Placeholder 2"/>
          <p:cNvSpPr>
            <a:spLocks noGrp="1"/>
          </p:cNvSpPr>
          <p:nvPr>
            <p:ph sz="half" idx="2"/>
          </p:nvPr>
        </p:nvSpPr>
        <p:spPr/>
        <p:txBody>
          <a:bodyPr wrap="square" lIns="91440" tIns="45720" rIns="91440" bIns="45720" anchor="t"/>
          <a:p>
            <a:pPr marL="0" indent="0">
              <a:buNone/>
            </a:pPr>
            <a:r>
              <a:rPr lang="en-US" altLang="en-US" sz="1800">
                <a:latin typeface="Consolas" panose="020B0609020204030204" pitchFamily="49" charset="0"/>
              </a:rPr>
              <a:t>&gt;&gt;&gt; with open('test.dat', 'rb') as fp:    #打开二进制文件</a:t>
            </a:r>
            <a:endParaRPr lang="en-US" altLang="en-US" sz="1800">
              <a:latin typeface="Consolas" panose="020B0609020204030204" pitchFamily="49" charset="0"/>
            </a:endParaRPr>
          </a:p>
          <a:p>
            <a:pPr marL="0" indent="0">
              <a:buNone/>
            </a:pPr>
            <a:r>
              <a:rPr lang="en-US" altLang="en-US" sz="1800">
                <a:latin typeface="Times New Roman" panose="02020603050405020304" pitchFamily="18" charset="0"/>
              </a:rPr>
              <a:t>        </a:t>
            </a:r>
            <a:r>
              <a:rPr lang="en-US" altLang="en-US" sz="1800">
                <a:latin typeface="Consolas" panose="020B0609020204030204" pitchFamily="49" charset="0"/>
              </a:rPr>
              <a:t>n = marshal.load(fp)                  #获取对象个数</a:t>
            </a:r>
            <a:endParaRPr lang="en-US" altLang="en-US" sz="1800">
              <a:latin typeface="Consolas" panose="020B0609020204030204" pitchFamily="49" charset="0"/>
            </a:endParaRPr>
          </a:p>
          <a:p>
            <a:pPr marL="0" indent="0">
              <a:buNone/>
            </a:pPr>
            <a:r>
              <a:rPr lang="en-US" altLang="en-US" sz="1800">
                <a:latin typeface="Times New Roman" panose="02020603050405020304" pitchFamily="18" charset="0"/>
              </a:rPr>
              <a:t>        </a:t>
            </a:r>
            <a:r>
              <a:rPr lang="en-US" altLang="en-US" sz="1800">
                <a:latin typeface="Consolas" panose="020B0609020204030204" pitchFamily="49" charset="0"/>
              </a:rPr>
              <a:t>for i in range(n):</a:t>
            </a:r>
            <a:endParaRPr lang="en-US" altLang="en-US" sz="1800">
              <a:latin typeface="Consolas" panose="020B0609020204030204" pitchFamily="49" charset="0"/>
            </a:endParaRPr>
          </a:p>
          <a:p>
            <a:pPr marL="0" indent="0">
              <a:buNone/>
            </a:pPr>
            <a:r>
              <a:rPr lang="en-US" altLang="en-US" sz="1800">
                <a:latin typeface="Times New Roman" panose="02020603050405020304" pitchFamily="18" charset="0"/>
              </a:rPr>
              <a:t>                </a:t>
            </a:r>
            <a:r>
              <a:rPr lang="en-US" altLang="en-US" sz="1800">
                <a:latin typeface="Consolas" panose="020B0609020204030204" pitchFamily="49" charset="0"/>
              </a:rPr>
              <a:t>print(marshal.load(fp))            #反序列化，输出结果</a:t>
            </a:r>
            <a:endParaRPr lang="en-US" altLang="en-US" sz="1800">
              <a:latin typeface="Consolas" panose="020B0609020204030204" pitchFamily="49" charset="0"/>
            </a:endParaRPr>
          </a:p>
          <a:p>
            <a:pPr marL="0" indent="0">
              <a:buNone/>
            </a:pPr>
            <a:endParaRPr lang="en-US" altLang="en-US" sz="1800">
              <a:latin typeface="Consolas" panose="020B0609020204030204" pitchFamily="49" charset="0"/>
            </a:endParaRPr>
          </a:p>
          <a:p>
            <a:pPr marL="0" indent="0">
              <a:buNone/>
            </a:pPr>
            <a:r>
              <a:rPr lang="en-US" altLang="en-US" sz="1800">
                <a:solidFill>
                  <a:srgbClr val="00B0F0"/>
                </a:solidFill>
                <a:latin typeface="Consolas" panose="020B0609020204030204" pitchFamily="49" charset="0"/>
              </a:rPr>
              <a:t>30</a:t>
            </a:r>
            <a:endParaRPr lang="en-US" altLang="en-US" sz="1800">
              <a:solidFill>
                <a:srgbClr val="00B0F0"/>
              </a:solidFill>
              <a:latin typeface="Consolas" panose="020B0609020204030204" pitchFamily="49" charset="0"/>
            </a:endParaRPr>
          </a:p>
          <a:p>
            <a:pPr marL="0" indent="0">
              <a:buNone/>
            </a:pPr>
            <a:r>
              <a:rPr lang="en-US" altLang="en-US" sz="1800">
                <a:solidFill>
                  <a:srgbClr val="00B0F0"/>
                </a:solidFill>
                <a:latin typeface="Consolas" panose="020B0609020204030204" pitchFamily="49" charset="0"/>
              </a:rPr>
              <a:t>5.0</a:t>
            </a:r>
            <a:endParaRPr lang="en-US" altLang="en-US" sz="1800">
              <a:solidFill>
                <a:srgbClr val="00B0F0"/>
              </a:solidFill>
              <a:latin typeface="Consolas" panose="020B0609020204030204" pitchFamily="49" charset="0"/>
            </a:endParaRPr>
          </a:p>
          <a:p>
            <a:pPr marL="0" indent="0">
              <a:buNone/>
            </a:pPr>
            <a:r>
              <a:rPr lang="en-US" altLang="en-US" sz="1800">
                <a:solidFill>
                  <a:srgbClr val="00B0F0"/>
                </a:solidFill>
                <a:latin typeface="Consolas" panose="020B0609020204030204" pitchFamily="49" charset="0"/>
              </a:rPr>
              <a:t>[1, 2, 3]</a:t>
            </a:r>
            <a:endParaRPr lang="en-US" altLang="en-US" sz="1800">
              <a:solidFill>
                <a:srgbClr val="00B0F0"/>
              </a:solidFill>
              <a:latin typeface="Consolas" panose="020B0609020204030204" pitchFamily="49" charset="0"/>
            </a:endParaRPr>
          </a:p>
          <a:p>
            <a:pPr marL="0" indent="0">
              <a:buNone/>
            </a:pPr>
            <a:r>
              <a:rPr lang="en-US" altLang="en-US" sz="1800">
                <a:solidFill>
                  <a:srgbClr val="00B0F0"/>
                </a:solidFill>
                <a:latin typeface="Consolas" panose="020B0609020204030204" pitchFamily="49" charset="0"/>
              </a:rPr>
              <a:t>(4, 5, 6)</a:t>
            </a:r>
            <a:endParaRPr lang="en-US" altLang="en-US" sz="1800">
              <a:solidFill>
                <a:srgbClr val="00B0F0"/>
              </a:solidFill>
              <a:latin typeface="Consolas" panose="020B0609020204030204" pitchFamily="49" charset="0"/>
            </a:endParaRPr>
          </a:p>
          <a:p>
            <a:pPr marL="0" indent="0">
              <a:buNone/>
            </a:pPr>
            <a:r>
              <a:rPr lang="en-US" altLang="en-US" sz="1800">
                <a:solidFill>
                  <a:srgbClr val="00B0F0"/>
                </a:solidFill>
                <a:latin typeface="Consolas" panose="020B0609020204030204" pitchFamily="49" charset="0"/>
              </a:rPr>
              <a:t>{'a': 1, 'b': 2, 'c': 3}</a:t>
            </a:r>
            <a:endParaRPr lang="en-US" altLang="en-US" sz="1800">
              <a:solidFill>
                <a:srgbClr val="00B0F0"/>
              </a:solidFill>
              <a:latin typeface="Consolas" panose="020B0609020204030204" pitchFamily="49" charset="0"/>
            </a:endParaRPr>
          </a:p>
          <a:p>
            <a:pPr marL="0" indent="0">
              <a:buNone/>
            </a:pPr>
            <a:r>
              <a:rPr lang="en-US" altLang="en-US" sz="1800">
                <a:solidFill>
                  <a:srgbClr val="00B0F0"/>
                </a:solidFill>
                <a:latin typeface="Consolas" panose="020B0609020204030204" pitchFamily="49" charset="0"/>
              </a:rPr>
              <a:t>{8, 9, 7}</a:t>
            </a:r>
            <a:endParaRPr lang="en-US" altLang="en-US" sz="1800">
              <a:solidFill>
                <a:srgbClr val="00B0F0"/>
              </a:solidFill>
              <a:latin typeface="Consolas" panose="020B0609020204030204" pitchFamily="49" charset="0"/>
            </a:endParaRPr>
          </a:p>
        </p:txBody>
      </p:sp>
      <p:sp>
        <p:nvSpPr>
          <p:cNvPr id="2" name="文本占位符 1"/>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lstStyle/>
          <a:p>
            <a:pPr fontAlgn="base"/>
            <a:r>
              <a:rPr lang="en-US" strike="noStrike" noProof="1"/>
              <a:t>7.3.4  </a:t>
            </a:r>
            <a:r>
              <a:rPr lang="zh-CN" altLang="en-US" strike="noStrike" noProof="1"/>
              <a:t>使用</a:t>
            </a:r>
            <a:r>
              <a:rPr lang="en-US" altLang="zh-CN" strike="noStrike" noProof="1"/>
              <a:t>marshal</a:t>
            </a:r>
            <a:r>
              <a:rPr lang="zh-CN" altLang="en-US" strike="noStrike" noProof="1"/>
              <a:t>序列化</a:t>
            </a:r>
            <a:endParaRPr lang="zh-CN" altLang="en-US" strike="noStrike" noProof="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第7章 文件操作</a:t>
            </a:r>
            <a:endParaRPr lang="zh-CN" altLang="en-US"/>
          </a:p>
        </p:txBody>
      </p:sp>
      <p:sp>
        <p:nvSpPr>
          <p:cNvPr id="3" name="文本占位符 2"/>
          <p:cNvSpPr>
            <a:spLocks noGrp="1"/>
          </p:cNvSpPr>
          <p:nvPr>
            <p:ph type="body" idx="1"/>
          </p:nvPr>
        </p:nvSpPr>
        <p:spPr>
          <a:xfrm>
            <a:off x="4575810" y="1839595"/>
            <a:ext cx="352552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7.1 文件基本操作</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7.2 文本文件操作</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7.3 二进制文件操作</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zh-CN" altLang="en-US" sz="2400" b="1" strike="noStrike" noProof="1">
                <a:solidFill>
                  <a:srgbClr val="FF0000"/>
                </a:solidFill>
                <a:latin typeface="微软雅黑" panose="020B0503020204020204" charset="-122"/>
                <a:ea typeface="微软雅黑" panose="020B0503020204020204" charset="-122"/>
                <a:cs typeface="微软雅黑" panose="020B0503020204020204" charset="-122"/>
              </a:rPr>
              <a:t>7.4 文件级操作</a:t>
            </a:r>
            <a:endParaRPr lang="zh-CN" altLang="en-US" sz="2400" b="1" strike="noStrike" noProof="1">
              <a:solidFill>
                <a:srgbClr val="FF0000"/>
              </a:solidFill>
              <a:latin typeface="微软雅黑" panose="020B0503020204020204" charset="-122"/>
              <a:ea typeface="微软雅黑" panose="020B0503020204020204" charset="-122"/>
              <a:cs typeface="微软雅黑" panose="020B0503020204020204" charset="-122"/>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7.5 目录操作</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20481"/>
          <p:cNvSpPr>
            <a:spLocks noGrp="1"/>
          </p:cNvSpPr>
          <p:nvPr>
            <p:ph type="title"/>
          </p:nvPr>
        </p:nvSpPr>
        <p:spPr>
          <a:xfrm>
            <a:off x="554355" y="150495"/>
            <a:ext cx="5398770" cy="414020"/>
          </a:xfrm>
        </p:spPr>
        <p:txBody>
          <a:bodyPr/>
          <a:lstStyle/>
          <a:p>
            <a:pPr fontAlgn="base"/>
            <a:r>
              <a:rPr lang="zh-CN" altLang="en-US" strike="noStrike" noProof="1"/>
              <a:t>文件操作</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27650" name="文本占位符 20482"/>
          <p:cNvSpPr>
            <a:spLocks noGrp="1"/>
          </p:cNvSpPr>
          <p:nvPr>
            <p:ph sz="half" idx="2"/>
          </p:nvPr>
        </p:nvSpPr>
        <p:spPr/>
        <p:txBody>
          <a:bodyPr/>
          <a:lstStyle/>
          <a:p>
            <a:pPr marL="342900" marR="0" indent="-342900" algn="l" defTabSz="914400" rtl="0" eaLnBrk="1" fontAlgn="base" latinLnBrk="0" hangingPunct="1">
              <a:lnSpc>
                <a:spcPct val="100000"/>
              </a:lnSpc>
              <a:spcBef>
                <a:spcPct val="0"/>
              </a:spcBef>
              <a:spcAft>
                <a:spcPct val="0"/>
              </a:spcAft>
              <a:buClrTx/>
              <a:buSzPct val="90000"/>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按文件中数据的组织形式把文件分为文本文件和二进制文件两类。</a:t>
            </a:r>
            <a:endParaRPr kumimoji="0" lang="zh-CN" altLang="en-US" sz="2400" b="0" i="0" u="none" strike="noStrike" kern="1200" cap="none" spc="0" normalizeH="0" baseline="0" noProof="1">
              <a:solidFill>
                <a:schemeClr val="tx1"/>
              </a:solidFill>
              <a:latin typeface="+mn-lt"/>
              <a:ea typeface="+mn-ea"/>
              <a:cs typeface="+mn-cs"/>
            </a:endParaRPr>
          </a:p>
          <a:p>
            <a:pPr marL="674370" marR="0" indent="-342265" algn="l" defTabSz="914400" rtl="0" eaLnBrk="1" fontAlgn="base" latinLnBrk="0" hangingPunct="1">
              <a:lnSpc>
                <a:spcPct val="130000"/>
              </a:lnSpc>
              <a:spcBef>
                <a:spcPts val="1200"/>
              </a:spcBef>
              <a:spcAft>
                <a:spcPts val="600"/>
              </a:spcAft>
              <a:buClrTx/>
              <a:buSzPct val="90000"/>
              <a:buFont typeface="Wingdings" panose="05000000000000000000" charset="0"/>
              <a:buChar char="ü"/>
            </a:pPr>
            <a:r>
              <a:rPr kumimoji="0" lang="zh-CN" altLang="en-US" sz="1800" b="1" i="0" u="none" strike="noStrike" kern="1200" cap="none" spc="0" normalizeH="0" baseline="0" noProof="1">
                <a:solidFill>
                  <a:schemeClr val="tx1"/>
                </a:solidFill>
                <a:latin typeface="+mn-lt"/>
                <a:ea typeface="+mn-ea"/>
                <a:cs typeface="+mn-cs"/>
              </a:rPr>
              <a:t>文本文件</a:t>
            </a:r>
            <a:r>
              <a:rPr kumimoji="0" lang="zh-CN" altLang="en-US" sz="1800" b="0" i="0" u="none" strike="noStrike" kern="1200" cap="none" spc="0" normalizeH="0" baseline="0" noProof="1">
                <a:solidFill>
                  <a:schemeClr val="tx1"/>
                </a:solidFill>
                <a:latin typeface="+mn-lt"/>
                <a:ea typeface="+mn-ea"/>
                <a:cs typeface="+mn-cs"/>
              </a:rPr>
              <a:t>：文本文件存储的是常规字符串，由若干文本行组成，通常每行以换行符'\n'结尾。</a:t>
            </a:r>
            <a:r>
              <a:rPr kumimoji="0" lang="zh-CN" altLang="en-US" sz="1800" b="0" i="0" u="none" strike="noStrike" kern="1200" cap="none" spc="0" normalizeH="0" baseline="0" noProof="1">
                <a:solidFill>
                  <a:srgbClr val="FF0000"/>
                </a:solidFill>
                <a:latin typeface="+mn-lt"/>
                <a:ea typeface="+mn-ea"/>
                <a:cs typeface="+mn-cs"/>
              </a:rPr>
              <a:t>常规字符串是指记事本或其他文本编辑器能正常显示、编辑并且人类能够直接阅读和理解的字符串</a:t>
            </a:r>
            <a:r>
              <a:rPr kumimoji="0" lang="zh-CN" altLang="en-US" sz="1800" b="0" i="0" u="none" strike="noStrike" kern="1200" cap="none" spc="0" normalizeH="0" baseline="0" noProof="1">
                <a:solidFill>
                  <a:schemeClr val="tx1"/>
                </a:solidFill>
                <a:latin typeface="+mn-lt"/>
                <a:ea typeface="+mn-ea"/>
                <a:cs typeface="+mn-cs"/>
              </a:rPr>
              <a:t>，如英文字母、汉字、数字字符串。文本文件可以使用字处理软件如gedit、记事本进行编辑。</a:t>
            </a:r>
            <a:endParaRPr kumimoji="0" lang="zh-CN" altLang="en-US" sz="1800" b="0" i="0" u="none" strike="noStrike" kern="1200" cap="none" spc="0" normalizeH="0" baseline="0" noProof="1">
              <a:solidFill>
                <a:schemeClr val="tx1"/>
              </a:solidFill>
              <a:latin typeface="+mn-lt"/>
              <a:ea typeface="+mn-ea"/>
              <a:cs typeface="+mn-cs"/>
            </a:endParaRPr>
          </a:p>
          <a:p>
            <a:pPr marL="674370" marR="0" indent="-342265" algn="l" defTabSz="914400" rtl="0" eaLnBrk="1" fontAlgn="base" latinLnBrk="0" hangingPunct="1">
              <a:lnSpc>
                <a:spcPct val="130000"/>
              </a:lnSpc>
              <a:spcBef>
                <a:spcPts val="1200"/>
              </a:spcBef>
              <a:spcAft>
                <a:spcPts val="600"/>
              </a:spcAft>
              <a:buClrTx/>
              <a:buSzPct val="90000"/>
              <a:buFont typeface="Wingdings" panose="05000000000000000000" charset="0"/>
              <a:buChar char="ü"/>
            </a:pPr>
            <a:r>
              <a:rPr kumimoji="0" lang="zh-CN" altLang="en-US" sz="1800" b="1" i="0" u="none" strike="noStrike" kern="1200" cap="none" spc="0" normalizeH="0" baseline="0" noProof="1">
                <a:solidFill>
                  <a:schemeClr val="tx1"/>
                </a:solidFill>
                <a:latin typeface="+mn-lt"/>
                <a:ea typeface="+mn-ea"/>
                <a:cs typeface="+mn-cs"/>
              </a:rPr>
              <a:t>二进制文件</a:t>
            </a:r>
            <a:r>
              <a:rPr kumimoji="0" lang="zh-CN" altLang="en-US" sz="1800" b="0" i="0" u="none" strike="noStrike" kern="1200" cap="none" spc="0" normalizeH="0" baseline="0" noProof="1">
                <a:solidFill>
                  <a:schemeClr val="tx1"/>
                </a:solidFill>
                <a:latin typeface="+mn-lt"/>
                <a:ea typeface="+mn-ea"/>
                <a:cs typeface="+mn-cs"/>
              </a:rPr>
              <a:t>：</a:t>
            </a:r>
            <a:r>
              <a:rPr kumimoji="0" lang="zh-CN" altLang="en-US" sz="1800" b="0" i="0" u="none" strike="noStrike" kern="1200" cap="none" spc="0" normalizeH="0" baseline="0" noProof="1">
                <a:solidFill>
                  <a:srgbClr val="FF0000"/>
                </a:solidFill>
                <a:latin typeface="+mn-lt"/>
                <a:ea typeface="+mn-ea"/>
                <a:cs typeface="+mn-cs"/>
              </a:rPr>
              <a:t>二进制文件把对象内容以字节串(bytes)进行存储</a:t>
            </a:r>
            <a:r>
              <a:rPr kumimoji="0" lang="zh-CN" altLang="en-US" sz="1800" b="0" i="0" u="none" strike="noStrike" kern="1200" cap="none" spc="0" normalizeH="0" baseline="0" noProof="1">
                <a:solidFill>
                  <a:schemeClr val="tx1"/>
                </a:solidFill>
                <a:latin typeface="+mn-lt"/>
                <a:ea typeface="+mn-ea"/>
                <a:cs typeface="+mn-cs"/>
              </a:rPr>
              <a:t>，无法用记事本或其他普通字处理软件直接进行编辑，通常也无法被人类直接阅读和理解，</a:t>
            </a:r>
            <a:r>
              <a:rPr kumimoji="0" lang="zh-CN" altLang="en-US" sz="1800" b="0" i="0" u="none" strike="noStrike" kern="1200" cap="none" spc="0" normalizeH="0" baseline="0" noProof="1">
                <a:solidFill>
                  <a:srgbClr val="FF0000"/>
                </a:solidFill>
                <a:latin typeface="+mn-lt"/>
                <a:ea typeface="+mn-ea"/>
                <a:cs typeface="+mn-cs"/>
              </a:rPr>
              <a:t>需要使用专门的软件</a:t>
            </a:r>
            <a:r>
              <a:rPr kumimoji="0" lang="zh-CN" altLang="en-US" sz="1800" b="0" i="0" u="none" strike="noStrike" kern="1200" cap="none" spc="0" normalizeH="0" baseline="0" noProof="1">
                <a:solidFill>
                  <a:schemeClr val="tx1"/>
                </a:solidFill>
                <a:latin typeface="+mn-lt"/>
                <a:ea typeface="+mn-ea"/>
                <a:cs typeface="+mn-cs"/>
              </a:rPr>
              <a:t>进行解码后读取、显示、修改或执行。常见的如图形图像文件、音视频文件、可执行文件、资源文件、各种数据库文件、各类office文档等都属于二进制文件。</a:t>
            </a:r>
            <a:endParaRPr kumimoji="0" lang="zh-CN" altLang="en-US" sz="18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43009"/>
          <p:cNvSpPr>
            <a:spLocks noGrp="1"/>
          </p:cNvSpPr>
          <p:nvPr>
            <p:ph type="title"/>
          </p:nvPr>
        </p:nvSpPr>
        <p:spPr>
          <a:xfrm>
            <a:off x="554355" y="150495"/>
            <a:ext cx="5398770" cy="414020"/>
          </a:xfrm>
        </p:spPr>
        <p:txBody>
          <a:bodyPr/>
          <a:lstStyle/>
          <a:p>
            <a:pPr fontAlgn="base"/>
            <a:r>
              <a:rPr lang="zh-CN" altLang="en-US" strike="noStrike" noProof="1"/>
              <a:t>7.4 文件级操作</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65538" name="文本占位符 43010"/>
          <p:cNvSpPr>
            <a:spLocks noGrp="1"/>
          </p:cNvSpPr>
          <p:nvPr>
            <p:ph sz="half" idx="2"/>
          </p:nvPr>
        </p:nvSpPr>
        <p:spPr/>
        <p:txBody>
          <a:bodyPr wrap="square" lIns="91440" tIns="45720" rIns="91440" bIns="45720" anchor="t"/>
          <a:p>
            <a:pPr>
              <a:lnSpc>
                <a:spcPct val="150000"/>
              </a:lnSpc>
              <a:spcBef>
                <a:spcPts val="600"/>
              </a:spcBef>
              <a:spcAft>
                <a:spcPts val="600"/>
              </a:spcAft>
              <a:buSzPct val="90000"/>
              <a:buFont typeface="Wingdings" panose="05000000000000000000" pitchFamily="2" charset="2"/>
              <a:buChar char="§"/>
            </a:pPr>
            <a:r>
              <a:rPr lang="zh-CN" altLang="en-US" sz="2400"/>
              <a:t>如果需要处理文件路径，可以使用</a:t>
            </a:r>
            <a:r>
              <a:rPr lang="en-US" altLang="zh-CN" sz="2400"/>
              <a:t>os.path</a:t>
            </a:r>
            <a:r>
              <a:rPr lang="zh-CN" altLang="en-US" sz="2400"/>
              <a:t>模块中的对象和方法；</a:t>
            </a:r>
            <a:endParaRPr lang="zh-CN" altLang="en-US" sz="2400"/>
          </a:p>
          <a:p>
            <a:pPr>
              <a:lnSpc>
                <a:spcPct val="150000"/>
              </a:lnSpc>
              <a:spcBef>
                <a:spcPts val="600"/>
              </a:spcBef>
              <a:spcAft>
                <a:spcPts val="600"/>
              </a:spcAft>
              <a:buSzPct val="90000"/>
              <a:buFont typeface="Wingdings" panose="05000000000000000000" pitchFamily="2" charset="2"/>
              <a:buChar char="§"/>
            </a:pPr>
            <a:r>
              <a:rPr lang="zh-CN" altLang="en-US" sz="2400"/>
              <a:t>如果需要使用命令行读取文件内容可以使用</a:t>
            </a:r>
            <a:r>
              <a:rPr lang="en-US" altLang="zh-CN" sz="2400"/>
              <a:t>fileinput</a:t>
            </a:r>
            <a:r>
              <a:rPr lang="zh-CN" altLang="en-US" sz="2400"/>
              <a:t>模块；</a:t>
            </a:r>
            <a:endParaRPr lang="zh-CN" altLang="en-US" sz="2400"/>
          </a:p>
          <a:p>
            <a:pPr>
              <a:lnSpc>
                <a:spcPct val="150000"/>
              </a:lnSpc>
              <a:spcBef>
                <a:spcPts val="600"/>
              </a:spcBef>
              <a:spcAft>
                <a:spcPts val="600"/>
              </a:spcAft>
              <a:buSzPct val="90000"/>
              <a:buFont typeface="Wingdings" panose="05000000000000000000" pitchFamily="2" charset="2"/>
              <a:buChar char="§"/>
            </a:pPr>
            <a:r>
              <a:rPr lang="zh-CN" altLang="en-US" sz="2400"/>
              <a:t>创建临时文件和文件夹可以使用</a:t>
            </a:r>
            <a:r>
              <a:rPr lang="en-US" altLang="zh-CN" sz="2400"/>
              <a:t>tempfile</a:t>
            </a:r>
            <a:r>
              <a:rPr lang="zh-CN" altLang="en-US" sz="2400"/>
              <a:t>模块；</a:t>
            </a:r>
            <a:endParaRPr lang="zh-CN" altLang="en-US" sz="2400"/>
          </a:p>
          <a:p>
            <a:pPr>
              <a:lnSpc>
                <a:spcPct val="150000"/>
              </a:lnSpc>
              <a:spcBef>
                <a:spcPts val="600"/>
              </a:spcBef>
              <a:spcAft>
                <a:spcPts val="600"/>
              </a:spcAft>
              <a:buSzPct val="90000"/>
              <a:buFont typeface="Wingdings" panose="05000000000000000000" pitchFamily="2" charset="2"/>
              <a:buChar char="§"/>
            </a:pPr>
            <a:r>
              <a:rPr lang="en-US" altLang="zh-CN" sz="2400"/>
              <a:t>Python 3.4</a:t>
            </a:r>
            <a:r>
              <a:rPr lang="zh-CN" altLang="en-US" sz="2400"/>
              <a:t>之后版本的</a:t>
            </a:r>
            <a:r>
              <a:rPr lang="en-US" altLang="zh-CN" sz="2400"/>
              <a:t>pathlib</a:t>
            </a:r>
            <a:r>
              <a:rPr lang="zh-CN" altLang="en-US" sz="2400"/>
              <a:t>模块提供了大量用于表示和处理文件系统路径的类。</a:t>
            </a:r>
            <a:endParaRPr lang="zh-CN" alt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150495"/>
            <a:ext cx="5398770" cy="414020"/>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endParaRPr lang="zh-CN" altLang="en-US" strike="noStrike" noProof="1"/>
          </a:p>
        </p:txBody>
      </p:sp>
      <p:sp>
        <p:nvSpPr>
          <p:cNvPr id="4" name="文本占位符 3"/>
          <p:cNvSpPr>
            <a:spLocks noGrp="1"/>
          </p:cNvSpPr>
          <p:nvPr>
            <p:ph type="body" idx="1"/>
          </p:nvPr>
        </p:nvSpPr>
        <p:spPr/>
        <p:txBody>
          <a:bodyPr/>
          <a:p>
            <a:endParaRPr lang="zh-CN" altLang="en-US"/>
          </a:p>
        </p:txBody>
      </p:sp>
      <p:sp>
        <p:nvSpPr>
          <p:cNvPr id="66562" name="Content Placeholder 2"/>
          <p:cNvSpPr>
            <a:spLocks noGrp="1"/>
          </p:cNvSpPr>
          <p:nvPr>
            <p:ph sz="half" idx="2"/>
          </p:nvPr>
        </p:nvSpPr>
        <p:spPr/>
        <p:txBody>
          <a:bodyPr wrap="square" lIns="91440" tIns="45720" rIns="91440" bIns="45720" anchor="t"/>
          <a:p>
            <a:r>
              <a:rPr lang="en-US" altLang="en-US" sz="2400"/>
              <a:t>os</a:t>
            </a:r>
            <a:r>
              <a:rPr lang="zh-CN" altLang="en-US" sz="2400"/>
              <a:t>模块常用的文件操作函数</a:t>
            </a:r>
            <a:endParaRPr lang="zh-CN" altLang="en-US" sz="2400"/>
          </a:p>
        </p:txBody>
      </p:sp>
      <p:graphicFrame>
        <p:nvGraphicFramePr>
          <p:cNvPr id="3" name="Table -1"/>
          <p:cNvGraphicFramePr/>
          <p:nvPr>
            <p:custDataLst>
              <p:tags r:id="rId1"/>
            </p:custDataLst>
          </p:nvPr>
        </p:nvGraphicFramePr>
        <p:xfrm>
          <a:off x="2051050" y="2122488"/>
          <a:ext cx="8331200" cy="3840480"/>
        </p:xfrm>
        <a:graphic>
          <a:graphicData uri="http://schemas.openxmlformats.org/drawingml/2006/table">
            <a:tbl>
              <a:tblPr firstRow="1" bandRow="1">
                <a:tableStyleId>{5940675A-B579-460E-94D1-54222C63F5DA}</a:tableStyleId>
              </a:tblPr>
              <a:tblGrid>
                <a:gridCol w="3936365"/>
                <a:gridCol w="4394835"/>
              </a:tblGrid>
              <a:tr h="274320">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lstStyle/>
                    <a:p>
                      <a:pPr marL="0" indent="0" algn="l">
                        <a:buNone/>
                      </a:pPr>
                      <a:r>
                        <a:rPr lang="en-US" altLang="zh-CN" sz="1800" b="0" u="none">
                          <a:latin typeface="Calibri" panose="020F0502020204030204" charset="0"/>
                          <a:ea typeface="Calibri" panose="020F0502020204030204" charset="0"/>
                          <a:cs typeface="Calibri" panose="020F0502020204030204" charset="0"/>
                        </a:rPr>
                        <a:t>access(path, mode)</a:t>
                      </a:r>
                      <a:endParaRPr lang="en-US" altLang="zh-CN" sz="1800" b="0" u="none">
                        <a:latin typeface="Calibri" panose="020F0502020204030204" charset="0"/>
                        <a:ea typeface="Calibri" panose="020F0502020204030204" charset="0"/>
                        <a:cs typeface="Calibri" panose="020F0502020204030204" charset="0"/>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测试是否可以按照</a:t>
                      </a:r>
                      <a:r>
                        <a:rPr lang="en-US" altLang="zh-CN" sz="1800" b="0" u="none">
                          <a:latin typeface="宋体" panose="02010600030101010101" pitchFamily="2" charset="-122"/>
                          <a:ea typeface="宋体" panose="02010600030101010101" pitchFamily="2" charset="-122"/>
                          <a:cs typeface="宋体" panose="02010600030101010101" pitchFamily="2" charset="-122"/>
                        </a:rPr>
                        <a:t>mode</a:t>
                      </a:r>
                      <a:r>
                        <a:rPr lang="zh-CN" altLang="en-US" sz="1800" b="0" u="none">
                          <a:latin typeface="宋体" panose="02010600030101010101" pitchFamily="2" charset="-122"/>
                          <a:ea typeface="宋体" panose="02010600030101010101" pitchFamily="2" charset="-122"/>
                          <a:cs typeface="宋体" panose="02010600030101010101" pitchFamily="2" charset="-122"/>
                        </a:rPr>
                        <a:t>指定的权限访问文件</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chdir(path)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a:t>
                      </a:r>
                      <a:r>
                        <a:rPr lang="en-US" altLang="zh-CN" sz="1800" b="0" u="none">
                          <a:latin typeface="宋体" panose="02010600030101010101" pitchFamily="2" charset="-122"/>
                          <a:ea typeface="宋体" panose="02010600030101010101" pitchFamily="2" charset="-122"/>
                          <a:cs typeface="宋体" panose="02010600030101010101" pitchFamily="2" charset="-122"/>
                        </a:rPr>
                        <a:t>path</a:t>
                      </a:r>
                      <a:r>
                        <a:rPr lang="zh-CN" altLang="en-US" sz="1800" b="0" u="none">
                          <a:latin typeface="宋体" panose="02010600030101010101" pitchFamily="2" charset="-122"/>
                          <a:ea typeface="宋体" panose="02010600030101010101" pitchFamily="2" charset="-122"/>
                          <a:cs typeface="宋体" panose="02010600030101010101" pitchFamily="2" charset="-122"/>
                        </a:rPr>
                        <a:t>设为当前工作目录</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chmod(path, mode, *, dir_fd=None, follow_symlinks=True)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改变文件的访问权限</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curdir</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当前文件夹</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environ</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包含系统环境变量和值的字典</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extsep</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当前操作系统所使用的文件扩展名分隔符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get_exec_path()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返回可执行文件的搜索路径</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getcwd()</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返回当前工作目录</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listdir(path)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path</a:t>
                      </a:r>
                      <a:r>
                        <a:rPr lang="zh-CN" altLang="en-US" sz="1800" b="0" u="none">
                          <a:latin typeface="宋体" panose="02010600030101010101" pitchFamily="2" charset="-122"/>
                          <a:ea typeface="宋体" panose="02010600030101010101" pitchFamily="2" charset="-122"/>
                          <a:cs typeface="宋体" panose="02010600030101010101" pitchFamily="2" charset="-122"/>
                        </a:rPr>
                        <a:t>目录下的文件和目录列表</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open(path, flags, mode=0o777, *, dir_fd=None)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按照</a:t>
                      </a:r>
                      <a:r>
                        <a:rPr lang="en-US" altLang="zh-CN" sz="1800" b="0" u="none">
                          <a:latin typeface="宋体" panose="02010600030101010101" pitchFamily="2" charset="-122"/>
                          <a:ea typeface="宋体" panose="02010600030101010101" pitchFamily="2" charset="-122"/>
                          <a:cs typeface="宋体" panose="02010600030101010101" pitchFamily="2" charset="-122"/>
                        </a:rPr>
                        <a:t>mode</a:t>
                      </a:r>
                      <a:r>
                        <a:rPr lang="zh-CN" altLang="en-US" sz="1800" b="0" u="none">
                          <a:latin typeface="宋体" panose="02010600030101010101" pitchFamily="2" charset="-122"/>
                          <a:ea typeface="宋体" panose="02010600030101010101" pitchFamily="2" charset="-122"/>
                          <a:cs typeface="宋体" panose="02010600030101010101" pitchFamily="2" charset="-122"/>
                        </a:rPr>
                        <a:t>指定的权限打开文件，默认权限为可读、可写、可执行</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popen(cmd, mode='r', buffering=-1)</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创建进程，启动外部程序</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Content Placeholder -1"/>
          <p:cNvGraphicFramePr>
            <a:graphicFrameLocks noGrp="1"/>
          </p:cNvGraphicFramePr>
          <p:nvPr>
            <p:ph sz="half" idx="2"/>
            <p:custDataLst>
              <p:tags r:id="rId1"/>
            </p:custDataLst>
          </p:nvPr>
        </p:nvGraphicFramePr>
        <p:xfrm>
          <a:off x="554355" y="892810"/>
          <a:ext cx="11155680" cy="4389435"/>
        </p:xfrm>
        <a:graphic>
          <a:graphicData uri="http://schemas.openxmlformats.org/drawingml/2006/table">
            <a:tbl>
              <a:tblPr firstRow="1" bandRow="1">
                <a:tableStyleId>{5940675A-B579-460E-94D1-54222C63F5DA}</a:tableStyleId>
              </a:tblPr>
              <a:tblGrid>
                <a:gridCol w="3803015"/>
                <a:gridCol w="7352665"/>
              </a:tblGrid>
              <a:tr h="274340">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79">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remove(path)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删除指定的文件，要求用户拥有删除文件的权限，并且文件没有只读或其他特殊属性</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79">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rename(src, dst)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重命名文件或目录，可以实现文件的移动，若目标文件已存在则抛出异常，不能跨越磁盘或分区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79">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replace(old, new)</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重命名文件或目录，若目标文件已存在则直接覆盖，不能跨越磁盘或分区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79">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scandir(path='.')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返回包含指定文件夹中所有</a:t>
                      </a:r>
                      <a:r>
                        <a:rPr lang="en-US" altLang="zh-CN" sz="1800" b="0" u="none">
                          <a:latin typeface="宋体" panose="02010600030101010101" pitchFamily="2" charset="-122"/>
                          <a:ea typeface="宋体" panose="02010600030101010101" pitchFamily="2" charset="-122"/>
                          <a:cs typeface="宋体" panose="02010600030101010101" pitchFamily="2" charset="-122"/>
                        </a:rPr>
                        <a:t>DirEntry</a:t>
                      </a:r>
                      <a:r>
                        <a:rPr lang="zh-CN" altLang="en-US" sz="1800" b="0" u="none">
                          <a:latin typeface="宋体" panose="02010600030101010101" pitchFamily="2" charset="-122"/>
                          <a:ea typeface="宋体" panose="02010600030101010101" pitchFamily="2" charset="-122"/>
                          <a:cs typeface="宋体" panose="02010600030101010101" pitchFamily="2" charset="-122"/>
                        </a:rPr>
                        <a:t>对象的迭代对象，遍历文件夹时比</a:t>
                      </a:r>
                      <a:r>
                        <a:rPr lang="en-US" altLang="zh-CN" sz="1800" b="0" u="none">
                          <a:latin typeface="宋体" panose="02010600030101010101" pitchFamily="2" charset="-122"/>
                          <a:ea typeface="宋体" panose="02010600030101010101" pitchFamily="2" charset="-122"/>
                          <a:cs typeface="宋体" panose="02010600030101010101" pitchFamily="2" charset="-122"/>
                        </a:rPr>
                        <a:t>listdir()</a:t>
                      </a:r>
                      <a:r>
                        <a:rPr lang="zh-CN" altLang="en-US" sz="1800" b="0" u="none">
                          <a:latin typeface="宋体" panose="02010600030101010101" pitchFamily="2" charset="-122"/>
                          <a:ea typeface="宋体" panose="02010600030101010101" pitchFamily="2" charset="-122"/>
                          <a:cs typeface="宋体" panose="02010600030101010101" pitchFamily="2" charset="-122"/>
                        </a:rPr>
                        <a:t>更加高效</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sep</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当前操作系统所使用的路径分隔符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79">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startfile(filepath [, operation])</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使用关联的应用程序打开指定文件或启动指定应用程序</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stat(path)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返回文件的所有属性</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system()</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启动外部程序</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truncate(path, length)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将文件截断，只保留指定长度的内容</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40">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write(fd, data)</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将</a:t>
                      </a:r>
                      <a:r>
                        <a:rPr lang="en-US" altLang="zh-CN" sz="1800" b="0" u="none">
                          <a:latin typeface="宋体" panose="02010600030101010101" pitchFamily="2" charset="-122"/>
                          <a:ea typeface="宋体" panose="02010600030101010101" pitchFamily="2" charset="-122"/>
                          <a:cs typeface="宋体" panose="02010600030101010101" pitchFamily="2" charset="-122"/>
                        </a:rPr>
                        <a:t>bytes</a:t>
                      </a:r>
                      <a:r>
                        <a:rPr lang="zh-CN" altLang="en-US" sz="1800" b="0" u="none">
                          <a:latin typeface="宋体" panose="02010600030101010101" pitchFamily="2" charset="-122"/>
                          <a:ea typeface="宋体" panose="02010600030101010101" pitchFamily="2" charset="-122"/>
                          <a:cs typeface="宋体" panose="02010600030101010101" pitchFamily="2" charset="-122"/>
                        </a:rPr>
                        <a:t>对象</a:t>
                      </a:r>
                      <a:r>
                        <a:rPr lang="en-US" altLang="zh-CN" sz="1800" b="0" u="none">
                          <a:latin typeface="宋体" panose="02010600030101010101" pitchFamily="2" charset="-122"/>
                          <a:ea typeface="宋体" panose="02010600030101010101" pitchFamily="2" charset="-122"/>
                          <a:cs typeface="宋体" panose="02010600030101010101" pitchFamily="2" charset="-122"/>
                        </a:rPr>
                        <a:t>data</a:t>
                      </a:r>
                      <a:r>
                        <a:rPr lang="zh-CN" altLang="en-US" sz="1800" b="0" u="none">
                          <a:latin typeface="宋体" panose="02010600030101010101" pitchFamily="2" charset="-122"/>
                          <a:ea typeface="宋体" panose="02010600030101010101" pitchFamily="2" charset="-122"/>
                          <a:cs typeface="宋体" panose="02010600030101010101" pitchFamily="2" charset="-122"/>
                        </a:rPr>
                        <a:t>写入文件</a:t>
                      </a:r>
                      <a:r>
                        <a:rPr lang="en-US" altLang="zh-CN" sz="1800" b="0" u="none">
                          <a:latin typeface="宋体" panose="02010600030101010101" pitchFamily="2" charset="-122"/>
                          <a:ea typeface="宋体" panose="02010600030101010101" pitchFamily="2" charset="-122"/>
                          <a:cs typeface="宋体" panose="02010600030101010101" pitchFamily="2" charset="-122"/>
                        </a:rPr>
                        <a:t>fd</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6"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占位符 2"/>
          <p:cNvSpPr>
            <a:spLocks noGrp="1"/>
          </p:cNvSpPr>
          <p:nvPr>
            <p:ph type="body" idx="1"/>
          </p:nvPr>
        </p:nvSpPr>
        <p:spPr/>
        <p:txBody>
          <a:bodyPr/>
          <a:p>
            <a:endParaRPr lang="zh-CN" altLang="en-US"/>
          </a:p>
        </p:txBody>
      </p:sp>
      <p:sp>
        <p:nvSpPr>
          <p:cNvPr id="5" name="Title 4"/>
          <p:cNvSpPr>
            <a:spLocks noGrp="1"/>
          </p:cNvSpPr>
          <p:nvPr>
            <p:ph type="title"/>
          </p:nvPr>
        </p:nvSpPr>
        <p:spPr>
          <a:xfrm>
            <a:off x="554355" y="150495"/>
            <a:ext cx="5398770" cy="414020"/>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endParaRPr lang="zh-CN" altLang="en-US" strike="noStrike" noProof="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Content Placeholder 2"/>
          <p:cNvSpPr>
            <a:spLocks noGrp="1"/>
          </p:cNvSpPr>
          <p:nvPr>
            <p:ph sz="half" idx="2"/>
          </p:nvPr>
        </p:nvSpPr>
        <p:spPr/>
        <p:txBody>
          <a:bodyPr wrap="square" lIns="91440" tIns="45720" rIns="91440" bIns="45720" anchor="t"/>
          <a:p>
            <a:r>
              <a:rPr lang="en-US" altLang="en-US" sz="2400"/>
              <a:t>os.path</a:t>
            </a:r>
            <a:r>
              <a:rPr lang="zh-CN" altLang="en-US" sz="2400"/>
              <a:t>常用的文件操作函数</a:t>
            </a:r>
            <a:endParaRPr lang="zh-CN" altLang="en-US" sz="2400"/>
          </a:p>
        </p:txBody>
      </p:sp>
      <p:sp>
        <p:nvSpPr>
          <p:cNvPr id="3" name="文本占位符 2"/>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endParaRPr lang="zh-CN" altLang="en-US" strike="noStrike" noProof="1"/>
          </a:p>
        </p:txBody>
      </p:sp>
      <p:graphicFrame>
        <p:nvGraphicFramePr>
          <p:cNvPr id="2" name="Table -1"/>
          <p:cNvGraphicFramePr/>
          <p:nvPr/>
        </p:nvGraphicFramePr>
        <p:xfrm>
          <a:off x="2230438" y="2354263"/>
          <a:ext cx="7599045" cy="3024505"/>
        </p:xfrm>
        <a:graphic>
          <a:graphicData uri="http://schemas.openxmlformats.org/drawingml/2006/table">
            <a:tbl>
              <a:tblPr firstRow="1" bandRow="1">
                <a:tableStyleId>{5940675A-B579-460E-94D1-54222C63F5DA}</a:tableStyleId>
              </a:tblPr>
              <a:tblGrid>
                <a:gridCol w="2754630"/>
                <a:gridCol w="4844415"/>
              </a:tblGrid>
              <a:tr h="274955">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abspath(path)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返回给定路径的绝对路径</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basename(path)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返回指定路径的最后一个组成部分</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commonpath(paths)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返回给定的多个路径的最长公共路径</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commonprefix(paths)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返回给定的多个路径的最长公共前缀</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dirname(p)</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返回给定路径的文件夹部分</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exists(path)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判断文件是否存在</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getatime(filename)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返回文件的最后访问时间</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getctime(filename)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返回文件的创建时间</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getmtime(filename)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返回文件的最后修改时间</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getsize(filename)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返回文件的大小</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2089150" y="1651000"/>
          <a:ext cx="7821295" cy="3292475"/>
        </p:xfrm>
        <a:graphic>
          <a:graphicData uri="http://schemas.openxmlformats.org/drawingml/2006/table">
            <a:tbl>
              <a:tblPr firstRow="1" bandRow="1">
                <a:tableStyleId>{5940675A-B579-460E-94D1-54222C63F5DA}</a:tableStyleId>
              </a:tblPr>
              <a:tblGrid>
                <a:gridCol w="2273935"/>
                <a:gridCol w="5547360"/>
              </a:tblGrid>
              <a:tr h="274373">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73">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isabs(path)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判断</a:t>
                      </a:r>
                      <a:r>
                        <a:rPr lang="en-US" altLang="zh-CN" sz="1800" b="0" u="none">
                          <a:latin typeface="宋体" panose="02010600030101010101" pitchFamily="2" charset="-122"/>
                          <a:ea typeface="宋体" panose="02010600030101010101" pitchFamily="2" charset="-122"/>
                          <a:cs typeface="宋体" panose="02010600030101010101" pitchFamily="2" charset="-122"/>
                        </a:rPr>
                        <a:t>path</a:t>
                      </a:r>
                      <a:r>
                        <a:rPr lang="zh-CN" altLang="en-US" sz="1800" b="0" u="none">
                          <a:latin typeface="宋体" panose="02010600030101010101" pitchFamily="2" charset="-122"/>
                          <a:ea typeface="宋体" panose="02010600030101010101" pitchFamily="2" charset="-122"/>
                          <a:cs typeface="宋体" panose="02010600030101010101" pitchFamily="2" charset="-122"/>
                        </a:rPr>
                        <a:t>是否为绝对路径</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73">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isdir(path)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判断</a:t>
                      </a:r>
                      <a:r>
                        <a:rPr lang="en-US" altLang="zh-CN" sz="1800" b="0" u="none">
                          <a:latin typeface="宋体" panose="02010600030101010101" pitchFamily="2" charset="-122"/>
                          <a:ea typeface="宋体" panose="02010600030101010101" pitchFamily="2" charset="-122"/>
                          <a:cs typeface="宋体" panose="02010600030101010101" pitchFamily="2" charset="-122"/>
                        </a:rPr>
                        <a:t>path</a:t>
                      </a:r>
                      <a:r>
                        <a:rPr lang="zh-CN" altLang="en-US" sz="1800" b="0" u="none">
                          <a:latin typeface="宋体" panose="02010600030101010101" pitchFamily="2" charset="-122"/>
                          <a:ea typeface="宋体" panose="02010600030101010101" pitchFamily="2" charset="-122"/>
                          <a:cs typeface="宋体" panose="02010600030101010101" pitchFamily="2" charset="-122"/>
                        </a:rPr>
                        <a:t>是否为文件夹</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73">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isfile(path)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判断</a:t>
                      </a:r>
                      <a:r>
                        <a:rPr lang="en-US" altLang="zh-CN" sz="1800" b="0" u="none">
                          <a:latin typeface="宋体" panose="02010600030101010101" pitchFamily="2" charset="-122"/>
                          <a:ea typeface="宋体" panose="02010600030101010101" pitchFamily="2" charset="-122"/>
                          <a:cs typeface="宋体" panose="02010600030101010101" pitchFamily="2" charset="-122"/>
                        </a:rPr>
                        <a:t>path</a:t>
                      </a:r>
                      <a:r>
                        <a:rPr lang="zh-CN" altLang="en-US" sz="1800" b="0" u="none">
                          <a:latin typeface="宋体" panose="02010600030101010101" pitchFamily="2" charset="-122"/>
                          <a:ea typeface="宋体" panose="02010600030101010101" pitchFamily="2" charset="-122"/>
                          <a:cs typeface="宋体" panose="02010600030101010101" pitchFamily="2" charset="-122"/>
                        </a:rPr>
                        <a:t>是否为文件</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73">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join(path, *paths)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连接两个或多个</a:t>
                      </a:r>
                      <a:r>
                        <a:rPr lang="en-US" altLang="zh-CN" sz="1800" b="0" u="none">
                          <a:latin typeface="宋体" panose="02010600030101010101" pitchFamily="2" charset="-122"/>
                          <a:ea typeface="宋体" panose="02010600030101010101" pitchFamily="2" charset="-122"/>
                          <a:cs typeface="宋体" panose="02010600030101010101" pitchFamily="2" charset="-122"/>
                        </a:rPr>
                        <a:t>path</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73">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realpath(path)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返回给定路径的绝对路径</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73">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relpath(path)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返回给定路径的相对路径，不能跨越磁盘驱动器或分区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73">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samefile(f1, f2)</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测试</a:t>
                      </a:r>
                      <a:r>
                        <a:rPr lang="en-US" altLang="zh-CN" sz="1800" b="0" u="none">
                          <a:latin typeface="宋体" panose="02010600030101010101" pitchFamily="2" charset="-122"/>
                          <a:ea typeface="宋体" panose="02010600030101010101" pitchFamily="2" charset="-122"/>
                          <a:cs typeface="宋体" panose="02010600030101010101" pitchFamily="2" charset="-122"/>
                        </a:rPr>
                        <a:t>f1</a:t>
                      </a:r>
                      <a:r>
                        <a:rPr lang="zh-CN" altLang="en-US" sz="1800" b="0" u="none">
                          <a:latin typeface="宋体" panose="02010600030101010101" pitchFamily="2" charset="-122"/>
                          <a:ea typeface="宋体" panose="02010600030101010101" pitchFamily="2" charset="-122"/>
                          <a:cs typeface="宋体" panose="02010600030101010101" pitchFamily="2" charset="-122"/>
                        </a:rPr>
                        <a:t>和</a:t>
                      </a:r>
                      <a:r>
                        <a:rPr lang="en-US" altLang="zh-CN" sz="1800" b="0" u="none">
                          <a:latin typeface="宋体" panose="02010600030101010101" pitchFamily="2" charset="-122"/>
                          <a:ea typeface="宋体" panose="02010600030101010101" pitchFamily="2" charset="-122"/>
                          <a:cs typeface="宋体" panose="02010600030101010101" pitchFamily="2" charset="-122"/>
                        </a:rPr>
                        <a:t>f2</a:t>
                      </a:r>
                      <a:r>
                        <a:rPr lang="zh-CN" altLang="en-US" sz="1800" b="0" u="none">
                          <a:latin typeface="宋体" panose="02010600030101010101" pitchFamily="2" charset="-122"/>
                          <a:ea typeface="宋体" panose="02010600030101010101" pitchFamily="2" charset="-122"/>
                          <a:cs typeface="宋体" panose="02010600030101010101" pitchFamily="2" charset="-122"/>
                        </a:rPr>
                        <a:t>这两个路径是否引用的同一个文件</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745">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split(path)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以路径中的最后一个斜线为分隔符把路径分隔成两部分，以元组形式返回</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73">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splitext(path)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从路径中分隔文件的扩展名</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73">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splitdrive(path)</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从路径中分隔驱动器的名称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4"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文本占位符 4"/>
          <p:cNvSpPr>
            <a:spLocks noGrp="1"/>
          </p:cNvSpPr>
          <p:nvPr>
            <p:ph type="body" idx="1"/>
          </p:nvPr>
        </p:nvSpPr>
        <p:spPr/>
        <p:txBody>
          <a:bodyPr/>
          <a:p>
            <a:endParaRPr lang="zh-CN" altLang="en-US"/>
          </a:p>
        </p:txBody>
      </p:sp>
      <p:sp>
        <p:nvSpPr>
          <p:cNvPr id="4" name="Title 3"/>
          <p:cNvSpPr>
            <a:spLocks noGrp="1"/>
          </p:cNvSpPr>
          <p:nvPr>
            <p:ph type="title"/>
          </p:nvPr>
        </p:nvSpPr>
        <p:spPr>
          <a:xfrm>
            <a:off x="554355" y="150495"/>
            <a:ext cx="5398770" cy="414020"/>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endParaRPr lang="zh-CN" altLang="en-US" strike="noStrike" noProof="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46081"/>
          <p:cNvSpPr>
            <a:spLocks noGrp="1"/>
          </p:cNvSpPr>
          <p:nvPr>
            <p:ph type="title"/>
          </p:nvPr>
        </p:nvSpPr>
        <p:spPr>
          <a:xfrm>
            <a:off x="554355" y="150495"/>
            <a:ext cx="5398770" cy="414020"/>
          </a:xfrm>
        </p:spPr>
        <p:txBody>
          <a:bodyPr/>
          <a:lstStyle/>
          <a:p>
            <a:pPr fontAlgn="base"/>
            <a:r>
              <a:rPr lang="zh-CN" altLang="en-US" strike="noStrike" noProof="1"/>
              <a:t>7.4.1 os与os.path模块</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70658" name="文本占位符 46082"/>
          <p:cNvSpPr>
            <a:spLocks noGrp="1"/>
          </p:cNvSpPr>
          <p:nvPr>
            <p:ph sz="half" idx="2"/>
          </p:nvPr>
        </p:nvSpPr>
        <p:spPr/>
        <p:txBody>
          <a:bodyPr wrap="square" lIns="91440" tIns="45720" rIns="91440" bIns="45720" anchor="t"/>
          <a:p>
            <a:pPr>
              <a:spcBef>
                <a:spcPct val="0"/>
              </a:spcBef>
              <a:buSzPct val="90000"/>
              <a:buFont typeface="Wingdings" panose="05000000000000000000" pitchFamily="2" charset="2"/>
              <a:buNone/>
            </a:pPr>
            <a:r>
              <a:rPr lang="en-US" altLang="zh-CN" sz="1600">
                <a:latin typeface="Consolas" panose="020B0609020204030204" pitchFamily="49" charset="0"/>
              </a:rPr>
              <a:t>&gt;&gt;&gt; import os</a:t>
            </a:r>
            <a:endParaRPr lang="en-US" altLang="zh-CN" sz="1600">
              <a:latin typeface="Consolas" panose="020B0609020204030204" pitchFamily="49" charset="0"/>
            </a:endParaRPr>
          </a:p>
          <a:p>
            <a:pPr>
              <a:spcBef>
                <a:spcPct val="0"/>
              </a:spcBef>
              <a:buSzPct val="90000"/>
              <a:buFont typeface="Wingdings" panose="05000000000000000000" pitchFamily="2" charset="2"/>
              <a:buNone/>
            </a:pPr>
            <a:r>
              <a:rPr lang="en-US" altLang="zh-CN" sz="1600">
                <a:latin typeface="Consolas" panose="020B0609020204030204" pitchFamily="49" charset="0"/>
              </a:rPr>
              <a:t>&gt;&gt;&gt; import os.path</a:t>
            </a:r>
            <a:endParaRPr lang="en-US" altLang="zh-CN" sz="1600">
              <a:latin typeface="Consolas" panose="020B0609020204030204" pitchFamily="49" charset="0"/>
            </a:endParaRPr>
          </a:p>
          <a:p>
            <a:pPr>
              <a:spcBef>
                <a:spcPct val="0"/>
              </a:spcBef>
              <a:buSzPct val="90000"/>
              <a:buFont typeface="Wingdings" panose="05000000000000000000" pitchFamily="2" charset="2"/>
              <a:buNone/>
            </a:pPr>
            <a:r>
              <a:rPr lang="en-US" altLang="zh-CN" sz="1600">
                <a:latin typeface="Consolas" panose="020B0609020204030204" pitchFamily="49" charset="0"/>
              </a:rPr>
              <a:t>&gt;&gt;&gt; os.path.exists('test1.txt')</a:t>
            </a:r>
            <a:endParaRPr lang="en-US" altLang="zh-CN" sz="1600">
              <a:latin typeface="Consolas" panose="020B0609020204030204" pitchFamily="49" charset="0"/>
            </a:endParaRPr>
          </a:p>
          <a:p>
            <a:pPr>
              <a:spcBef>
                <a:spcPct val="0"/>
              </a:spcBef>
              <a:buSzPct val="90000"/>
              <a:buFont typeface="Wingdings" panose="05000000000000000000" pitchFamily="2" charset="2"/>
              <a:buNone/>
            </a:pPr>
            <a:r>
              <a:rPr lang="en-US" altLang="zh-CN" sz="1600">
                <a:solidFill>
                  <a:srgbClr val="00B0F0"/>
                </a:solidFill>
                <a:latin typeface="Consolas" panose="020B0609020204030204" pitchFamily="49" charset="0"/>
              </a:rPr>
              <a:t>False</a:t>
            </a:r>
            <a:endParaRPr lang="en-US" altLang="zh-CN" sz="1600">
              <a:solidFill>
                <a:srgbClr val="00B0F0"/>
              </a:solidFill>
              <a:latin typeface="Consolas" panose="020B0609020204030204" pitchFamily="49" charset="0"/>
            </a:endParaRPr>
          </a:p>
          <a:p>
            <a:pPr>
              <a:spcBef>
                <a:spcPct val="0"/>
              </a:spcBef>
              <a:buSzPct val="90000"/>
              <a:buFont typeface="Wingdings" panose="05000000000000000000" pitchFamily="2" charset="2"/>
              <a:buNone/>
            </a:pPr>
            <a:r>
              <a:rPr lang="en-US" altLang="zh-CN" sz="1600">
                <a:latin typeface="Consolas" panose="020B0609020204030204" pitchFamily="49" charset="0"/>
              </a:rPr>
              <a:t>&gt;&gt;&gt; os.rename('c:\\test1.txt', 'c:\\test2.txt')  # </a:t>
            </a:r>
            <a:r>
              <a:rPr lang="zh-CN" altLang="en-US" sz="1600">
                <a:latin typeface="Consolas" panose="020B0609020204030204" pitchFamily="49" charset="0"/>
              </a:rPr>
              <a:t>此时</a:t>
            </a:r>
            <a:r>
              <a:rPr lang="en-US" altLang="zh-CN" sz="1600">
                <a:latin typeface="Consolas" panose="020B0609020204030204" pitchFamily="49" charset="0"/>
              </a:rPr>
              <a:t>c:\\test1.txt</a:t>
            </a:r>
            <a:r>
              <a:rPr lang="zh-CN" altLang="en-US" sz="1600">
                <a:latin typeface="Consolas" panose="020B0609020204030204" pitchFamily="49" charset="0"/>
              </a:rPr>
              <a:t>不存在</a:t>
            </a:r>
            <a:endParaRPr lang="zh-CN" altLang="en-US" sz="1600">
              <a:latin typeface="Consolas" panose="020B0609020204030204" pitchFamily="49" charset="0"/>
            </a:endParaRPr>
          </a:p>
          <a:p>
            <a:pPr>
              <a:spcBef>
                <a:spcPct val="0"/>
              </a:spcBef>
              <a:buSzPct val="90000"/>
              <a:buFont typeface="Wingdings" panose="05000000000000000000" pitchFamily="2" charset="2"/>
              <a:buNone/>
            </a:pPr>
            <a:r>
              <a:rPr lang="zh-CN" altLang="zh-CN" sz="1600">
                <a:solidFill>
                  <a:srgbClr val="FF0000"/>
                </a:solidFill>
                <a:latin typeface="Consolas" panose="020B0609020204030204" pitchFamily="49" charset="0"/>
              </a:rPr>
              <a:t>Traceback (most recent call last):</a:t>
            </a:r>
            <a:endParaRPr lang="zh-CN" altLang="zh-CN" sz="1600">
              <a:solidFill>
                <a:srgbClr val="FF0000"/>
              </a:solidFill>
              <a:latin typeface="Consolas" panose="020B0609020204030204" pitchFamily="49" charset="0"/>
            </a:endParaRPr>
          </a:p>
          <a:p>
            <a:pPr>
              <a:spcBef>
                <a:spcPct val="0"/>
              </a:spcBef>
              <a:buSzPct val="90000"/>
              <a:buFont typeface="Wingdings" panose="05000000000000000000" pitchFamily="2" charset="2"/>
              <a:buNone/>
            </a:pPr>
            <a:r>
              <a:rPr lang="zh-CN" altLang="zh-CN" sz="1600">
                <a:solidFill>
                  <a:srgbClr val="FF0000"/>
                </a:solidFill>
                <a:latin typeface="Consolas" panose="020B0609020204030204" pitchFamily="49" charset="0"/>
              </a:rPr>
              <a:t>  File "&lt;pyshell#17&gt;", line 1, in &lt;module&gt;</a:t>
            </a:r>
            <a:endParaRPr lang="zh-CN" altLang="zh-CN" sz="1600">
              <a:solidFill>
                <a:srgbClr val="FF0000"/>
              </a:solidFill>
              <a:latin typeface="Consolas" panose="020B0609020204030204" pitchFamily="49" charset="0"/>
            </a:endParaRPr>
          </a:p>
          <a:p>
            <a:pPr>
              <a:spcBef>
                <a:spcPct val="0"/>
              </a:spcBef>
              <a:buSzPct val="90000"/>
              <a:buFont typeface="Wingdings" panose="05000000000000000000" pitchFamily="2" charset="2"/>
              <a:buNone/>
            </a:pPr>
            <a:r>
              <a:rPr lang="zh-CN" altLang="zh-CN" sz="1600">
                <a:solidFill>
                  <a:srgbClr val="FF0000"/>
                </a:solidFill>
                <a:latin typeface="Consolas" panose="020B0609020204030204" pitchFamily="49" charset="0"/>
              </a:rPr>
              <a:t>    os.rename('c:\\test1.txt', 'c:\\test2.txt')</a:t>
            </a:r>
            <a:endParaRPr lang="zh-CN" altLang="zh-CN" sz="1600">
              <a:solidFill>
                <a:srgbClr val="FF0000"/>
              </a:solidFill>
              <a:latin typeface="Consolas" panose="020B0609020204030204" pitchFamily="49" charset="0"/>
            </a:endParaRPr>
          </a:p>
          <a:p>
            <a:pPr>
              <a:spcBef>
                <a:spcPct val="0"/>
              </a:spcBef>
              <a:buSzPct val="90000"/>
              <a:buFont typeface="Wingdings" panose="05000000000000000000" pitchFamily="2" charset="2"/>
              <a:buNone/>
            </a:pPr>
            <a:r>
              <a:rPr lang="zh-CN" altLang="zh-CN" sz="1600">
                <a:solidFill>
                  <a:srgbClr val="FF0000"/>
                </a:solidFill>
                <a:latin typeface="Consolas" panose="020B0609020204030204" pitchFamily="49" charset="0"/>
              </a:rPr>
              <a:t>FileNotFoundError: [WinError 2] 系统找不到指定的文件。: 'c:\\test1.txt' -&gt; 'c:\\test2.txt'</a:t>
            </a:r>
            <a:endParaRPr lang="zh-CN" altLang="zh-CN" sz="1600">
              <a:solidFill>
                <a:srgbClr val="FF0000"/>
              </a:solidFill>
              <a:latin typeface="Consolas" panose="020B0609020204030204" pitchFamily="49" charset="0"/>
            </a:endParaRPr>
          </a:p>
          <a:p>
            <a:pPr>
              <a:spcBef>
                <a:spcPct val="0"/>
              </a:spcBef>
              <a:buSzPct val="90000"/>
              <a:buFont typeface="Wingdings" panose="05000000000000000000" pitchFamily="2" charset="2"/>
              <a:buNone/>
            </a:pPr>
            <a:r>
              <a:rPr lang="en-US" altLang="zh-CN" sz="1600">
                <a:latin typeface="Consolas" panose="020B0609020204030204" pitchFamily="49" charset="0"/>
              </a:rPr>
              <a:t>&gt;&gt;&gt; os.rename('c:\\dfg.txt', 'c:\\test2.txt')    # </a:t>
            </a:r>
            <a:r>
              <a:rPr lang="zh-CN" altLang="en-US" sz="1600">
                <a:latin typeface="Consolas" panose="020B0609020204030204" pitchFamily="49" charset="0"/>
              </a:rPr>
              <a:t>可以实现文件的改名和移动</a:t>
            </a:r>
            <a:endParaRPr lang="zh-CN" altLang="en-US" sz="1600">
              <a:latin typeface="Consolas" panose="020B0609020204030204" pitchFamily="49" charset="0"/>
            </a:endParaRPr>
          </a:p>
          <a:p>
            <a:pPr>
              <a:spcBef>
                <a:spcPct val="0"/>
              </a:spcBef>
              <a:buSzPct val="90000"/>
              <a:buFont typeface="Wingdings" panose="05000000000000000000" pitchFamily="2" charset="2"/>
              <a:buNone/>
            </a:pPr>
            <a:r>
              <a:rPr lang="en-US" altLang="zh-CN" sz="1600">
                <a:latin typeface="Consolas" panose="020B0609020204030204" pitchFamily="49" charset="0"/>
              </a:rPr>
              <a:t>&gt;&gt;&gt; os.path.exists('c:\\dfg.txt')</a:t>
            </a:r>
            <a:endParaRPr lang="en-US" altLang="zh-CN" sz="1600">
              <a:latin typeface="Consolas" panose="020B0609020204030204" pitchFamily="49" charset="0"/>
            </a:endParaRPr>
          </a:p>
          <a:p>
            <a:pPr>
              <a:spcBef>
                <a:spcPct val="0"/>
              </a:spcBef>
              <a:buSzPct val="90000"/>
              <a:buFont typeface="Wingdings" panose="05000000000000000000" pitchFamily="2" charset="2"/>
              <a:buNone/>
            </a:pPr>
            <a:r>
              <a:rPr lang="en-US" altLang="zh-CN" sz="1600">
                <a:solidFill>
                  <a:srgbClr val="00B0F0"/>
                </a:solidFill>
                <a:latin typeface="Consolas" panose="020B0609020204030204" pitchFamily="49" charset="0"/>
              </a:rPr>
              <a:t>False</a:t>
            </a:r>
            <a:endParaRPr lang="en-US" altLang="zh-CN" sz="1600">
              <a:solidFill>
                <a:srgbClr val="00B0F0"/>
              </a:solidFill>
              <a:latin typeface="Consolas" panose="020B0609020204030204" pitchFamily="49" charset="0"/>
            </a:endParaRPr>
          </a:p>
          <a:p>
            <a:pPr>
              <a:spcBef>
                <a:spcPct val="0"/>
              </a:spcBef>
              <a:buSzPct val="90000"/>
              <a:buFont typeface="Wingdings" panose="05000000000000000000" pitchFamily="2" charset="2"/>
              <a:buNone/>
            </a:pPr>
            <a:r>
              <a:rPr lang="en-US" altLang="zh-CN" sz="1600">
                <a:latin typeface="Consolas" panose="020B0609020204030204" pitchFamily="49" charset="0"/>
              </a:rPr>
              <a:t>&gt;&gt;&gt; os.path.exists('c:\\dfg.txt')</a:t>
            </a:r>
            <a:endParaRPr lang="en-US" altLang="zh-CN" sz="1600">
              <a:latin typeface="Consolas" panose="020B0609020204030204" pitchFamily="49" charset="0"/>
            </a:endParaRPr>
          </a:p>
          <a:p>
            <a:pPr>
              <a:spcBef>
                <a:spcPct val="0"/>
              </a:spcBef>
              <a:buSzPct val="90000"/>
              <a:buFont typeface="Wingdings" panose="05000000000000000000" pitchFamily="2" charset="2"/>
              <a:buNone/>
            </a:pPr>
            <a:r>
              <a:rPr lang="en-US" altLang="zh-CN" sz="1600">
                <a:solidFill>
                  <a:srgbClr val="00B0F0"/>
                </a:solidFill>
                <a:latin typeface="Consolas" panose="020B0609020204030204" pitchFamily="49" charset="0"/>
              </a:rPr>
              <a:t>False</a:t>
            </a:r>
            <a:endParaRPr lang="en-US" altLang="zh-CN" sz="1600">
              <a:solidFill>
                <a:srgbClr val="00B0F0"/>
              </a:solidFill>
              <a:latin typeface="Consolas" panose="020B0609020204030204" pitchFamily="49" charset="0"/>
            </a:endParaRPr>
          </a:p>
          <a:p>
            <a:pPr>
              <a:spcBef>
                <a:spcPct val="0"/>
              </a:spcBef>
              <a:buSzPct val="90000"/>
              <a:buFont typeface="Wingdings" panose="05000000000000000000" pitchFamily="2" charset="2"/>
              <a:buNone/>
            </a:pPr>
            <a:r>
              <a:rPr lang="en-US" altLang="zh-CN" sz="1600">
                <a:latin typeface="Consolas" panose="020B0609020204030204" pitchFamily="49" charset="0"/>
              </a:rPr>
              <a:t>&gt;&gt;&gt; os.path.exists('c:\\test2.txt')</a:t>
            </a:r>
            <a:endParaRPr lang="en-US" altLang="zh-CN" sz="1600">
              <a:latin typeface="Consolas" panose="020B0609020204030204" pitchFamily="49" charset="0"/>
            </a:endParaRPr>
          </a:p>
          <a:p>
            <a:pPr>
              <a:spcBef>
                <a:spcPct val="0"/>
              </a:spcBef>
              <a:buSzPct val="90000"/>
              <a:buFont typeface="Wingdings" panose="05000000000000000000" pitchFamily="2" charset="2"/>
              <a:buNone/>
            </a:pPr>
            <a:r>
              <a:rPr lang="en-US" altLang="zh-CN" sz="1600">
                <a:solidFill>
                  <a:srgbClr val="00B0F0"/>
                </a:solidFill>
                <a:latin typeface="Consolas" panose="020B0609020204030204" pitchFamily="49" charset="0"/>
              </a:rPr>
              <a:t>True</a:t>
            </a:r>
            <a:endParaRPr lang="en-US" altLang="zh-CN" sz="1600">
              <a:solidFill>
                <a:srgbClr val="00B0F0"/>
              </a:solidFill>
              <a:latin typeface="Consolas" panose="020B060902020403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1"/>
          <p:cNvSpPr>
            <a:spLocks noGrp="1"/>
          </p:cNvSpPr>
          <p:nvPr>
            <p:ph type="title"/>
          </p:nvPr>
        </p:nvSpPr>
        <p:spPr>
          <a:xfrm>
            <a:off x="554355" y="150495"/>
            <a:ext cx="5398770" cy="414020"/>
          </a:xfrm>
        </p:spPr>
        <p:txBody>
          <a:bodyPr/>
          <a:lstStyle/>
          <a:p>
            <a:pPr fontAlgn="base"/>
            <a:r>
              <a:rPr lang="zh-CN" altLang="en-US" strike="noStrike" noProof="1"/>
              <a:t>7.4.1 os与os.path模块</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71682" name="内容占位符 2"/>
          <p:cNvSpPr>
            <a:spLocks noGrp="1"/>
          </p:cNvSpPr>
          <p:nvPr>
            <p:ph sz="half" idx="2"/>
          </p:nvPr>
        </p:nvSpPr>
        <p:spPr/>
        <p:txBody>
          <a:bodyPr wrap="square" lIns="91440" tIns="45720" rIns="91440" bIns="45720" anchor="t"/>
          <a:p>
            <a:pPr>
              <a:lnSpc>
                <a:spcPct val="130000"/>
              </a:lnSpc>
              <a:spcBef>
                <a:spcPct val="0"/>
              </a:spcBef>
              <a:buSzPct val="90000"/>
              <a:buFont typeface="Wingdings" panose="05000000000000000000" pitchFamily="2" charset="2"/>
              <a:buNone/>
            </a:pPr>
            <a:r>
              <a:rPr lang="en-US" altLang="zh-CN" sz="1800">
                <a:latin typeface="Consolas" panose="020B0609020204030204" pitchFamily="49" charset="0"/>
              </a:rPr>
              <a:t>&gt;&gt;&gt; path='d:\\mypython_exp\\new_test.txt'</a:t>
            </a:r>
            <a:endParaRPr lang="en-US" altLang="zh-CN" sz="1800">
              <a:latin typeface="Consolas" panose="020B0609020204030204" pitchFamily="49" charset="0"/>
            </a:endParaRPr>
          </a:p>
          <a:p>
            <a:pPr>
              <a:lnSpc>
                <a:spcPct val="130000"/>
              </a:lnSpc>
              <a:spcBef>
                <a:spcPct val="0"/>
              </a:spcBef>
              <a:buSzPct val="90000"/>
              <a:buFont typeface="Wingdings" panose="05000000000000000000" pitchFamily="2" charset="2"/>
              <a:buNone/>
            </a:pPr>
            <a:r>
              <a:rPr lang="en-US" altLang="zh-CN" sz="1800">
                <a:latin typeface="Consolas" panose="020B0609020204030204" pitchFamily="49" charset="0"/>
              </a:rPr>
              <a:t>&gt;&gt;&gt; os.path.dirname(path)</a:t>
            </a:r>
            <a:endParaRPr lang="en-US" altLang="zh-CN" sz="1800">
              <a:latin typeface="Consolas" panose="020B0609020204030204" pitchFamily="49" charset="0"/>
            </a:endParaRPr>
          </a:p>
          <a:p>
            <a:pPr>
              <a:lnSpc>
                <a:spcPct val="130000"/>
              </a:lnSpc>
              <a:spcBef>
                <a:spcPct val="0"/>
              </a:spcBef>
              <a:buSzPct val="90000"/>
              <a:buFont typeface="Wingdings" panose="05000000000000000000" pitchFamily="2" charset="2"/>
              <a:buNone/>
            </a:pPr>
            <a:r>
              <a:rPr lang="en-US" altLang="zh-CN" sz="1800">
                <a:solidFill>
                  <a:srgbClr val="00B0F0"/>
                </a:solidFill>
                <a:latin typeface="Consolas" panose="020B0609020204030204" pitchFamily="49" charset="0"/>
              </a:rPr>
              <a:t>'d:\\mypython_exp'</a:t>
            </a:r>
            <a:endParaRPr lang="en-US" altLang="zh-CN" sz="1800">
              <a:solidFill>
                <a:srgbClr val="00B0F0"/>
              </a:solidFill>
              <a:latin typeface="Consolas" panose="020B0609020204030204" pitchFamily="49" charset="0"/>
            </a:endParaRPr>
          </a:p>
          <a:p>
            <a:pPr>
              <a:lnSpc>
                <a:spcPct val="130000"/>
              </a:lnSpc>
              <a:spcBef>
                <a:spcPct val="0"/>
              </a:spcBef>
              <a:buSzPct val="90000"/>
              <a:buFont typeface="Wingdings" panose="05000000000000000000" pitchFamily="2" charset="2"/>
              <a:buNone/>
            </a:pPr>
            <a:r>
              <a:rPr lang="en-US" altLang="zh-CN" sz="1800">
                <a:latin typeface="Consolas" panose="020B0609020204030204" pitchFamily="49" charset="0"/>
              </a:rPr>
              <a:t>&gt;&gt;&gt; os.path.split(path)</a:t>
            </a:r>
            <a:endParaRPr lang="en-US" altLang="zh-CN" sz="1800">
              <a:latin typeface="Consolas" panose="020B0609020204030204" pitchFamily="49" charset="0"/>
            </a:endParaRPr>
          </a:p>
          <a:p>
            <a:pPr>
              <a:lnSpc>
                <a:spcPct val="130000"/>
              </a:lnSpc>
              <a:spcBef>
                <a:spcPct val="0"/>
              </a:spcBef>
              <a:buSzPct val="90000"/>
              <a:buFont typeface="Wingdings" panose="05000000000000000000" pitchFamily="2" charset="2"/>
              <a:buNone/>
            </a:pPr>
            <a:r>
              <a:rPr lang="en-US" altLang="zh-CN" sz="1800">
                <a:solidFill>
                  <a:srgbClr val="00B0F0"/>
                </a:solidFill>
                <a:latin typeface="Consolas" panose="020B0609020204030204" pitchFamily="49" charset="0"/>
              </a:rPr>
              <a:t>('d:\\mypython_exp', 'new_test.txt')</a:t>
            </a:r>
            <a:endParaRPr lang="en-US" altLang="zh-CN" sz="1800">
              <a:solidFill>
                <a:srgbClr val="00B0F0"/>
              </a:solidFill>
              <a:latin typeface="Consolas" panose="020B0609020204030204" pitchFamily="49" charset="0"/>
            </a:endParaRPr>
          </a:p>
          <a:p>
            <a:pPr>
              <a:lnSpc>
                <a:spcPct val="130000"/>
              </a:lnSpc>
              <a:spcBef>
                <a:spcPct val="0"/>
              </a:spcBef>
              <a:buSzPct val="90000"/>
              <a:buFont typeface="Wingdings" panose="05000000000000000000" pitchFamily="2" charset="2"/>
              <a:buNone/>
            </a:pPr>
            <a:r>
              <a:rPr lang="en-US" altLang="zh-CN" sz="1800">
                <a:latin typeface="Consolas" panose="020B0609020204030204" pitchFamily="49" charset="0"/>
              </a:rPr>
              <a:t>&gt;&gt;&gt; os.path.splitdrive(path)</a:t>
            </a:r>
            <a:endParaRPr lang="en-US" altLang="zh-CN" sz="1800">
              <a:latin typeface="Consolas" panose="020B0609020204030204" pitchFamily="49" charset="0"/>
            </a:endParaRPr>
          </a:p>
          <a:p>
            <a:pPr>
              <a:lnSpc>
                <a:spcPct val="130000"/>
              </a:lnSpc>
              <a:spcBef>
                <a:spcPct val="0"/>
              </a:spcBef>
              <a:buSzPct val="90000"/>
              <a:buFont typeface="Wingdings" panose="05000000000000000000" pitchFamily="2" charset="2"/>
              <a:buNone/>
            </a:pPr>
            <a:r>
              <a:rPr lang="en-US" altLang="zh-CN" sz="1800">
                <a:solidFill>
                  <a:srgbClr val="00B0F0"/>
                </a:solidFill>
                <a:latin typeface="Consolas" panose="020B0609020204030204" pitchFamily="49" charset="0"/>
              </a:rPr>
              <a:t>('d:', '\\mypython_exp\\new_test.txt')</a:t>
            </a:r>
            <a:endParaRPr lang="en-US" altLang="zh-CN" sz="1800">
              <a:solidFill>
                <a:srgbClr val="00B0F0"/>
              </a:solidFill>
              <a:latin typeface="Consolas" panose="020B0609020204030204" pitchFamily="49" charset="0"/>
            </a:endParaRPr>
          </a:p>
          <a:p>
            <a:pPr>
              <a:lnSpc>
                <a:spcPct val="130000"/>
              </a:lnSpc>
              <a:spcBef>
                <a:spcPct val="0"/>
              </a:spcBef>
              <a:buSzPct val="90000"/>
              <a:buFont typeface="Wingdings" panose="05000000000000000000" pitchFamily="2" charset="2"/>
              <a:buNone/>
            </a:pPr>
            <a:r>
              <a:rPr lang="en-US" altLang="zh-CN" sz="1800">
                <a:latin typeface="Consolas" panose="020B0609020204030204" pitchFamily="49" charset="0"/>
              </a:rPr>
              <a:t>&gt;&gt;&gt; os.path.splitext(path)</a:t>
            </a:r>
            <a:endParaRPr lang="en-US" altLang="zh-CN" sz="1800">
              <a:latin typeface="Consolas" panose="020B0609020204030204" pitchFamily="49" charset="0"/>
            </a:endParaRPr>
          </a:p>
          <a:p>
            <a:pPr>
              <a:lnSpc>
                <a:spcPct val="130000"/>
              </a:lnSpc>
              <a:spcBef>
                <a:spcPct val="0"/>
              </a:spcBef>
              <a:buSzPct val="90000"/>
              <a:buFont typeface="Wingdings" panose="05000000000000000000" pitchFamily="2" charset="2"/>
              <a:buNone/>
            </a:pPr>
            <a:r>
              <a:rPr lang="en-US" altLang="zh-CN" sz="1800">
                <a:solidFill>
                  <a:srgbClr val="00B0F0"/>
                </a:solidFill>
                <a:latin typeface="Consolas" panose="020B0609020204030204" pitchFamily="49" charset="0"/>
              </a:rPr>
              <a:t>('d:\\mypython_exp\\new_test', '.txt')</a:t>
            </a:r>
            <a:endParaRPr lang="en-US" altLang="zh-CN" sz="1800">
              <a:solidFill>
                <a:srgbClr val="00B0F0"/>
              </a:solidFill>
              <a:latin typeface="Consolas" panose="020B060902020403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47105"/>
          <p:cNvSpPr>
            <a:spLocks noGrp="1"/>
          </p:cNvSpPr>
          <p:nvPr>
            <p:ph type="title"/>
          </p:nvPr>
        </p:nvSpPr>
        <p:spPr>
          <a:xfrm>
            <a:off x="554355" y="150495"/>
            <a:ext cx="5398770" cy="414020"/>
          </a:xfrm>
        </p:spPr>
        <p:txBody>
          <a:bodyPr/>
          <a:lstStyle/>
          <a:p>
            <a:pPr fontAlgn="base"/>
            <a:r>
              <a:rPr lang="zh-CN" altLang="en-US" strike="noStrike" noProof="1"/>
              <a:t>7.4.1 os与os.path模块</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72706" name="文本占位符 47106"/>
          <p:cNvSpPr>
            <a:spLocks noGrp="1"/>
          </p:cNvSpPr>
          <p:nvPr>
            <p:ph sz="half" idx="2"/>
          </p:nvPr>
        </p:nvSpPr>
        <p:spPr/>
        <p:txBody>
          <a:bodyPr wrap="square" lIns="91440" tIns="45720" rIns="91440" bIns="45720" anchor="t"/>
          <a:p>
            <a:pPr>
              <a:buSzPct val="90000"/>
              <a:buFont typeface="Wingdings" panose="05000000000000000000" pitchFamily="2" charset="2"/>
              <a:buChar char="§"/>
            </a:pPr>
            <a:r>
              <a:rPr lang="zh-CN" altLang="en-US" sz="2400"/>
              <a:t>列出当前目录下所有扩展名为</a:t>
            </a:r>
            <a:r>
              <a:rPr lang="en-US" altLang="zh-CN" sz="2400"/>
              <a:t>pyc</a:t>
            </a:r>
            <a:r>
              <a:rPr lang="zh-CN" altLang="en-US" sz="2400"/>
              <a:t>的文件：</a:t>
            </a:r>
            <a:endParaRPr lang="zh-CN" altLang="en-US" sz="2400"/>
          </a:p>
          <a:p>
            <a:pPr>
              <a:buSzPct val="90000"/>
              <a:buFont typeface="Wingdings" panose="05000000000000000000" pitchFamily="2" charset="2"/>
              <a:buNone/>
            </a:pPr>
            <a:endParaRPr lang="en-US" altLang="zh-CN" sz="1800">
              <a:latin typeface="Consolas" panose="020B0609020204030204" pitchFamily="49" charset="0"/>
            </a:endParaRPr>
          </a:p>
          <a:p>
            <a:pPr>
              <a:buSzPct val="90000"/>
              <a:buFont typeface="Wingdings" panose="05000000000000000000" pitchFamily="2" charset="2"/>
              <a:buNone/>
            </a:pPr>
            <a:r>
              <a:rPr lang="en-US" altLang="zh-CN" sz="1800">
                <a:latin typeface="Consolas" panose="020B0609020204030204" pitchFamily="49" charset="0"/>
              </a:rPr>
              <a:t>&gt;&gt;&gt; import os</a:t>
            </a:r>
            <a:endParaRPr lang="en-US" altLang="zh-CN" sz="1800">
              <a:latin typeface="Consolas" panose="020B0609020204030204" pitchFamily="49" charset="0"/>
            </a:endParaRPr>
          </a:p>
          <a:p>
            <a:pPr>
              <a:buSzPct val="90000"/>
              <a:buFont typeface="Wingdings" panose="05000000000000000000" pitchFamily="2" charset="2"/>
              <a:buNone/>
            </a:pPr>
            <a:r>
              <a:rPr lang="en-US" altLang="zh-CN" sz="1800">
                <a:latin typeface="Consolas" panose="020B0609020204030204" pitchFamily="49" charset="0"/>
              </a:rPr>
              <a:t>&gt;&gt;&gt; [fname for fname in os.listdir(os.getcwd()) if   </a:t>
            </a:r>
            <a:endParaRPr lang="en-US" altLang="zh-CN" sz="1800">
              <a:latin typeface="Consolas" panose="020B0609020204030204" pitchFamily="49" charset="0"/>
            </a:endParaRPr>
          </a:p>
          <a:p>
            <a:pPr>
              <a:buSzPct val="90000"/>
              <a:buFont typeface="Wingdings" panose="05000000000000000000" pitchFamily="2" charset="2"/>
              <a:buNone/>
            </a:pPr>
            <a:r>
              <a:rPr lang="en-US" altLang="zh-CN" sz="1800">
                <a:latin typeface="Consolas" panose="020B0609020204030204" pitchFamily="49" charset="0"/>
              </a:rPr>
              <a:t>     os.path.isfile(fname) and fname.endswith('.pyc')]</a:t>
            </a:r>
            <a:endParaRPr lang="en-US" altLang="zh-CN" sz="1800">
              <a:latin typeface="Consolas" panose="020B0609020204030204" pitchFamily="49" charset="0"/>
            </a:endParaRPr>
          </a:p>
          <a:p>
            <a:pPr>
              <a:buSzPct val="90000"/>
              <a:buFont typeface="Wingdings" panose="05000000000000000000" pitchFamily="2" charset="2"/>
              <a:buNone/>
            </a:pPr>
            <a:endParaRPr lang="en-US" altLang="zh-CN" sz="1800">
              <a:latin typeface="Consolas" panose="020B0609020204030204" pitchFamily="49" charset="0"/>
            </a:endParaRPr>
          </a:p>
          <a:p>
            <a:pPr>
              <a:buSzPct val="90000"/>
              <a:buFont typeface="Wingdings" panose="05000000000000000000" pitchFamily="2" charset="2"/>
              <a:buNone/>
            </a:pPr>
            <a:r>
              <a:rPr lang="en-US" altLang="zh-CN" sz="1800">
                <a:solidFill>
                  <a:srgbClr val="00B0F0"/>
                </a:solidFill>
                <a:latin typeface="Consolas" panose="020B0609020204030204" pitchFamily="49" charset="0"/>
              </a:rPr>
              <a:t>['consts.pyc', 'database_demo.pyc', 'nqueens.pyc']</a:t>
            </a:r>
            <a:endParaRPr lang="en-US" altLang="zh-CN" sz="1800">
              <a:solidFill>
                <a:srgbClr val="00B0F0"/>
              </a:solidFill>
              <a:latin typeface="Consolas" panose="020B06090202040302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48129"/>
          <p:cNvSpPr>
            <a:spLocks noGrp="1"/>
          </p:cNvSpPr>
          <p:nvPr>
            <p:ph type="title"/>
          </p:nvPr>
        </p:nvSpPr>
        <p:spPr>
          <a:xfrm>
            <a:off x="554355" y="150495"/>
            <a:ext cx="5398770" cy="414020"/>
          </a:xfrm>
        </p:spPr>
        <p:txBody>
          <a:bodyPr/>
          <a:lstStyle/>
          <a:p>
            <a:pPr fontAlgn="base"/>
            <a:r>
              <a:rPr lang="zh-CN" altLang="en-US" strike="noStrike" noProof="1"/>
              <a:t>7.4.1 os与os.path模块</a:t>
            </a:r>
            <a:endParaRPr lang="zh-CN" altLang="en-US" strike="noStrike" noProof="1"/>
          </a:p>
        </p:txBody>
      </p:sp>
      <p:sp>
        <p:nvSpPr>
          <p:cNvPr id="3" name="文本占位符 2"/>
          <p:cNvSpPr>
            <a:spLocks noGrp="1"/>
          </p:cNvSpPr>
          <p:nvPr>
            <p:ph type="body" idx="1"/>
          </p:nvPr>
        </p:nvSpPr>
        <p:spPr/>
        <p:txBody>
          <a:bodyPr/>
          <a:p>
            <a:endParaRPr lang="zh-CN" altLang="en-US"/>
          </a:p>
        </p:txBody>
      </p:sp>
      <p:sp>
        <p:nvSpPr>
          <p:cNvPr id="73730" name="文本占位符 48130"/>
          <p:cNvSpPr>
            <a:spLocks noGrp="1"/>
          </p:cNvSpPr>
          <p:nvPr>
            <p:ph sz="half" idx="2"/>
          </p:nvPr>
        </p:nvSpPr>
        <p:spPr/>
        <p:txBody>
          <a:bodyPr wrap="square" lIns="91440" tIns="45720" rIns="91440" bIns="45720" anchor="t"/>
          <a:p>
            <a:pPr>
              <a:buSzPct val="90000"/>
              <a:buFont typeface="Wingdings" panose="05000000000000000000" pitchFamily="2" charset="2"/>
              <a:buChar char="§"/>
            </a:pPr>
            <a:r>
              <a:rPr lang="zh-CN" altLang="en-US" sz="2400"/>
              <a:t>将当前目录的所有扩展名为“</a:t>
            </a:r>
            <a:r>
              <a:rPr lang="en-US" altLang="zh-CN" sz="2400"/>
              <a:t>html”</a:t>
            </a:r>
            <a:r>
              <a:rPr lang="zh-CN" altLang="en-US" sz="2400"/>
              <a:t>的文件修改为扩展名为“</a:t>
            </a:r>
            <a:r>
              <a:rPr lang="en-US" altLang="zh-CN" sz="2400"/>
              <a:t>htm”</a:t>
            </a:r>
            <a:r>
              <a:rPr lang="zh-CN" altLang="en-US" sz="2400"/>
              <a:t>的文件：</a:t>
            </a:r>
            <a:endParaRPr lang="zh-CN" altLang="en-US" sz="2400"/>
          </a:p>
          <a:p>
            <a:pPr>
              <a:buSzPct val="90000"/>
              <a:buFont typeface="Wingdings" panose="05000000000000000000" pitchFamily="2" charset="2"/>
              <a:buNone/>
            </a:pPr>
            <a:endParaRPr lang="en-US" altLang="zh-CN" sz="1800">
              <a:latin typeface="Consolas" panose="020B0609020204030204" pitchFamily="49" charset="0"/>
            </a:endParaRPr>
          </a:p>
          <a:p>
            <a:pPr>
              <a:buSzPct val="90000"/>
              <a:buFont typeface="Wingdings" panose="05000000000000000000" pitchFamily="2" charset="2"/>
              <a:buNone/>
            </a:pPr>
            <a:r>
              <a:rPr lang="en-US" altLang="zh-CN" sz="1800">
                <a:latin typeface="Consolas" panose="020B0609020204030204" pitchFamily="49" charset="0"/>
              </a:rPr>
              <a:t>import os</a:t>
            </a:r>
            <a:endParaRPr lang="en-US" altLang="zh-CN" sz="1800">
              <a:latin typeface="Consolas" panose="020B0609020204030204" pitchFamily="49" charset="0"/>
            </a:endParaRPr>
          </a:p>
          <a:p>
            <a:pPr>
              <a:buSzPct val="90000"/>
              <a:buFont typeface="Wingdings" panose="05000000000000000000" pitchFamily="2" charset="2"/>
              <a:buNone/>
            </a:pPr>
            <a:endParaRPr lang="en-US" altLang="zh-CN" sz="1800">
              <a:latin typeface="Consolas" panose="020B0609020204030204" pitchFamily="49" charset="0"/>
            </a:endParaRPr>
          </a:p>
          <a:p>
            <a:pPr>
              <a:buSzPct val="90000"/>
              <a:buFont typeface="Wingdings" panose="05000000000000000000" pitchFamily="2" charset="2"/>
              <a:buNone/>
            </a:pPr>
            <a:r>
              <a:rPr lang="en-US" altLang="zh-CN" sz="1800">
                <a:latin typeface="Consolas" panose="020B0609020204030204" pitchFamily="49" charset="0"/>
              </a:rPr>
              <a:t>file_list=os.listdir(".")</a:t>
            </a:r>
            <a:endParaRPr lang="en-US" altLang="zh-CN" sz="1800">
              <a:latin typeface="Consolas" panose="020B0609020204030204" pitchFamily="49" charset="0"/>
            </a:endParaRPr>
          </a:p>
          <a:p>
            <a:pPr>
              <a:buSzPct val="90000"/>
              <a:buFont typeface="Wingdings" panose="05000000000000000000" pitchFamily="2" charset="2"/>
              <a:buNone/>
            </a:pPr>
            <a:r>
              <a:rPr lang="en-US" altLang="zh-CN" sz="1800">
                <a:latin typeface="Consolas" panose="020B0609020204030204" pitchFamily="49" charset="0"/>
              </a:rPr>
              <a:t>for filename in file_list:         </a:t>
            </a:r>
            <a:endParaRPr lang="en-US" altLang="zh-CN" sz="1800">
              <a:latin typeface="Consolas" panose="020B0609020204030204" pitchFamily="49" charset="0"/>
            </a:endParaRPr>
          </a:p>
          <a:p>
            <a:pPr>
              <a:buSzPct val="90000"/>
              <a:buFont typeface="Wingdings" panose="05000000000000000000" pitchFamily="2" charset="2"/>
              <a:buNone/>
            </a:pPr>
            <a:r>
              <a:rPr lang="en-US" altLang="zh-CN" sz="1800">
                <a:latin typeface="Consolas" panose="020B0609020204030204" pitchFamily="49" charset="0"/>
              </a:rPr>
              <a:t>	pos = filename.</a:t>
            </a:r>
            <a:r>
              <a:rPr lang="zh-CN" altLang="en-US" sz="1800">
                <a:latin typeface="Consolas" panose="020B0609020204030204" pitchFamily="49" charset="0"/>
              </a:rPr>
              <a:t>rindex</a:t>
            </a:r>
            <a:r>
              <a:rPr lang="en-US" altLang="zh-CN" sz="1800">
                <a:latin typeface="Consolas" panose="020B0609020204030204" pitchFamily="49" charset="0"/>
              </a:rPr>
              <a:t>(".") </a:t>
            </a:r>
            <a:endParaRPr lang="en-US" altLang="zh-CN"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if filename[pos+1:] == "html":</a:t>
            </a:r>
            <a:endParaRPr lang="en-US" altLang="zh-CN"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newname = filename[:pos+1]+"htm" </a:t>
            </a:r>
            <a:endParaRPr lang="en-US" altLang="zh-CN"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os.rename(filename,newname)</a:t>
            </a:r>
            <a:endParaRPr lang="en-US" altLang="zh-CN" sz="1800">
              <a:latin typeface="Consolas" panose="020B0609020204030204" pitchFamily="49" charset="0"/>
            </a:endParaRPr>
          </a:p>
          <a:p>
            <a:pPr>
              <a:buSzPct val="90000"/>
              <a:buFont typeface="Wingdings" panose="05000000000000000000" pitchFamily="2" charset="2"/>
              <a:buNone/>
            </a:pPr>
            <a:r>
              <a:rPr lang="en-US" altLang="zh-CN" sz="1800">
                <a:latin typeface="Consolas" panose="020B0609020204030204" pitchFamily="49" charset="0"/>
              </a:rPr>
              <a:t>		print(filename+"</a:t>
            </a:r>
            <a:r>
              <a:rPr lang="zh-CN" altLang="en-US" sz="1800">
                <a:latin typeface="Consolas" panose="020B0609020204030204" pitchFamily="49" charset="0"/>
              </a:rPr>
              <a:t>更名为：</a:t>
            </a:r>
            <a:r>
              <a:rPr lang="en-US" altLang="zh-CN" sz="1800">
                <a:latin typeface="Consolas" panose="020B0609020204030204" pitchFamily="49" charset="0"/>
              </a:rPr>
              <a:t>"+newname)</a:t>
            </a:r>
            <a:endParaRPr lang="en-US" altLang="zh-CN" sz="1800">
              <a:latin typeface="Consolas" panose="020B0609020204030204" pitchFamily="49" charset="0"/>
            </a:endParaRPr>
          </a:p>
        </p:txBody>
      </p:sp>
      <p:sp>
        <p:nvSpPr>
          <p:cNvPr id="2" name="线形标注 2 1"/>
          <p:cNvSpPr/>
          <p:nvPr/>
        </p:nvSpPr>
        <p:spPr>
          <a:xfrm>
            <a:off x="6554788" y="3221038"/>
            <a:ext cx="2081213" cy="831850"/>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zh-CN" altLang="en-US" strike="noStrike" noProof="1">
                <a:solidFill>
                  <a:srgbClr val="FF0000"/>
                </a:solidFill>
                <a:sym typeface="+mn-ea"/>
              </a:rPr>
              <a:t>注意：有陷阱</a:t>
            </a:r>
            <a:endParaRPr lang="zh-CN" altLang="en-US" strike="noStrike" noProof="1">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49153"/>
          <p:cNvSpPr>
            <a:spLocks noGrp="1"/>
          </p:cNvSpPr>
          <p:nvPr>
            <p:ph type="title"/>
          </p:nvPr>
        </p:nvSpPr>
        <p:spPr>
          <a:xfrm>
            <a:off x="554355" y="150495"/>
            <a:ext cx="5398770" cy="414020"/>
          </a:xfrm>
        </p:spPr>
        <p:txBody>
          <a:bodyPr/>
          <a:lstStyle/>
          <a:p>
            <a:pPr fontAlgn="base"/>
            <a:r>
              <a:rPr lang="zh-CN" altLang="en-US" strike="noStrike" noProof="1"/>
              <a:t>7.4.1 os与os.path模块</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49155" name="文本占位符 49154"/>
          <p:cNvSpPr>
            <a:spLocks noGrp="1"/>
          </p:cNvSpPr>
          <p:nvPr>
            <p:ph sz="half" idx="2"/>
          </p:nvPr>
        </p:nvSpPr>
        <p:spPr/>
        <p:txBody>
          <a:bodyPr/>
          <a:lstStyle/>
          <a:p>
            <a:pPr marL="342900" marR="0" indent="-342900" algn="l" defTabSz="914400" rtl="0" eaLnBrk="1" fontAlgn="base" latinLnBrk="0" hangingPunct="1">
              <a:lnSpc>
                <a:spcPct val="80000"/>
              </a:lnSpc>
              <a:spcBef>
                <a:spcPct val="20000"/>
              </a:spcBef>
              <a:spcAft>
                <a:spcPct val="0"/>
              </a:spcAft>
              <a:buClrTx/>
              <a:buSzTx/>
              <a:buFont typeface="Wingdings" panose="05000000000000000000" charset="0"/>
              <a:buChar char="v"/>
            </a:pPr>
            <a:r>
              <a:rPr kumimoji="0" lang="zh-CN" altLang="en-US" sz="2400" b="0" i="0" u="none" strike="noStrike" kern="1200" cap="none" spc="0" normalizeH="0" baseline="0" noProof="1">
                <a:solidFill>
                  <a:schemeClr val="tx1"/>
                </a:solidFill>
                <a:latin typeface="+mn-lt"/>
                <a:ea typeface="+mn-ea"/>
                <a:cs typeface="+mn-cs"/>
              </a:rPr>
              <a:t>也可以改写为下面的简洁而等价的代码：</a:t>
            </a:r>
            <a:endParaRPr kumimoji="0" lang="zh-CN" altLang="en-US" sz="24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11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import os</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1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1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file_list = [filename for filename in os.listdir(".")\</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1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             if filename.endswith('.html')]</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1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for filename in file_list:</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1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    newname = filename[:-4]+'htm'</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1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    os.rename(filename, newname)</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1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    print(filename+"</a:t>
            </a: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更名为：</a:t>
            </a: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"+newname)</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21505"/>
          <p:cNvSpPr>
            <a:spLocks noGrp="1"/>
          </p:cNvSpPr>
          <p:nvPr>
            <p:ph type="title"/>
          </p:nvPr>
        </p:nvSpPr>
        <p:spPr>
          <a:xfrm>
            <a:off x="554355" y="150495"/>
            <a:ext cx="5398770" cy="414020"/>
          </a:xfrm>
        </p:spPr>
        <p:txBody>
          <a:bodyPr/>
          <a:lstStyle/>
          <a:p>
            <a:pPr fontAlgn="base"/>
            <a:r>
              <a:rPr lang="zh-CN" altLang="en-US" strike="noStrike" noProof="1"/>
              <a:t>7.1 文件基本操作</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32770" name="文本占位符 21506"/>
          <p:cNvSpPr>
            <a:spLocks noGrp="1"/>
          </p:cNvSpPr>
          <p:nvPr>
            <p:ph sz="half" idx="2"/>
          </p:nvPr>
        </p:nvSpPr>
        <p:spPr/>
        <p:txBody>
          <a:bodyPr wrap="square" lIns="91440" tIns="45720" rIns="91440" bIns="45720" anchor="t"/>
          <a:p>
            <a:pPr>
              <a:buSzPct val="90000"/>
              <a:buFont typeface="Wingdings" panose="05000000000000000000" pitchFamily="2" charset="2"/>
              <a:buChar char="n"/>
            </a:pPr>
            <a:r>
              <a:rPr lang="zh-CN" altLang="en-US" sz="2400">
                <a:latin typeface="Times New Roman" panose="02020603050405020304" pitchFamily="18" charset="0"/>
              </a:rPr>
              <a:t>文件内容操作三步走：打开、读写、关闭。</a:t>
            </a:r>
            <a:endParaRPr lang="zh-CN" altLang="en-US" sz="2400">
              <a:latin typeface="Times New Roman" panose="02020603050405020304" pitchFamily="18" charset="0"/>
            </a:endParaRPr>
          </a:p>
          <a:p>
            <a:pPr>
              <a:buSzPct val="90000"/>
              <a:buFont typeface="Wingdings" panose="05000000000000000000" pitchFamily="2" charset="2"/>
              <a:buNone/>
            </a:pPr>
            <a:endParaRPr lang="zh-CN" altLang="en-US" sz="2000">
              <a:latin typeface="Times New Roman" panose="02020603050405020304" pitchFamily="18" charset="0"/>
            </a:endParaRPr>
          </a:p>
          <a:p>
            <a:pPr>
              <a:buSzPct val="90000"/>
              <a:buFont typeface="Wingdings" panose="05000000000000000000" pitchFamily="2" charset="2"/>
              <a:buNone/>
            </a:pPr>
            <a:r>
              <a:rPr lang="zh-CN" altLang="en-US" sz="1800">
                <a:latin typeface="Consolas" panose="020B0609020204030204" pitchFamily="49" charset="0"/>
              </a:rPr>
              <a:t>open(file, mode='r', buffering=-1, encoding=None, errors=None,</a:t>
            </a:r>
            <a:endParaRPr lang="zh-CN" altLang="en-US" sz="1800">
              <a:latin typeface="Consolas" panose="020B0609020204030204" pitchFamily="49" charset="0"/>
            </a:endParaRPr>
          </a:p>
          <a:p>
            <a:pPr>
              <a:buSzPct val="90000"/>
              <a:buFont typeface="Wingdings" panose="05000000000000000000" pitchFamily="2" charset="2"/>
              <a:buNone/>
            </a:pPr>
            <a:r>
              <a:rPr lang="zh-CN" altLang="en-US" sz="1800">
                <a:latin typeface="Consolas" panose="020B0609020204030204" pitchFamily="49" charset="0"/>
              </a:rPr>
              <a:t>     newline=None, closefd=True, opener=None)</a:t>
            </a:r>
            <a:endParaRPr lang="zh-CN" altLang="en-US" sz="1800">
              <a:latin typeface="Consolas" panose="020B0609020204030204" pitchFamily="49" charset="0"/>
            </a:endParaRPr>
          </a:p>
          <a:p>
            <a:pPr>
              <a:buSzPct val="90000"/>
              <a:buFont typeface="Wingdings" panose="05000000000000000000" charset="0"/>
              <a:buChar char=""/>
            </a:pPr>
            <a:r>
              <a:rPr lang="en-US" altLang="zh-CN" sz="1800">
                <a:solidFill>
                  <a:srgbClr val="FF0000"/>
                </a:solidFill>
                <a:latin typeface="Times New Roman" panose="02020603050405020304" pitchFamily="18" charset="0"/>
              </a:rPr>
              <a:t>file</a:t>
            </a:r>
            <a:r>
              <a:rPr lang="zh-CN" altLang="en-US" sz="1800">
                <a:solidFill>
                  <a:srgbClr val="FF0000"/>
                </a:solidFill>
                <a:latin typeface="Times New Roman" panose="02020603050405020304" pitchFamily="18" charset="0"/>
              </a:rPr>
              <a:t>参数</a:t>
            </a:r>
            <a:r>
              <a:rPr lang="zh-CN" altLang="en-US" sz="1800">
                <a:latin typeface="Times New Roman" panose="02020603050405020304" pitchFamily="18" charset="0"/>
              </a:rPr>
              <a:t>指定了被打开的文件名称。</a:t>
            </a:r>
            <a:endParaRPr lang="zh-CN" altLang="en-US" sz="1800">
              <a:latin typeface="Times New Roman" panose="02020603050405020304" pitchFamily="18" charset="0"/>
            </a:endParaRPr>
          </a:p>
          <a:p>
            <a:pPr>
              <a:spcBef>
                <a:spcPts val="600"/>
              </a:spcBef>
              <a:spcAft>
                <a:spcPts val="600"/>
              </a:spcAft>
              <a:buFont typeface="Wingdings" panose="05000000000000000000" pitchFamily="2" charset="2"/>
              <a:buChar char="ü"/>
            </a:pPr>
            <a:r>
              <a:rPr lang="en-US" altLang="zh-CN" sz="1800">
                <a:solidFill>
                  <a:srgbClr val="FF0000"/>
                </a:solidFill>
                <a:latin typeface="Times New Roman" panose="02020603050405020304" pitchFamily="18" charset="0"/>
              </a:rPr>
              <a:t>mode</a:t>
            </a:r>
            <a:r>
              <a:rPr lang="zh-CN" altLang="en-US" sz="1800">
                <a:solidFill>
                  <a:srgbClr val="FF0000"/>
                </a:solidFill>
                <a:latin typeface="Times New Roman" panose="02020603050405020304" pitchFamily="18" charset="0"/>
              </a:rPr>
              <a:t>参数</a:t>
            </a:r>
            <a:r>
              <a:rPr lang="zh-CN" altLang="en-US" sz="1800">
                <a:latin typeface="Times New Roman" panose="02020603050405020304" pitchFamily="18" charset="0"/>
              </a:rPr>
              <a:t>指定了打开文件后的处理方式。</a:t>
            </a:r>
            <a:endParaRPr lang="zh-CN" altLang="en-US" sz="1800">
              <a:latin typeface="Times New Roman" panose="02020603050405020304" pitchFamily="18" charset="0"/>
            </a:endParaRPr>
          </a:p>
          <a:p>
            <a:pPr>
              <a:lnSpc>
                <a:spcPct val="150000"/>
              </a:lnSpc>
              <a:spcBef>
                <a:spcPts val="600"/>
              </a:spcBef>
              <a:spcAft>
                <a:spcPts val="600"/>
              </a:spcAft>
              <a:buFont typeface="Wingdings" panose="05000000000000000000" pitchFamily="2" charset="2"/>
              <a:buChar char="ü"/>
            </a:pPr>
            <a:r>
              <a:rPr lang="en-US" altLang="zh-CN" sz="1800">
                <a:solidFill>
                  <a:srgbClr val="FF0000"/>
                </a:solidFill>
                <a:latin typeface="Times New Roman" panose="02020603050405020304" pitchFamily="18" charset="0"/>
              </a:rPr>
              <a:t>buffering</a:t>
            </a:r>
            <a:r>
              <a:rPr lang="zh-CN" altLang="en-US" sz="1800">
                <a:solidFill>
                  <a:srgbClr val="FF0000"/>
                </a:solidFill>
                <a:latin typeface="Times New Roman" panose="02020603050405020304" pitchFamily="18" charset="0"/>
              </a:rPr>
              <a:t>参数</a:t>
            </a:r>
            <a:r>
              <a:rPr lang="zh-CN" altLang="en-US" sz="1800">
                <a:latin typeface="Times New Roman" panose="02020603050405020304" pitchFamily="18" charset="0"/>
              </a:rPr>
              <a:t>指定了读写文件的缓存模式。</a:t>
            </a:r>
            <a:r>
              <a:rPr lang="en-US" altLang="zh-CN" sz="1800">
                <a:latin typeface="Times New Roman" panose="02020603050405020304" pitchFamily="18" charset="0"/>
              </a:rPr>
              <a:t>0</a:t>
            </a:r>
            <a:r>
              <a:rPr lang="zh-CN" altLang="en-US" sz="1800">
                <a:latin typeface="Times New Roman" panose="02020603050405020304" pitchFamily="18" charset="0"/>
              </a:rPr>
              <a:t>表示不缓存，</a:t>
            </a:r>
            <a:r>
              <a:rPr lang="en-US" altLang="zh-CN" sz="1800">
                <a:latin typeface="Times New Roman" panose="02020603050405020304" pitchFamily="18" charset="0"/>
              </a:rPr>
              <a:t>1</a:t>
            </a:r>
            <a:r>
              <a:rPr lang="zh-CN" altLang="en-US" sz="1800">
                <a:latin typeface="Times New Roman" panose="02020603050405020304" pitchFamily="18" charset="0"/>
              </a:rPr>
              <a:t>表示缓存，如大于</a:t>
            </a:r>
            <a:r>
              <a:rPr lang="en-US" altLang="zh-CN" sz="1800">
                <a:latin typeface="Times New Roman" panose="02020603050405020304" pitchFamily="18" charset="0"/>
              </a:rPr>
              <a:t>1</a:t>
            </a:r>
            <a:r>
              <a:rPr lang="zh-CN" altLang="en-US" sz="1800">
                <a:latin typeface="Times New Roman" panose="02020603050405020304" pitchFamily="18" charset="0"/>
              </a:rPr>
              <a:t>则表示缓冲区的大小。默认值是缓存模式。</a:t>
            </a:r>
            <a:endParaRPr lang="zh-CN" altLang="en-US" sz="1800">
              <a:latin typeface="Times New Roman" panose="02020603050405020304" pitchFamily="18" charset="0"/>
            </a:endParaRPr>
          </a:p>
          <a:p>
            <a:pPr>
              <a:lnSpc>
                <a:spcPct val="150000"/>
              </a:lnSpc>
              <a:spcBef>
                <a:spcPts val="600"/>
              </a:spcBef>
              <a:spcAft>
                <a:spcPts val="600"/>
              </a:spcAft>
              <a:buFont typeface="Wingdings" panose="05000000000000000000" pitchFamily="2" charset="2"/>
              <a:buChar char="ü"/>
            </a:pPr>
            <a:r>
              <a:rPr lang="zh-CN" altLang="en-US" sz="1800">
                <a:solidFill>
                  <a:srgbClr val="FF0000"/>
                </a:solidFill>
                <a:latin typeface="Times New Roman" panose="02020603050405020304" pitchFamily="18" charset="0"/>
              </a:rPr>
              <a:t>encoding参数</a:t>
            </a:r>
            <a:r>
              <a:rPr lang="zh-CN" altLang="en-US" sz="1800">
                <a:latin typeface="Times New Roman" panose="02020603050405020304" pitchFamily="18" charset="0"/>
              </a:rPr>
              <a:t>指定对文本进行编码和解码的方式，只适用于文本模式，可以使用Python支持的任何格式，如GBK、utf8、CP936等等。</a:t>
            </a:r>
            <a:endParaRPr lang="en-US" altLang="zh-CN"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52225"/>
          <p:cNvSpPr>
            <a:spLocks noGrp="1"/>
          </p:cNvSpPr>
          <p:nvPr>
            <p:ph type="title"/>
          </p:nvPr>
        </p:nvSpPr>
        <p:spPr>
          <a:xfrm>
            <a:off x="554355" y="150495"/>
            <a:ext cx="5398770" cy="414020"/>
          </a:xfrm>
        </p:spPr>
        <p:txBody>
          <a:bodyPr/>
          <a:lstStyle/>
          <a:p>
            <a:pPr fontAlgn="base"/>
            <a:r>
              <a:rPr lang="zh-CN" altLang="en-US" strike="noStrike" noProof="1"/>
              <a:t>7.4.2 shutil模块</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75778" name="文本占位符 52226"/>
          <p:cNvSpPr>
            <a:spLocks noGrp="1"/>
          </p:cNvSpPr>
          <p:nvPr>
            <p:ph sz="half" idx="2"/>
          </p:nvPr>
        </p:nvSpPr>
        <p:spPr/>
        <p:txBody>
          <a:bodyPr wrap="square" lIns="91440" tIns="45720" rIns="91440" bIns="45720" anchor="t"/>
          <a:p>
            <a:pPr defTabSz="914400" eaLnBrk="1" latinLnBrk="0" hangingPunct="1">
              <a:lnSpc>
                <a:spcPct val="100000"/>
              </a:lnSpc>
              <a:buClrTx/>
              <a:buSzTx/>
              <a:buFont typeface="Wingdings" panose="05000000000000000000" charset="0"/>
              <a:buChar char="§"/>
            </a:pPr>
            <a:r>
              <a:rPr lang="en-US" altLang="zh-CN" sz="1800" baseline="0">
                <a:latin typeface="Consolas" panose="020B0609020204030204" pitchFamily="49" charset="0"/>
              </a:rPr>
              <a:t>os模块提供了对目录或者文件的新建/删除/查看文件属性，还提供了对文件以及目录的路径操作。比如说：绝对路径，父目录……  </a:t>
            </a:r>
            <a:endParaRPr lang="en-US" altLang="zh-CN" sz="1800" baseline="0">
              <a:latin typeface="Consolas" panose="020B0609020204030204" pitchFamily="49" charset="0"/>
            </a:endParaRPr>
          </a:p>
          <a:p>
            <a:pPr defTabSz="914400" eaLnBrk="1" latinLnBrk="0" hangingPunct="1">
              <a:lnSpc>
                <a:spcPct val="100000"/>
              </a:lnSpc>
              <a:buClrTx/>
              <a:buSzTx/>
              <a:buFont typeface="Wingdings" panose="05000000000000000000" charset="0"/>
              <a:buChar char="§"/>
            </a:pPr>
            <a:endParaRPr lang="en-US" altLang="zh-CN" sz="1800" baseline="0">
              <a:latin typeface="Consolas" panose="020B0609020204030204" pitchFamily="49" charset="0"/>
            </a:endParaRPr>
          </a:p>
          <a:p>
            <a:pPr defTabSz="914400" eaLnBrk="1" latinLnBrk="0" hangingPunct="1">
              <a:lnSpc>
                <a:spcPct val="100000"/>
              </a:lnSpc>
              <a:buClrTx/>
              <a:buSzTx/>
              <a:buFont typeface="Wingdings" panose="05000000000000000000" charset="0"/>
              <a:buChar char="§"/>
            </a:pPr>
            <a:r>
              <a:rPr lang="en-US" altLang="zh-CN" sz="1800" baseline="0">
                <a:latin typeface="Consolas" panose="020B0609020204030204" pitchFamily="49" charset="0"/>
              </a:rPr>
              <a:t>但是，os文件的操作还应该包含移动 复制  打包 压缩 解压等操作，这些os模块都没有提供。</a:t>
            </a:r>
            <a:endParaRPr lang="en-US" altLang="zh-CN" sz="1800" baseline="0">
              <a:latin typeface="Consolas" panose="020B0609020204030204" pitchFamily="49" charset="0"/>
            </a:endParaRPr>
          </a:p>
          <a:p>
            <a:pPr defTabSz="914400" eaLnBrk="1" latinLnBrk="0" hangingPunct="1">
              <a:lnSpc>
                <a:spcPct val="100000"/>
              </a:lnSpc>
              <a:buClrTx/>
              <a:buSzTx/>
              <a:buFont typeface="Wingdings" panose="05000000000000000000" charset="0"/>
              <a:buChar char="§"/>
            </a:pPr>
            <a:endParaRPr lang="en-US" altLang="zh-CN" sz="1800" baseline="0">
              <a:latin typeface="Consolas" panose="020B0609020204030204" pitchFamily="49" charset="0"/>
            </a:endParaRPr>
          </a:p>
          <a:p>
            <a:pPr defTabSz="914400" eaLnBrk="1" latinLnBrk="0" hangingPunct="1">
              <a:lnSpc>
                <a:spcPct val="100000"/>
              </a:lnSpc>
              <a:buClrTx/>
              <a:buSzTx/>
              <a:buFont typeface="Wingdings" panose="05000000000000000000" charset="0"/>
              <a:buChar char="§"/>
            </a:pPr>
            <a:r>
              <a:rPr lang="en-US" altLang="zh-CN" sz="1800" baseline="0">
                <a:latin typeface="Consolas" panose="020B0609020204030204" pitchFamily="49" charset="0"/>
              </a:rPr>
              <a:t>shutil则就是对os中文件操作的补充。--移动 复制  打包 压缩 解压，</a:t>
            </a:r>
            <a:endParaRPr lang="en-US" altLang="zh-CN" sz="1800" baseline="0">
              <a:latin typeface="Consolas" panose="020B06090202040302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52225"/>
          <p:cNvSpPr>
            <a:spLocks noGrp="1"/>
          </p:cNvSpPr>
          <p:nvPr>
            <p:ph type="title"/>
          </p:nvPr>
        </p:nvSpPr>
        <p:spPr>
          <a:xfrm>
            <a:off x="554355" y="150495"/>
            <a:ext cx="5398770" cy="414020"/>
          </a:xfrm>
        </p:spPr>
        <p:txBody>
          <a:bodyPr/>
          <a:lstStyle/>
          <a:p>
            <a:pPr fontAlgn="base"/>
            <a:r>
              <a:rPr lang="zh-CN" altLang="en-US" strike="noStrike" noProof="1"/>
              <a:t>7.4.2 shutil模块</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52227" name="文本占位符 52226"/>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altLang="x-none" sz="2400" b="0" i="0" u="none" strike="noStrike" kern="1200" cap="none" spc="0" normalizeH="0" baseline="0" noProof="1">
                <a:solidFill>
                  <a:schemeClr val="tx1"/>
                </a:solidFill>
                <a:latin typeface="+mn-lt"/>
                <a:ea typeface="+mn-ea"/>
                <a:cs typeface="+mn-cs"/>
              </a:rPr>
              <a:t>使用该模块的copyfile()方法复制文件</a:t>
            </a:r>
            <a:endParaRPr kumimoji="0" lang="en-US" altLang="x-none" sz="24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x-none" sz="1800" b="0" i="0" u="none" strike="noStrike" kern="1200" cap="none" spc="0" normalizeH="0" baseline="0" noProof="1">
                <a:solidFill>
                  <a:schemeClr val="tx1"/>
                </a:solidFill>
                <a:latin typeface="Consolas" panose="020B0609020204030204" pitchFamily="49" charset="0"/>
                <a:ea typeface="+mn-ea"/>
                <a:cs typeface="+mn-cs"/>
              </a:rPr>
              <a:t>&gt;&gt;&gt; import shutil</a:t>
            </a:r>
            <a:endParaRPr kumimoji="0" lang="en-US" altLang="x-none"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x-none" sz="1800" b="0" i="0" u="none" strike="noStrike" kern="1200" cap="none" spc="0" normalizeH="0" baseline="0" noProof="1">
                <a:solidFill>
                  <a:schemeClr val="tx1"/>
                </a:solidFill>
                <a:latin typeface="Consolas" panose="020B0609020204030204" pitchFamily="49" charset="0"/>
                <a:ea typeface="+mn-ea"/>
                <a:cs typeface="+mn-cs"/>
              </a:rPr>
              <a:t>&gt;&gt;&gt; shutil.copyfile('C:\\dir.txt', 'C:\\dir1.txt')</a:t>
            </a:r>
            <a:endParaRPr kumimoji="0" lang="en-US" altLang="x-none"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endParaRPr kumimoji="0" lang="en-US" altLang="x-none"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altLang="x-none" sz="2400" b="0" i="0" u="none" strike="noStrike" kern="1200" cap="none" spc="0" normalizeH="0" baseline="0" noProof="1">
                <a:solidFill>
                  <a:schemeClr val="tx1"/>
                </a:solidFill>
                <a:latin typeface="+mn-lt"/>
                <a:ea typeface="+mn-ea"/>
                <a:cs typeface="+mn-cs"/>
              </a:rPr>
              <a:t>将C:\Python34\Dlls文件夹以及该文件夹中所有文件压缩至D:\a.zip文件</a:t>
            </a:r>
            <a:endParaRPr kumimoji="0" lang="en-US" altLang="x-none" sz="24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x-none" sz="1800" b="0" i="0" u="none" strike="noStrike" kern="1200" cap="none" spc="0" normalizeH="0" baseline="0" noProof="1">
                <a:solidFill>
                  <a:schemeClr val="tx1"/>
                </a:solidFill>
                <a:latin typeface="Consolas" panose="020B0609020204030204" pitchFamily="49" charset="0"/>
                <a:ea typeface="+mn-ea"/>
                <a:cs typeface="+mn-cs"/>
              </a:rPr>
              <a:t>&gt;&gt;&gt; shutil.make_archive('D:\\a', 'zip', 'C:\\Python34', 'Dlls')</a:t>
            </a:r>
            <a:endParaRPr kumimoji="0" lang="en-US" altLang="x-none"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endParaRPr kumimoji="0" lang="en-US" altLang="x-none" sz="1800" b="0" i="0" u="none" strike="noStrike" kern="1200" cap="none" spc="0" normalizeH="0" baseline="0" noProof="1">
              <a:solidFill>
                <a:schemeClr val="tx1"/>
              </a:solidFill>
              <a:latin typeface="Consolas" panose="020B0609020204030204" pitchFamily="49" charset="0"/>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altLang="x-none" sz="2400" b="0" i="0" u="none" strike="noStrike" kern="1200" cap="none" spc="0" normalizeH="0" baseline="0" noProof="1">
                <a:solidFill>
                  <a:schemeClr val="tx1"/>
                </a:solidFill>
                <a:latin typeface="+mn-lt"/>
                <a:ea typeface="+mn-ea"/>
                <a:cs typeface="+mn-cs"/>
              </a:rPr>
              <a:t>将刚压缩得到的文件D:\a.zip解压缩至D:\a_unpack文件夹</a:t>
            </a:r>
            <a:endParaRPr kumimoji="0" lang="en-US" altLang="x-none" sz="24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x-none" sz="1800" b="0" i="0" u="none" strike="noStrike" kern="1200" cap="none" spc="0" normalizeH="0" baseline="0" noProof="1">
                <a:solidFill>
                  <a:schemeClr val="tx1"/>
                </a:solidFill>
                <a:latin typeface="Consolas" panose="020B0609020204030204" pitchFamily="49" charset="0"/>
                <a:ea typeface="+mn-ea"/>
                <a:cs typeface="+mn-cs"/>
              </a:rPr>
              <a:t>&gt;&gt;&gt; shutil.unpack_archive('D:\\a.zip', 'D:\\a_unpack')</a:t>
            </a:r>
            <a:endParaRPr kumimoji="0" lang="en-US" altLang="x-none"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endParaRPr kumimoji="0" lang="en-US" altLang="x-none" sz="1800" b="0" i="0" u="none" strike="noStrike" kern="1200" cap="none" spc="0" normalizeH="0" baseline="0" noProof="1">
              <a:solidFill>
                <a:schemeClr val="tx1"/>
              </a:solidFill>
              <a:latin typeface="Consolas" panose="020B0609020204030204" pitchFamily="49" charset="0"/>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altLang="x-none" sz="2400" b="0" i="0" u="none" strike="noStrike" kern="1200" cap="none" spc="0" normalizeH="0" baseline="0" noProof="1">
                <a:solidFill>
                  <a:schemeClr val="tx1"/>
                </a:solidFill>
                <a:latin typeface="+mn-lt"/>
                <a:ea typeface="+mn-ea"/>
                <a:cs typeface="+mn-cs"/>
              </a:rPr>
              <a:t>删除刚刚解压缩得到的文件夹</a:t>
            </a:r>
            <a:endParaRPr kumimoji="0" lang="en-US" altLang="x-none" sz="24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x-none" sz="1800" b="0" i="0" u="none" strike="noStrike" kern="1200" cap="none" spc="0" normalizeH="0" baseline="0" noProof="1">
                <a:solidFill>
                  <a:schemeClr val="tx1"/>
                </a:solidFill>
                <a:latin typeface="Consolas" panose="020B0609020204030204" pitchFamily="49" charset="0"/>
                <a:ea typeface="+mn-ea"/>
                <a:cs typeface="+mn-cs"/>
              </a:rPr>
              <a:t>&gt;&gt;&gt; shutil.rmtree('D:\\a_unpack')</a:t>
            </a:r>
            <a:endParaRPr kumimoji="0" lang="en-US" altLang="x-none" sz="1800" b="0" i="0" u="none" strike="noStrike" kern="1200" cap="none" spc="0" normalizeH="0" baseline="0" noProof="1">
              <a:solidFill>
                <a:schemeClr val="tx1"/>
              </a:solidFill>
              <a:latin typeface="Consolas" panose="020B0609020204030204" pitchFamily="49" charset="0"/>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1205" y="854075"/>
            <a:ext cx="8231505" cy="521970"/>
          </a:xfrm>
        </p:spPr>
        <p:txBody>
          <a:bodyPr/>
          <a:p>
            <a:r>
              <a:rPr lang="zh-CN" altLang="en-US"/>
              <a:t>第7章 文件操作</a:t>
            </a:r>
            <a:endParaRPr lang="zh-CN" altLang="en-US"/>
          </a:p>
        </p:txBody>
      </p:sp>
      <p:sp>
        <p:nvSpPr>
          <p:cNvPr id="3" name="文本占位符 2"/>
          <p:cNvSpPr>
            <a:spLocks noGrp="1"/>
          </p:cNvSpPr>
          <p:nvPr>
            <p:ph type="body" idx="1"/>
          </p:nvPr>
        </p:nvSpPr>
        <p:spPr>
          <a:xfrm>
            <a:off x="4575810" y="1839595"/>
            <a:ext cx="3525520" cy="3758565"/>
          </a:xfrm>
        </p:spPr>
        <p:txBody>
          <a:bodyPr/>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7.1 文件基本操作</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7.2 文本文件操作</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rPr>
              <a:t>7.3 二进制文件操作</a:t>
            </a:r>
            <a:endParaRPr sz="2400" b="1">
              <a:solidFill>
                <a:schemeClr val="accent5">
                  <a:lumMod val="75000"/>
                </a:schemeClr>
              </a:solidFill>
              <a:latin typeface="微软雅黑" panose="020B0503020204020204" charset="-122"/>
              <a:ea typeface="微软雅黑" panose="020B0503020204020204" charset="-122"/>
              <a:cs typeface="微软雅黑" panose="020B0503020204020204" charset="-122"/>
              <a:sym typeface="+mn-ea"/>
            </a:endParaRPr>
          </a:p>
          <a:p>
            <a:pPr algn="l"/>
            <a:r>
              <a:rPr lang="zh-CN" altLang="en-US" sz="2400" b="1" strike="noStrike" noProof="1">
                <a:solidFill>
                  <a:schemeClr val="accent5">
                    <a:lumMod val="75000"/>
                  </a:schemeClr>
                </a:solidFill>
                <a:latin typeface="微软雅黑" panose="020B0503020204020204" charset="-122"/>
                <a:ea typeface="微软雅黑" panose="020B0503020204020204" charset="-122"/>
                <a:cs typeface="微软雅黑" panose="020B0503020204020204" charset="-122"/>
              </a:rPr>
              <a:t>7.4 文件级操作</a:t>
            </a:r>
            <a:endParaRPr lang="zh-CN" altLang="en-US" sz="2400" b="1" strike="noStrike" noProof="1">
              <a:solidFill>
                <a:schemeClr val="accent5">
                  <a:lumMod val="75000"/>
                </a:schemeClr>
              </a:solidFill>
              <a:latin typeface="微软雅黑" panose="020B0503020204020204" charset="-122"/>
              <a:ea typeface="微软雅黑" panose="020B0503020204020204" charset="-122"/>
              <a:cs typeface="微软雅黑" panose="020B0503020204020204" charset="-122"/>
            </a:endParaRPr>
          </a:p>
          <a:p>
            <a:pPr algn="l"/>
            <a:r>
              <a:rPr sz="2400" b="1">
                <a:solidFill>
                  <a:srgbClr val="FF0000"/>
                </a:solidFill>
                <a:latin typeface="微软雅黑" panose="020B0503020204020204" charset="-122"/>
                <a:ea typeface="微软雅黑" panose="020B0503020204020204" charset="-122"/>
                <a:cs typeface="微软雅黑" panose="020B0503020204020204" charset="-122"/>
                <a:sym typeface="+mn-ea"/>
              </a:rPr>
              <a:t>7.5 目录操作</a:t>
            </a:r>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a:endParaRPr sz="2400" b="1">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150495"/>
            <a:ext cx="5398770" cy="414020"/>
          </a:xfrm>
        </p:spPr>
        <p:txBody>
          <a:bodyPr/>
          <a:lstStyle/>
          <a:p>
            <a:pPr fontAlgn="base"/>
            <a:r>
              <a:rPr lang="en-US" strike="noStrike" noProof="1"/>
              <a:t>7.5  </a:t>
            </a:r>
            <a:r>
              <a:rPr lang="zh-CN" altLang="en-US" strike="noStrike" noProof="1"/>
              <a:t>目录操作</a:t>
            </a:r>
            <a:endParaRPr lang="zh-CN" altLang="en-US" strike="noStrike" noProof="1"/>
          </a:p>
        </p:txBody>
      </p:sp>
      <p:sp>
        <p:nvSpPr>
          <p:cNvPr id="3" name="文本占位符 2"/>
          <p:cNvSpPr>
            <a:spLocks noGrp="1"/>
          </p:cNvSpPr>
          <p:nvPr>
            <p:ph type="body" idx="1"/>
          </p:nvPr>
        </p:nvSpPr>
        <p:spPr/>
        <p:txBody>
          <a:bodyPr/>
          <a:p>
            <a:endParaRPr lang="zh-CN" altLang="en-US"/>
          </a:p>
        </p:txBody>
      </p:sp>
      <p:sp>
        <p:nvSpPr>
          <p:cNvPr id="77826" name="Content Placeholder 2"/>
          <p:cNvSpPr>
            <a:spLocks noGrp="1"/>
          </p:cNvSpPr>
          <p:nvPr>
            <p:ph sz="half" idx="2"/>
          </p:nvPr>
        </p:nvSpPr>
        <p:spPr/>
        <p:txBody>
          <a:bodyPr wrap="square" lIns="91440" tIns="45720" rIns="91440" bIns="45720" anchor="t"/>
          <a:p>
            <a:r>
              <a:rPr lang="en-US" altLang="en-US" sz="2400"/>
              <a:t>os</a:t>
            </a:r>
            <a:r>
              <a:rPr lang="zh-CN" altLang="en-US" sz="2400"/>
              <a:t>模块常用的目录操作函数</a:t>
            </a:r>
            <a:endParaRPr lang="zh-CN" altLang="en-US" sz="2400"/>
          </a:p>
        </p:txBody>
      </p:sp>
      <p:graphicFrame>
        <p:nvGraphicFramePr>
          <p:cNvPr id="53252" name="内容占位符 53251"/>
          <p:cNvGraphicFramePr>
            <a:graphicFrameLocks noGrp="1"/>
          </p:cNvGraphicFramePr>
          <p:nvPr>
            <p:ph sz="half" idx="4294967295"/>
            <p:custDataLst>
              <p:tags r:id="rId1"/>
            </p:custDataLst>
          </p:nvPr>
        </p:nvGraphicFramePr>
        <p:xfrm>
          <a:off x="2021840" y="2051685"/>
          <a:ext cx="8594725" cy="3801110"/>
        </p:xfrm>
        <a:graphic>
          <a:graphicData uri="http://schemas.openxmlformats.org/drawingml/2006/table">
            <a:tbl>
              <a:tblPr/>
              <a:tblGrid>
                <a:gridCol w="3329940"/>
                <a:gridCol w="5264785"/>
              </a:tblGrid>
              <a:tr h="38354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800" b="1" dirty="0">
                          <a:effectLst/>
                          <a:latin typeface="宋体" panose="02010600030101010101" pitchFamily="2" charset="-122"/>
                        </a:rPr>
                        <a:t>函数名称</a:t>
                      </a:r>
                      <a:endParaRPr lang="zh-CN" altLang="en-US" sz="1800" b="1" dirty="0">
                        <a:effectLst/>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800" b="1" dirty="0">
                          <a:effectLst/>
                          <a:latin typeface="宋体" panose="02010600030101010101" pitchFamily="2" charset="-122"/>
                        </a:rPr>
                        <a:t>使用说明</a:t>
                      </a:r>
                      <a:endParaRPr lang="zh-CN" altLang="en-US" sz="1800" b="1" dirty="0">
                        <a:effectLst/>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59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800" b="0" i="0" u="none" kern="1200" baseline="0" dirty="0" err="1">
                          <a:solidFill>
                            <a:schemeClr val="tx1"/>
                          </a:solidFill>
                          <a:effectLst/>
                          <a:latin typeface="宋体" panose="02010600030101010101" pitchFamily="2" charset="-122"/>
                          <a:ea typeface="+mn-ea"/>
                          <a:cs typeface="+mn-cs"/>
                        </a:rPr>
                        <a:t>mkdir</a:t>
                      </a:r>
                      <a:r>
                        <a:rPr lang="en-US" altLang="zh-CN" sz="1800" b="0" i="0" u="none" kern="1200" baseline="0" dirty="0">
                          <a:solidFill>
                            <a:schemeClr val="tx1"/>
                          </a:solidFill>
                          <a:effectLst/>
                          <a:latin typeface="宋体" panose="02010600030101010101" pitchFamily="2" charset="-122"/>
                          <a:ea typeface="+mn-ea"/>
                          <a:cs typeface="+mn-cs"/>
                        </a:rPr>
                        <a:t>(path[, mode=0o777])</a:t>
                      </a:r>
                      <a:endParaRPr lang="en-US" altLang="zh-CN" sz="1800" b="0" i="0" u="none" kern="1200" baseline="0" dirty="0">
                        <a:solidFill>
                          <a:schemeClr val="tx1"/>
                        </a:solidFill>
                        <a:effectLst/>
                        <a:latin typeface="宋体" panose="02010600030101010101" pitchFamily="2" charset="-122"/>
                        <a:ea typeface="+mn-ea"/>
                        <a:cs typeface="+mn-cs"/>
                      </a:endParaRPr>
                    </a:p>
                  </a:txBody>
                  <a:tcPr marL="36195" marR="0" marT="0" marB="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800" b="0" u="none" dirty="0">
                          <a:effectLst/>
                          <a:latin typeface="宋体" panose="02010600030101010101" pitchFamily="2" charset="-122"/>
                          <a:cs typeface="宋体" panose="02010600030101010101" pitchFamily="2" charset="-122"/>
                        </a:rPr>
                        <a:t>创建目录，要求上级目录必须存在</a:t>
                      </a:r>
                      <a:endParaRPr lang="zh-CN" altLang="en-US" sz="1800" b="0" u="none" dirty="0">
                        <a:effectLst/>
                        <a:latin typeface="宋体" panose="02010600030101010101" pitchFamily="2" charset="-122"/>
                        <a:cs typeface="宋体" panose="02010600030101010101" pitchFamily="2" charset="-122"/>
                      </a:endParaRPr>
                    </a:p>
                  </a:txBody>
                  <a:tcPr marL="36195" marR="0" marT="0" marB="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927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800" b="0" i="0" u="none" kern="1200" baseline="0" dirty="0" err="1">
                          <a:solidFill>
                            <a:schemeClr val="tx1"/>
                          </a:solidFill>
                          <a:effectLst/>
                          <a:latin typeface="宋体" panose="02010600030101010101" pitchFamily="2" charset="-122"/>
                          <a:ea typeface="+mn-ea"/>
                          <a:cs typeface="+mn-cs"/>
                        </a:rPr>
                        <a:t>makedirs</a:t>
                      </a:r>
                      <a:r>
                        <a:rPr lang="en-US" altLang="zh-CN" sz="1800" b="0" i="0" u="none" kern="1200" baseline="0" dirty="0">
                          <a:solidFill>
                            <a:schemeClr val="tx1"/>
                          </a:solidFill>
                          <a:effectLst/>
                          <a:latin typeface="宋体" panose="02010600030101010101" pitchFamily="2" charset="-122"/>
                          <a:ea typeface="+mn-ea"/>
                          <a:cs typeface="+mn-cs"/>
                        </a:rPr>
                        <a:t>(path1/path2…, mode=511)</a:t>
                      </a:r>
                      <a:endParaRPr lang="en-US" altLang="zh-CN" sz="1800" b="0" i="0" u="none" kern="1200" baseline="0" dirty="0">
                        <a:solidFill>
                          <a:schemeClr val="tx1"/>
                        </a:solidFill>
                        <a:effectLst/>
                        <a:latin typeface="宋体" panose="02010600030101010101" pitchFamily="2" charset="-122"/>
                        <a:ea typeface="+mn-ea"/>
                        <a:cs typeface="+mn-cs"/>
                      </a:endParaRPr>
                    </a:p>
                  </a:txBody>
                  <a:tcPr marL="36195" marR="0" marT="0" marB="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800" b="0" u="none" dirty="0">
                          <a:effectLst/>
                          <a:latin typeface="宋体" panose="02010600030101010101" pitchFamily="2" charset="-122"/>
                          <a:cs typeface="宋体" panose="02010600030101010101" pitchFamily="2" charset="-122"/>
                        </a:rPr>
                        <a:t>创建多级目录，会根据需要自动创建中间缺失的目录</a:t>
                      </a:r>
                      <a:endParaRPr lang="zh-CN" altLang="en-US" sz="1800" b="0" u="none" dirty="0">
                        <a:effectLst/>
                        <a:latin typeface="宋体" panose="02010600030101010101" pitchFamily="2" charset="-122"/>
                        <a:cs typeface="宋体" panose="02010600030101010101" pitchFamily="2" charset="-122"/>
                      </a:endParaRPr>
                    </a:p>
                  </a:txBody>
                  <a:tcPr marL="36195" marR="0" marT="0" marB="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767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800" b="0" i="0" u="none" kern="1200" baseline="0" dirty="0">
                          <a:solidFill>
                            <a:schemeClr val="tx1"/>
                          </a:solidFill>
                          <a:effectLst/>
                          <a:latin typeface="宋体" panose="02010600030101010101" pitchFamily="2" charset="-122"/>
                          <a:ea typeface="+mn-ea"/>
                          <a:cs typeface="+mn-cs"/>
                        </a:rPr>
                        <a:t>rmdir(path)</a:t>
                      </a:r>
                      <a:endParaRPr lang="en-US" altLang="x-none" sz="1800" b="0" i="0" u="none" kern="1200" baseline="0" dirty="0">
                        <a:solidFill>
                          <a:schemeClr val="tx1"/>
                        </a:solidFill>
                        <a:effectLst/>
                        <a:latin typeface="宋体" panose="02010600030101010101" pitchFamily="2" charset="-122"/>
                        <a:ea typeface="+mn-ea"/>
                        <a:cs typeface="+mn-cs"/>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800" b="0" dirty="0">
                          <a:effectLst/>
                          <a:latin typeface="宋体" panose="02010600030101010101" pitchFamily="2" charset="-122"/>
                        </a:rPr>
                        <a:t>删除目录，要求该文件夹中不能有文件或子文件夹</a:t>
                      </a:r>
                      <a:endParaRPr lang="zh-CN" altLang="en-US" sz="1800" b="0" dirty="0">
                        <a:effectLst/>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800" b="0" i="0" u="none" kern="1200" baseline="0" dirty="0">
                          <a:solidFill>
                            <a:schemeClr val="tx1"/>
                          </a:solidFill>
                          <a:effectLst/>
                          <a:latin typeface="宋体" panose="02010600030101010101" pitchFamily="2" charset="-122"/>
                          <a:ea typeface="+mn-ea"/>
                          <a:cs typeface="+mn-cs"/>
                        </a:rPr>
                        <a:t>removedirs(path1/path2…)</a:t>
                      </a:r>
                      <a:endParaRPr lang="en-US" altLang="x-none" sz="1800" b="0" i="0" u="none" kern="1200" baseline="0" dirty="0">
                        <a:solidFill>
                          <a:schemeClr val="tx1"/>
                        </a:solidFill>
                        <a:effectLst/>
                        <a:latin typeface="宋体" panose="02010600030101010101" pitchFamily="2" charset="-122"/>
                        <a:ea typeface="+mn-ea"/>
                        <a:cs typeface="+mn-cs"/>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800" b="0" dirty="0">
                          <a:effectLst/>
                          <a:latin typeface="宋体" panose="02010600030101010101" pitchFamily="2" charset="-122"/>
                        </a:rPr>
                        <a:t>删除多级目录</a:t>
                      </a:r>
                      <a:endParaRPr lang="zh-CN" altLang="en-US" sz="1800" b="0" dirty="0">
                        <a:effectLst/>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052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800" b="0" i="0" u="none" kern="1200" baseline="0" dirty="0">
                          <a:solidFill>
                            <a:schemeClr val="tx1"/>
                          </a:solidFill>
                          <a:effectLst/>
                          <a:latin typeface="宋体" panose="02010600030101010101" pitchFamily="2" charset="-122"/>
                          <a:ea typeface="+mn-ea"/>
                          <a:cs typeface="+mn-cs"/>
                        </a:rPr>
                        <a:t>listdir(path)</a:t>
                      </a:r>
                      <a:endParaRPr lang="en-US" altLang="x-none" sz="1800" b="0" i="0" u="none" kern="1200" baseline="0" dirty="0">
                        <a:solidFill>
                          <a:schemeClr val="tx1"/>
                        </a:solidFill>
                        <a:effectLst/>
                        <a:latin typeface="宋体" panose="02010600030101010101" pitchFamily="2" charset="-122"/>
                        <a:ea typeface="+mn-ea"/>
                        <a:cs typeface="+mn-cs"/>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800" b="0" dirty="0">
                          <a:effectLst/>
                          <a:latin typeface="宋体" panose="02010600030101010101" pitchFamily="2" charset="-122"/>
                        </a:rPr>
                        <a:t>返回指定目录下所有文件信息</a:t>
                      </a:r>
                      <a:endParaRPr lang="zh-CN" altLang="en-US" sz="1800" b="0" dirty="0">
                        <a:effectLst/>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800" b="0" i="0" u="none" kern="1200" baseline="0" dirty="0">
                          <a:solidFill>
                            <a:schemeClr val="tx1"/>
                          </a:solidFill>
                          <a:effectLst/>
                          <a:latin typeface="宋体" panose="02010600030101010101" pitchFamily="2" charset="-122"/>
                          <a:ea typeface="+mn-ea"/>
                          <a:cs typeface="+mn-cs"/>
                        </a:rPr>
                        <a:t>getcwd()</a:t>
                      </a:r>
                      <a:endParaRPr lang="en-US" altLang="x-none" sz="1800" b="0" i="0" u="none" kern="1200" baseline="0" dirty="0">
                        <a:solidFill>
                          <a:schemeClr val="tx1"/>
                        </a:solidFill>
                        <a:effectLst/>
                        <a:latin typeface="宋体" panose="02010600030101010101" pitchFamily="2" charset="-122"/>
                        <a:ea typeface="+mn-ea"/>
                        <a:cs typeface="+mn-cs"/>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800" b="0" dirty="0">
                          <a:effectLst/>
                          <a:latin typeface="宋体" panose="02010600030101010101" pitchFamily="2" charset="-122"/>
                        </a:rPr>
                        <a:t>返回当前工作目录</a:t>
                      </a:r>
                      <a:endParaRPr lang="zh-CN" altLang="en-US" sz="1800" b="0" dirty="0">
                        <a:effectLst/>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76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800" b="0" i="0" u="none" kern="1200" baseline="0" dirty="0">
                          <a:solidFill>
                            <a:schemeClr val="tx1"/>
                          </a:solidFill>
                          <a:effectLst/>
                          <a:latin typeface="宋体" panose="02010600030101010101" pitchFamily="2" charset="-122"/>
                          <a:ea typeface="+mn-ea"/>
                          <a:cs typeface="+mn-cs"/>
                        </a:rPr>
                        <a:t>chdir(path)</a:t>
                      </a:r>
                      <a:endParaRPr lang="en-US" altLang="x-none" sz="1800" b="0" i="0" u="none" kern="1200" baseline="0" dirty="0">
                        <a:solidFill>
                          <a:schemeClr val="tx1"/>
                        </a:solidFill>
                        <a:effectLst/>
                        <a:latin typeface="宋体" panose="02010600030101010101" pitchFamily="2" charset="-122"/>
                        <a:ea typeface="+mn-ea"/>
                        <a:cs typeface="+mn-cs"/>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800" b="0" dirty="0">
                          <a:effectLst/>
                          <a:latin typeface="宋体" panose="02010600030101010101" pitchFamily="2" charset="-122"/>
                        </a:rPr>
                        <a:t>把</a:t>
                      </a:r>
                      <a:r>
                        <a:rPr lang="en-US" altLang="x-none" sz="1800" b="0" dirty="0">
                          <a:effectLst/>
                          <a:latin typeface="宋体" panose="02010600030101010101" pitchFamily="2" charset="-122"/>
                        </a:rPr>
                        <a:t>path</a:t>
                      </a:r>
                      <a:r>
                        <a:rPr lang="zh-CN" altLang="en-US" sz="1800" b="0" dirty="0">
                          <a:effectLst/>
                          <a:latin typeface="宋体" panose="02010600030101010101" pitchFamily="2" charset="-122"/>
                        </a:rPr>
                        <a:t>设为当前工作目录</a:t>
                      </a:r>
                      <a:endParaRPr lang="zh-CN" altLang="en-US" sz="1800" b="0" dirty="0">
                        <a:effectLst/>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690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800" b="0" i="0" u="none" kern="1200" baseline="0" dirty="0">
                          <a:solidFill>
                            <a:schemeClr val="tx1"/>
                          </a:solidFill>
                          <a:effectLst/>
                          <a:latin typeface="宋体" panose="02010600030101010101" pitchFamily="2" charset="-122"/>
                          <a:ea typeface="+mn-ea"/>
                          <a:cs typeface="+mn-cs"/>
                        </a:rPr>
                        <a:t>walk(top, </a:t>
                      </a:r>
                      <a:r>
                        <a:rPr lang="en-US" altLang="zh-CN" sz="1800" b="0" i="0" u="none" kern="1200" baseline="0" dirty="0" err="1">
                          <a:solidFill>
                            <a:schemeClr val="tx1"/>
                          </a:solidFill>
                          <a:effectLst/>
                          <a:latin typeface="宋体" panose="02010600030101010101" pitchFamily="2" charset="-122"/>
                          <a:ea typeface="+mn-ea"/>
                          <a:cs typeface="+mn-cs"/>
                        </a:rPr>
                        <a:t>topdown</a:t>
                      </a:r>
                      <a:r>
                        <a:rPr lang="en-US" altLang="zh-CN" sz="1800" b="0" i="0" u="none" kern="1200" baseline="0" dirty="0">
                          <a:solidFill>
                            <a:schemeClr val="tx1"/>
                          </a:solidFill>
                          <a:effectLst/>
                          <a:latin typeface="宋体" panose="02010600030101010101" pitchFamily="2" charset="-122"/>
                          <a:ea typeface="+mn-ea"/>
                          <a:cs typeface="+mn-cs"/>
                        </a:rPr>
                        <a:t>=True, </a:t>
                      </a:r>
                      <a:r>
                        <a:rPr lang="en-US" altLang="zh-CN" sz="1800" b="0" i="0" u="none" kern="1200" baseline="0" dirty="0" err="1">
                          <a:solidFill>
                            <a:schemeClr val="tx1"/>
                          </a:solidFill>
                          <a:effectLst/>
                          <a:latin typeface="宋体" panose="02010600030101010101" pitchFamily="2" charset="-122"/>
                          <a:ea typeface="+mn-ea"/>
                          <a:cs typeface="+mn-cs"/>
                        </a:rPr>
                        <a:t>onerror</a:t>
                      </a:r>
                      <a:r>
                        <a:rPr lang="en-US" altLang="zh-CN" sz="1800" b="0" i="0" u="none" kern="1200" baseline="0" dirty="0">
                          <a:solidFill>
                            <a:schemeClr val="tx1"/>
                          </a:solidFill>
                          <a:effectLst/>
                          <a:latin typeface="宋体" panose="02010600030101010101" pitchFamily="2" charset="-122"/>
                          <a:ea typeface="+mn-ea"/>
                          <a:cs typeface="+mn-cs"/>
                        </a:rPr>
                        <a:t>=None)</a:t>
                      </a:r>
                      <a:endParaRPr lang="en-US" altLang="zh-CN" sz="1800" b="0" i="0" u="none" kern="1200" baseline="0" dirty="0">
                        <a:solidFill>
                          <a:schemeClr val="tx1"/>
                        </a:solidFill>
                        <a:effectLst/>
                        <a:latin typeface="宋体" panose="02010600030101010101" pitchFamily="2" charset="-122"/>
                        <a:ea typeface="+mn-ea"/>
                        <a:cs typeface="+mn-cs"/>
                      </a:endParaRPr>
                    </a:p>
                  </a:txBody>
                  <a:tcPr marL="36195" marR="0" marT="0" marB="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800" b="0" u="none" dirty="0">
                          <a:effectLst/>
                          <a:latin typeface="宋体" panose="02010600030101010101" pitchFamily="2" charset="-122"/>
                          <a:ea typeface="宋体" panose="02010600030101010101" pitchFamily="2" charset="-122"/>
                          <a:cs typeface="宋体" panose="02010600030101010101" pitchFamily="2" charset="-122"/>
                        </a:rPr>
                        <a:t>遍历目录树，该方法返回一个元组，包括</a:t>
                      </a:r>
                      <a:r>
                        <a:rPr lang="en-US" altLang="zh-CN" sz="1800" b="0" u="none" dirty="0">
                          <a:effectLst/>
                          <a:latin typeface="宋体" panose="02010600030101010101" pitchFamily="2" charset="-122"/>
                          <a:ea typeface="宋体" panose="02010600030101010101" pitchFamily="2" charset="-122"/>
                          <a:cs typeface="宋体" panose="02010600030101010101" pitchFamily="2" charset="-122"/>
                        </a:rPr>
                        <a:t>3</a:t>
                      </a:r>
                      <a:r>
                        <a:rPr lang="zh-CN" altLang="en-US" sz="1800" b="0" u="none" dirty="0">
                          <a:effectLst/>
                          <a:latin typeface="宋体" panose="02010600030101010101" pitchFamily="2" charset="-122"/>
                          <a:ea typeface="宋体" panose="02010600030101010101" pitchFamily="2" charset="-122"/>
                          <a:cs typeface="宋体" panose="02010600030101010101" pitchFamily="2" charset="-122"/>
                        </a:rPr>
                        <a:t>个元素：所有路径名、所有目录列表与文件列表</a:t>
                      </a:r>
                      <a:endParaRPr lang="en-US" sz="1800" b="0" u="none" dirty="0">
                        <a:effectLst/>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54273"/>
          <p:cNvSpPr>
            <a:spLocks noGrp="1"/>
          </p:cNvSpPr>
          <p:nvPr>
            <p:ph type="title"/>
          </p:nvPr>
        </p:nvSpPr>
        <p:spPr>
          <a:xfrm>
            <a:off x="554355" y="150495"/>
            <a:ext cx="5398770" cy="414020"/>
          </a:xfrm>
        </p:spPr>
        <p:txBody>
          <a:bodyPr/>
          <a:lstStyle/>
          <a:p>
            <a:pPr fontAlgn="base"/>
            <a:r>
              <a:rPr lang="zh-CN" altLang="en-US" strike="noStrike" noProof="1"/>
              <a:t>7.5 目录操作</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78850" name="文本占位符 54274"/>
          <p:cNvSpPr>
            <a:spLocks noGrp="1"/>
          </p:cNvSpPr>
          <p:nvPr>
            <p:ph sz="half" idx="2"/>
          </p:nvPr>
        </p:nvSpPr>
        <p:spPr/>
        <p:txBody>
          <a:bodyPr wrap="square" lIns="91440" tIns="45720" rIns="91440" bIns="45720" anchor="t"/>
          <a:p>
            <a:pPr marL="1905" indent="-344805">
              <a:spcBef>
                <a:spcPts val="600"/>
              </a:spcBef>
              <a:buSzPct val="90000"/>
              <a:buFont typeface="Wingdings" panose="05000000000000000000" pitchFamily="2" charset="2"/>
              <a:buNone/>
            </a:pPr>
            <a:r>
              <a:rPr lang="en-US" altLang="zh-CN" sz="1800" dirty="0">
                <a:latin typeface="Consolas" panose="020B0609020204030204" pitchFamily="49" charset="0"/>
              </a:rPr>
              <a:t>&gt;&gt;&gt; import </a:t>
            </a:r>
            <a:r>
              <a:rPr lang="en-US" altLang="zh-CN" sz="1800" dirty="0" err="1">
                <a:latin typeface="Consolas" panose="020B0609020204030204" pitchFamily="49" charset="0"/>
              </a:rPr>
              <a:t>os</a:t>
            </a:r>
            <a:endParaRPr lang="en-US" altLang="zh-CN" sz="1800" dirty="0">
              <a:latin typeface="Consolas" panose="020B0609020204030204" pitchFamily="49" charset="0"/>
            </a:endParaRPr>
          </a:p>
          <a:p>
            <a:pPr marL="1905" indent="-344805">
              <a:spcBef>
                <a:spcPts val="60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os.getcwd</a:t>
            </a:r>
            <a:r>
              <a:rPr lang="en-US" altLang="zh-CN" sz="1800" dirty="0">
                <a:latin typeface="Consolas" panose="020B0609020204030204" pitchFamily="49" charset="0"/>
              </a:rPr>
              <a:t>()                         #</a:t>
            </a:r>
            <a:r>
              <a:rPr lang="zh-CN" altLang="en-US" sz="1800" dirty="0">
                <a:latin typeface="Consolas" panose="020B0609020204030204" pitchFamily="49" charset="0"/>
              </a:rPr>
              <a:t>返回当前工作目录</a:t>
            </a:r>
            <a:endParaRPr lang="zh-CN" altLang="en-US" sz="1800" dirty="0">
              <a:latin typeface="Consolas" panose="020B0609020204030204" pitchFamily="49" charset="0"/>
            </a:endParaRPr>
          </a:p>
          <a:p>
            <a:pPr marL="1905" indent="-344805">
              <a:spcBef>
                <a:spcPts val="600"/>
              </a:spcBef>
              <a:buSzPct val="90000"/>
              <a:buFont typeface="Wingdings" panose="05000000000000000000" pitchFamily="2" charset="2"/>
              <a:buNone/>
            </a:pPr>
            <a:r>
              <a:rPr lang="en-US" altLang="zh-CN" sz="1800" dirty="0">
                <a:solidFill>
                  <a:srgbClr val="00B0F0"/>
                </a:solidFill>
                <a:latin typeface="Consolas" panose="020B0609020204030204" pitchFamily="49" charset="0"/>
              </a:rPr>
              <a:t>'C:\\Python35'</a:t>
            </a:r>
            <a:endParaRPr lang="en-US" altLang="zh-CN" sz="1800" dirty="0">
              <a:solidFill>
                <a:srgbClr val="00B0F0"/>
              </a:solidFill>
              <a:latin typeface="Consolas" panose="020B0609020204030204" pitchFamily="49" charset="0"/>
            </a:endParaRPr>
          </a:p>
          <a:p>
            <a:pPr marL="1905" indent="-344805">
              <a:spcBef>
                <a:spcPts val="60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os.mkdir</a:t>
            </a:r>
            <a:r>
              <a:rPr lang="en-US" altLang="zh-CN" sz="1800" dirty="0">
                <a:latin typeface="Consolas" panose="020B0609020204030204" pitchFamily="49" charset="0"/>
              </a:rPr>
              <a:t>(</a:t>
            </a:r>
            <a:r>
              <a:rPr lang="en-US" altLang="zh-CN" sz="1800" dirty="0" err="1">
                <a:latin typeface="Consolas" panose="020B0609020204030204" pitchFamily="49" charset="0"/>
              </a:rPr>
              <a:t>os.getcwd</a:t>
            </a:r>
            <a:r>
              <a:rPr lang="en-US" altLang="zh-CN" sz="1800" dirty="0">
                <a:latin typeface="Consolas" panose="020B0609020204030204" pitchFamily="49" charset="0"/>
              </a:rPr>
              <a:t>()+'\\temp')      #</a:t>
            </a:r>
            <a:r>
              <a:rPr lang="zh-CN" altLang="en-US" sz="1800" dirty="0">
                <a:latin typeface="Consolas" panose="020B0609020204030204" pitchFamily="49" charset="0"/>
              </a:rPr>
              <a:t>创建目录</a:t>
            </a:r>
            <a:endParaRPr lang="zh-CN" altLang="en-US" sz="1800" dirty="0">
              <a:latin typeface="Consolas" panose="020B0609020204030204" pitchFamily="49" charset="0"/>
            </a:endParaRPr>
          </a:p>
          <a:p>
            <a:pPr marL="1905" indent="-344805">
              <a:spcBef>
                <a:spcPts val="60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os.chdir</a:t>
            </a:r>
            <a:r>
              <a:rPr lang="en-US" altLang="zh-CN" sz="1800" dirty="0">
                <a:latin typeface="Consolas" panose="020B0609020204030204" pitchFamily="49" charset="0"/>
              </a:rPr>
              <a:t>(</a:t>
            </a:r>
            <a:r>
              <a:rPr lang="en-US" altLang="zh-CN" sz="1800" dirty="0" err="1">
                <a:latin typeface="Consolas" panose="020B0609020204030204" pitchFamily="49" charset="0"/>
              </a:rPr>
              <a:t>os.getcwd</a:t>
            </a:r>
            <a:r>
              <a:rPr lang="en-US" altLang="zh-CN" sz="1800" dirty="0">
                <a:latin typeface="Consolas" panose="020B0609020204030204" pitchFamily="49" charset="0"/>
              </a:rPr>
              <a:t>()+'\\temp')      #</a:t>
            </a:r>
            <a:r>
              <a:rPr lang="zh-CN" altLang="en-US" sz="1800" dirty="0">
                <a:latin typeface="Consolas" panose="020B0609020204030204" pitchFamily="49" charset="0"/>
              </a:rPr>
              <a:t>改变当前工作目录</a:t>
            </a:r>
            <a:endParaRPr lang="zh-CN" altLang="en-US" sz="1800" dirty="0">
              <a:latin typeface="Consolas" panose="020B0609020204030204" pitchFamily="49" charset="0"/>
            </a:endParaRPr>
          </a:p>
          <a:p>
            <a:pPr marL="1905" indent="-344805">
              <a:spcBef>
                <a:spcPts val="60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os.getcwd</a:t>
            </a:r>
            <a:r>
              <a:rPr lang="en-US" altLang="zh-CN" sz="1800" dirty="0">
                <a:latin typeface="Consolas" panose="020B0609020204030204" pitchFamily="49" charset="0"/>
              </a:rPr>
              <a:t>()</a:t>
            </a:r>
            <a:endParaRPr lang="en-US" altLang="zh-CN" sz="1800" dirty="0">
              <a:latin typeface="Consolas" panose="020B0609020204030204" pitchFamily="49" charset="0"/>
            </a:endParaRPr>
          </a:p>
          <a:p>
            <a:pPr marL="1905" indent="-344805">
              <a:spcBef>
                <a:spcPts val="600"/>
              </a:spcBef>
              <a:buSzPct val="90000"/>
              <a:buFont typeface="Wingdings" panose="05000000000000000000" pitchFamily="2" charset="2"/>
              <a:buNone/>
            </a:pPr>
            <a:r>
              <a:rPr lang="en-US" altLang="zh-CN" sz="1800" dirty="0">
                <a:solidFill>
                  <a:srgbClr val="00B0F0"/>
                </a:solidFill>
                <a:latin typeface="Consolas" panose="020B0609020204030204" pitchFamily="49" charset="0"/>
              </a:rPr>
              <a:t>'C:\\Python35\\temp'</a:t>
            </a:r>
            <a:endParaRPr lang="en-US" altLang="zh-CN" sz="1800" dirty="0">
              <a:solidFill>
                <a:srgbClr val="00B0F0"/>
              </a:solidFill>
              <a:latin typeface="Consolas" panose="020B0609020204030204" pitchFamily="49" charset="0"/>
            </a:endParaRPr>
          </a:p>
          <a:p>
            <a:pPr marL="1905" indent="-344805">
              <a:spcBef>
                <a:spcPts val="60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os.mkdir</a:t>
            </a:r>
            <a:r>
              <a:rPr lang="en-US" altLang="zh-CN" sz="1800" dirty="0">
                <a:latin typeface="Consolas" panose="020B0609020204030204" pitchFamily="49" charset="0"/>
              </a:rPr>
              <a:t>(</a:t>
            </a:r>
            <a:r>
              <a:rPr lang="en-US" altLang="zh-CN" sz="1800" dirty="0" err="1">
                <a:latin typeface="Consolas" panose="020B0609020204030204" pitchFamily="49" charset="0"/>
              </a:rPr>
              <a:t>os.getcwd</a:t>
            </a:r>
            <a:r>
              <a:rPr lang="en-US" altLang="zh-CN" sz="1800" dirty="0">
                <a:latin typeface="Consolas" panose="020B0609020204030204" pitchFamily="49" charset="0"/>
              </a:rPr>
              <a:t>()+'\\test')</a:t>
            </a:r>
            <a:endParaRPr lang="en-US" altLang="zh-CN" sz="1800" dirty="0">
              <a:latin typeface="Consolas" panose="020B0609020204030204" pitchFamily="49" charset="0"/>
            </a:endParaRPr>
          </a:p>
          <a:p>
            <a:pPr marL="1905" indent="-344805">
              <a:spcBef>
                <a:spcPts val="60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os.listdir</a:t>
            </a:r>
            <a:r>
              <a:rPr lang="en-US" altLang="zh-CN" sz="1800" dirty="0">
                <a:latin typeface="Consolas" panose="020B0609020204030204" pitchFamily="49" charset="0"/>
              </a:rPr>
              <a:t>('.')</a:t>
            </a:r>
            <a:endParaRPr lang="en-US" altLang="zh-CN" sz="1800" dirty="0">
              <a:latin typeface="Consolas" panose="020B0609020204030204" pitchFamily="49" charset="0"/>
            </a:endParaRPr>
          </a:p>
          <a:p>
            <a:pPr marL="1905" indent="-344805">
              <a:spcBef>
                <a:spcPts val="600"/>
              </a:spcBef>
              <a:buSzPct val="90000"/>
              <a:buFont typeface="Wingdings" panose="05000000000000000000" pitchFamily="2" charset="2"/>
              <a:buNone/>
            </a:pPr>
            <a:r>
              <a:rPr lang="en-US" altLang="zh-CN" sz="1800" dirty="0">
                <a:solidFill>
                  <a:srgbClr val="00B0F0"/>
                </a:solidFill>
                <a:latin typeface="Consolas" panose="020B0609020204030204" pitchFamily="49" charset="0"/>
              </a:rPr>
              <a:t>['test']</a:t>
            </a:r>
            <a:endParaRPr lang="en-US" altLang="zh-CN" sz="1800" dirty="0">
              <a:solidFill>
                <a:srgbClr val="00B0F0"/>
              </a:solidFill>
              <a:latin typeface="Consolas" panose="020B0609020204030204" pitchFamily="49" charset="0"/>
            </a:endParaRPr>
          </a:p>
          <a:p>
            <a:pPr marL="1905" indent="-344805">
              <a:spcBef>
                <a:spcPts val="60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os.rmdir</a:t>
            </a:r>
            <a:r>
              <a:rPr lang="en-US" altLang="zh-CN" sz="1800" dirty="0">
                <a:latin typeface="Consolas" panose="020B0609020204030204" pitchFamily="49" charset="0"/>
              </a:rPr>
              <a:t>('test')                    #</a:t>
            </a:r>
            <a:r>
              <a:rPr lang="zh-CN" altLang="en-US" sz="1800" dirty="0">
                <a:latin typeface="Consolas" panose="020B0609020204030204" pitchFamily="49" charset="0"/>
              </a:rPr>
              <a:t>删除目录</a:t>
            </a:r>
            <a:endParaRPr lang="zh-CN" altLang="en-US" sz="1800" dirty="0">
              <a:latin typeface="Consolas" panose="020B0609020204030204" pitchFamily="49" charset="0"/>
            </a:endParaRPr>
          </a:p>
          <a:p>
            <a:pPr marL="1905" indent="-344805">
              <a:spcBef>
                <a:spcPts val="600"/>
              </a:spcBef>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os.listdir</a:t>
            </a:r>
            <a:r>
              <a:rPr lang="en-US" altLang="zh-CN" sz="1800" dirty="0">
                <a:latin typeface="Consolas" panose="020B0609020204030204" pitchFamily="49" charset="0"/>
              </a:rPr>
              <a:t>('.')</a:t>
            </a:r>
            <a:endParaRPr lang="en-US" altLang="zh-CN" sz="1800" dirty="0">
              <a:latin typeface="Consolas" panose="020B0609020204030204" pitchFamily="49" charset="0"/>
            </a:endParaRPr>
          </a:p>
          <a:p>
            <a:pPr marL="1905" indent="-344805">
              <a:spcBef>
                <a:spcPts val="600"/>
              </a:spcBef>
              <a:buSzPct val="90000"/>
              <a:buFont typeface="Wingdings" panose="05000000000000000000" pitchFamily="2" charset="2"/>
              <a:buNone/>
            </a:pPr>
            <a:r>
              <a:rPr lang="en-US" altLang="zh-CN" sz="1800" dirty="0">
                <a:solidFill>
                  <a:srgbClr val="00B0F0"/>
                </a:solidFill>
                <a:latin typeface="Consolas" panose="020B0609020204030204" pitchFamily="49" charset="0"/>
              </a:rPr>
              <a:t>[]</a:t>
            </a:r>
            <a:endParaRPr lang="en-US" altLang="zh-CN" sz="1800" dirty="0">
              <a:solidFill>
                <a:srgbClr val="00B0F0"/>
              </a:solidFill>
              <a:latin typeface="Consolas" panose="020B06090202040302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55297"/>
          <p:cNvSpPr>
            <a:spLocks noGrp="1"/>
          </p:cNvSpPr>
          <p:nvPr>
            <p:ph type="title"/>
          </p:nvPr>
        </p:nvSpPr>
        <p:spPr>
          <a:xfrm>
            <a:off x="554355" y="150495"/>
            <a:ext cx="5398770" cy="414020"/>
          </a:xfrm>
        </p:spPr>
        <p:txBody>
          <a:bodyPr/>
          <a:lstStyle/>
          <a:p>
            <a:pPr fontAlgn="base"/>
            <a:r>
              <a:rPr lang="zh-CN" altLang="en-US" strike="noStrike" noProof="1"/>
              <a:t>7.5 目录操作</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79874" name="文本占位符 55298"/>
          <p:cNvSpPr>
            <a:spLocks noGrp="1"/>
          </p:cNvSpPr>
          <p:nvPr>
            <p:ph sz="half" idx="2"/>
          </p:nvPr>
        </p:nvSpPr>
        <p:spPr/>
        <p:txBody>
          <a:bodyPr wrap="square" lIns="91440" tIns="45720" rIns="91440" bIns="45720" anchor="t"/>
          <a:p>
            <a:pPr>
              <a:buSzPct val="90000"/>
              <a:buFont typeface="Wingdings" panose="05000000000000000000" pitchFamily="2" charset="2"/>
              <a:buChar char="§"/>
            </a:pPr>
            <a:r>
              <a:rPr lang="zh-CN" altLang="en-US" sz="2400" dirty="0"/>
              <a:t>递归遍历文件夹（深度优先）</a:t>
            </a:r>
            <a:endParaRPr lang="zh-CN" altLang="en-US" sz="2400" dirty="0"/>
          </a:p>
          <a:p>
            <a:pPr>
              <a:lnSpc>
                <a:spcPct val="80000"/>
              </a:lnSpc>
              <a:buSzPct val="90000"/>
              <a:buFont typeface="Wingdings" panose="05000000000000000000" pitchFamily="2" charset="2"/>
              <a:buNone/>
            </a:pPr>
            <a:r>
              <a:rPr lang="en-US" altLang="zh-CN" sz="1800" dirty="0">
                <a:latin typeface="Consolas" panose="020B0609020204030204" pitchFamily="49" charset="0"/>
              </a:rPr>
              <a:t>from </a:t>
            </a:r>
            <a:r>
              <a:rPr lang="en-US" altLang="zh-CN" sz="1800" dirty="0" err="1">
                <a:latin typeface="Consolas" panose="020B0609020204030204" pitchFamily="49" charset="0"/>
              </a:rPr>
              <a:t>os</a:t>
            </a:r>
            <a:r>
              <a:rPr lang="en-US" altLang="zh-CN" sz="1800" dirty="0">
                <a:latin typeface="Consolas" panose="020B0609020204030204" pitchFamily="49" charset="0"/>
              </a:rPr>
              <a:t> import </a:t>
            </a:r>
            <a:r>
              <a:rPr lang="en-US" altLang="zh-CN" sz="1800" dirty="0" err="1">
                <a:latin typeface="Consolas" panose="020B0609020204030204" pitchFamily="49" charset="0"/>
              </a:rPr>
              <a:t>listdir</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latin typeface="Consolas" panose="020B0609020204030204" pitchFamily="49" charset="0"/>
              </a:rPr>
              <a:t>from </a:t>
            </a:r>
            <a:r>
              <a:rPr lang="en-US" altLang="zh-CN" sz="1800" dirty="0" err="1">
                <a:latin typeface="Consolas" panose="020B0609020204030204" pitchFamily="49" charset="0"/>
              </a:rPr>
              <a:t>os.path</a:t>
            </a:r>
            <a:r>
              <a:rPr lang="en-US" altLang="zh-CN" sz="1800" dirty="0">
                <a:latin typeface="Consolas" panose="020B0609020204030204" pitchFamily="49" charset="0"/>
              </a:rPr>
              <a:t> import join, </a:t>
            </a:r>
            <a:r>
              <a:rPr lang="en-US" altLang="zh-CN" sz="1800" dirty="0" err="1">
                <a:latin typeface="Consolas" panose="020B0609020204030204" pitchFamily="49" charset="0"/>
              </a:rPr>
              <a:t>isfile</a:t>
            </a:r>
            <a:r>
              <a:rPr lang="en-US" altLang="zh-CN" sz="1800" dirty="0">
                <a:latin typeface="Consolas" panose="020B0609020204030204" pitchFamily="49" charset="0"/>
              </a:rPr>
              <a:t>, </a:t>
            </a:r>
            <a:r>
              <a:rPr lang="en-US" altLang="zh-CN" sz="1800" dirty="0" err="1">
                <a:latin typeface="Consolas" panose="020B0609020204030204" pitchFamily="49" charset="0"/>
              </a:rPr>
              <a:t>isdir</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err="1">
                <a:latin typeface="Consolas" panose="020B0609020204030204" pitchFamily="49" charset="0"/>
              </a:rPr>
              <a:t>def</a:t>
            </a:r>
            <a:r>
              <a:rPr lang="en-US" altLang="zh-CN" sz="1800" dirty="0">
                <a:latin typeface="Consolas" panose="020B0609020204030204" pitchFamily="49" charset="0"/>
              </a:rPr>
              <a:t> </a:t>
            </a:r>
            <a:r>
              <a:rPr lang="en-US" altLang="zh-CN" sz="1800" dirty="0" err="1">
                <a:latin typeface="Consolas" panose="020B0609020204030204" pitchFamily="49" charset="0"/>
              </a:rPr>
              <a:t>listDirDepthFirst</a:t>
            </a:r>
            <a:r>
              <a:rPr lang="en-US" altLang="zh-CN" sz="1800" dirty="0">
                <a:latin typeface="Consolas" panose="020B0609020204030204" pitchFamily="49" charset="0"/>
              </a:rPr>
              <a:t>(directory):</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深度优先遍历文件夹</a:t>
            </a:r>
            <a:r>
              <a:rPr lang="en-US" altLang="zh-CN" sz="1800" dirty="0">
                <a:latin typeface="Consolas" panose="020B0609020204030204" pitchFamily="49" charset="0"/>
              </a:rPr>
              <a:t>'''</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遍历文件夹</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如果是文件就直接输出</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如果是文件夹，就输出显示，然后递归遍历该文件夹</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latin typeface="Consolas" panose="020B0609020204030204" pitchFamily="49" charset="0"/>
              </a:rPr>
              <a:t>    for </a:t>
            </a:r>
            <a:r>
              <a:rPr lang="en-US" altLang="zh-CN" sz="1800" dirty="0" err="1">
                <a:latin typeface="Consolas" panose="020B0609020204030204" pitchFamily="49" charset="0"/>
              </a:rPr>
              <a:t>subPath</a:t>
            </a:r>
            <a:r>
              <a:rPr lang="en-US" altLang="zh-CN" sz="1800" dirty="0">
                <a:latin typeface="Consolas" panose="020B0609020204030204" pitchFamily="49" charset="0"/>
              </a:rPr>
              <a:t> in </a:t>
            </a:r>
            <a:r>
              <a:rPr lang="en-US" altLang="zh-CN" sz="1800" dirty="0" err="1">
                <a:latin typeface="Consolas" panose="020B0609020204030204" pitchFamily="49" charset="0"/>
              </a:rPr>
              <a:t>listdir</a:t>
            </a:r>
            <a:r>
              <a:rPr lang="en-US" altLang="zh-CN" sz="1800" dirty="0">
                <a:latin typeface="Consolas" panose="020B0609020204030204" pitchFamily="49" charset="0"/>
              </a:rPr>
              <a:t>(directory):</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latin typeface="Consolas" panose="020B0609020204030204" pitchFamily="49" charset="0"/>
              </a:rPr>
              <a:t>        path = join(directory, </a:t>
            </a:r>
            <a:r>
              <a:rPr lang="en-US" altLang="zh-CN" sz="1800" dirty="0" err="1">
                <a:latin typeface="Consolas" panose="020B0609020204030204" pitchFamily="49" charset="0"/>
              </a:rPr>
              <a:t>subPath</a:t>
            </a:r>
            <a:r>
              <a:rPr lang="en-US" altLang="zh-CN" sz="1800" dirty="0">
                <a:latin typeface="Consolas" panose="020B0609020204030204" pitchFamily="49" charset="0"/>
              </a:rPr>
              <a:t>)</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latin typeface="Consolas" panose="020B0609020204030204" pitchFamily="49" charset="0"/>
              </a:rPr>
              <a:t>        if </a:t>
            </a:r>
            <a:r>
              <a:rPr lang="en-US" altLang="zh-CN" sz="1800" dirty="0" err="1">
                <a:latin typeface="Consolas" panose="020B0609020204030204" pitchFamily="49" charset="0"/>
              </a:rPr>
              <a:t>isfile</a:t>
            </a:r>
            <a:r>
              <a:rPr lang="en-US" altLang="zh-CN" sz="1800" dirty="0">
                <a:latin typeface="Consolas" panose="020B0609020204030204" pitchFamily="49" charset="0"/>
              </a:rPr>
              <a:t>(path):</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latin typeface="Consolas" panose="020B0609020204030204" pitchFamily="49" charset="0"/>
              </a:rPr>
              <a:t>            print(path)</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elif</a:t>
            </a:r>
            <a:r>
              <a:rPr lang="en-US" altLang="zh-CN" sz="1800" dirty="0">
                <a:latin typeface="Consolas" panose="020B0609020204030204" pitchFamily="49" charset="0"/>
              </a:rPr>
              <a:t> </a:t>
            </a:r>
            <a:r>
              <a:rPr lang="en-US" altLang="zh-CN" sz="1800" dirty="0" err="1">
                <a:latin typeface="Consolas" panose="020B0609020204030204" pitchFamily="49" charset="0"/>
              </a:rPr>
              <a:t>isdir</a:t>
            </a:r>
            <a:r>
              <a:rPr lang="en-US" altLang="zh-CN" sz="1800" dirty="0">
                <a:latin typeface="Consolas" panose="020B0609020204030204" pitchFamily="49" charset="0"/>
              </a:rPr>
              <a:t>(path):</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latin typeface="Consolas" panose="020B0609020204030204" pitchFamily="49" charset="0"/>
              </a:rPr>
              <a:t>            print(path)</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listDirDepthFirst</a:t>
            </a:r>
            <a:r>
              <a:rPr lang="en-US" altLang="zh-CN" sz="1800" dirty="0">
                <a:latin typeface="Consolas" panose="020B0609020204030204" pitchFamily="49" charset="0"/>
              </a:rPr>
              <a:t>(path)</a:t>
            </a:r>
            <a:endParaRPr lang="en-US" altLang="zh-CN" sz="1800" dirty="0">
              <a:latin typeface="Consolas" panose="020B0609020204030204"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lstStyle/>
          <a:p>
            <a:pPr fontAlgn="base"/>
            <a:r>
              <a:rPr lang="zh-CN" altLang="en-US" strike="noStrike" noProof="1">
                <a:sym typeface="+mn-ea"/>
              </a:rPr>
              <a:t>7.5 目录操作</a:t>
            </a:r>
            <a:endParaRPr lang="zh-CN" altLang="en-US" strike="noStrike" noProof="1"/>
          </a:p>
        </p:txBody>
      </p:sp>
      <p:sp>
        <p:nvSpPr>
          <p:cNvPr id="4" name="文本占位符 3"/>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遍历指定文件夹（广度优先）</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def listDirWidthFirst(directory):</a:t>
            </a:r>
            <a:endPar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    '''广度优先遍历文件夹'''</a:t>
            </a:r>
            <a:endPar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    dirs = [directory]</a:t>
            </a:r>
            <a:endPar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    #如果还有没遍历过的文件夹，继续循环</a:t>
            </a:r>
            <a:endPar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    while dirs:</a:t>
            </a:r>
            <a:endPar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        #遍历还没遍历过的第一项</a:t>
            </a:r>
            <a:endPar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        current = dirs.pop(0)</a:t>
            </a:r>
            <a:endPar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        #遍历该文件夹，如果是文件就直接输出显示</a:t>
            </a:r>
            <a:endPar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        #如果是文件夹，输出显示后，标记为待遍历项</a:t>
            </a:r>
            <a:endPar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        for subPath in listdir(current):</a:t>
            </a:r>
            <a:endPar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            path = join(current, subPath)</a:t>
            </a:r>
            <a:endPar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            if isfile(path):</a:t>
            </a:r>
            <a:endPar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                print(path)</a:t>
            </a:r>
            <a:endPar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            elif isdir(path):</a:t>
            </a:r>
            <a:endPar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                print(path)</a:t>
            </a:r>
            <a:endPar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                dirs.append(path)</a:t>
            </a:r>
            <a:endParaRPr kumimoji="0" lang="zh-CN" altLang="en-US" sz="16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6321"/>
          <p:cNvSpPr>
            <a:spLocks noGrp="1"/>
          </p:cNvSpPr>
          <p:nvPr>
            <p:ph type="title"/>
          </p:nvPr>
        </p:nvSpPr>
        <p:spPr>
          <a:xfrm>
            <a:off x="554355" y="150495"/>
            <a:ext cx="5398770" cy="414020"/>
          </a:xfrm>
        </p:spPr>
        <p:txBody>
          <a:bodyPr/>
          <a:lstStyle/>
          <a:p>
            <a:pPr fontAlgn="base"/>
            <a:r>
              <a:rPr lang="zh-CN" altLang="en-US" strike="noStrike" noProof="1"/>
              <a:t>7.5 目录操作</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81922" name="文本占位符 56322"/>
          <p:cNvSpPr>
            <a:spLocks noGrp="1"/>
          </p:cNvSpPr>
          <p:nvPr>
            <p:ph sz="half" idx="2"/>
          </p:nvPr>
        </p:nvSpPr>
        <p:spPr/>
        <p:txBody>
          <a:bodyPr wrap="square" lIns="91440" tIns="45720" rIns="91440" bIns="45720" anchor="t"/>
          <a:p>
            <a:pPr>
              <a:lnSpc>
                <a:spcPct val="80000"/>
              </a:lnSpc>
              <a:buSzPct val="90000"/>
              <a:buFont typeface="Wingdings" panose="05000000000000000000" pitchFamily="2" charset="2"/>
              <a:buChar char="§"/>
            </a:pPr>
            <a:r>
              <a:rPr lang="zh-CN" altLang="en-US" sz="2400" dirty="0"/>
              <a:t>使用os.walk函数遍历</a:t>
            </a:r>
            <a:endParaRPr lang="zh-CN" altLang="en-US" sz="2400" dirty="0"/>
          </a:p>
          <a:p>
            <a:pPr>
              <a:lnSpc>
                <a:spcPct val="80000"/>
              </a:lnSpc>
              <a:buSzPct val="90000"/>
              <a:buFont typeface="Wingdings" panose="05000000000000000000" pitchFamily="2" charset="2"/>
              <a:buNone/>
            </a:pPr>
            <a:r>
              <a:rPr lang="en-US" altLang="zh-CN" sz="1600" dirty="0">
                <a:latin typeface="Consolas" panose="020B0609020204030204" pitchFamily="49" charset="0"/>
              </a:rPr>
              <a:t>import </a:t>
            </a:r>
            <a:r>
              <a:rPr lang="en-US" altLang="zh-CN" sz="1600" dirty="0" err="1">
                <a:latin typeface="Consolas" panose="020B0609020204030204" pitchFamily="49" charset="0"/>
              </a:rPr>
              <a:t>os</a:t>
            </a:r>
            <a:r>
              <a:rPr lang="en-US" altLang="zh-CN" sz="1600" dirty="0">
                <a:latin typeface="Consolas" panose="020B0609020204030204" pitchFamily="49" charset="0"/>
              </a:rPr>
              <a:t> </a:t>
            </a:r>
            <a:endParaRPr lang="en-US" altLang="zh-CN" sz="1600" dirty="0">
              <a:latin typeface="Consolas" panose="020B0609020204030204" pitchFamily="49" charset="0"/>
            </a:endParaRPr>
          </a:p>
          <a:p>
            <a:pPr>
              <a:lnSpc>
                <a:spcPct val="80000"/>
              </a:lnSpc>
              <a:buSzPct val="90000"/>
              <a:buFont typeface="Wingdings" panose="05000000000000000000" pitchFamily="2" charset="2"/>
              <a:buNone/>
            </a:pPr>
            <a:endParaRPr lang="en-US" altLang="zh-CN" sz="1600" dirty="0">
              <a:latin typeface="Consolas" panose="020B0609020204030204" pitchFamily="49" charset="0"/>
            </a:endParaRPr>
          </a:p>
          <a:p>
            <a:pPr>
              <a:lnSpc>
                <a:spcPct val="80000"/>
              </a:lnSpc>
              <a:buSzPct val="90000"/>
              <a:buFont typeface="Wingdings" panose="05000000000000000000" pitchFamily="2" charset="2"/>
              <a:buNone/>
            </a:pPr>
            <a:r>
              <a:rPr lang="en-US" altLang="zh-CN" sz="1600" dirty="0" err="1">
                <a:latin typeface="Consolas" panose="020B0609020204030204" pitchFamily="49" charset="0"/>
              </a:rPr>
              <a:t>def</a:t>
            </a:r>
            <a:r>
              <a:rPr lang="en-US" altLang="zh-CN" sz="1600" dirty="0">
                <a:latin typeface="Consolas" panose="020B0609020204030204" pitchFamily="49" charset="0"/>
              </a:rPr>
              <a:t> visitDir2(path):</a:t>
            </a:r>
            <a:endParaRPr lang="en-US" altLang="zh-CN" sz="1600" dirty="0">
              <a:latin typeface="Consolas" panose="020B0609020204030204" pitchFamily="49" charset="0"/>
            </a:endParaRPr>
          </a:p>
          <a:p>
            <a:pPr>
              <a:lnSpc>
                <a:spcPct val="80000"/>
              </a:lnSpc>
              <a:buSzPct val="90000"/>
              <a:buFont typeface="Wingdings" panose="05000000000000000000" pitchFamily="2" charset="2"/>
              <a:buNone/>
            </a:pPr>
            <a:r>
              <a:rPr lang="en-US" altLang="zh-CN" sz="1600" dirty="0">
                <a:latin typeface="Consolas" panose="020B0609020204030204" pitchFamily="49" charset="0"/>
              </a:rPr>
              <a:t>    if not </a:t>
            </a:r>
            <a:r>
              <a:rPr lang="en-US" altLang="zh-CN" sz="1600" dirty="0" err="1">
                <a:latin typeface="Consolas" panose="020B0609020204030204" pitchFamily="49" charset="0"/>
              </a:rPr>
              <a:t>os.path.isdir</a:t>
            </a:r>
            <a:r>
              <a:rPr lang="en-US" altLang="zh-CN" sz="1600" dirty="0">
                <a:latin typeface="Consolas" panose="020B0609020204030204" pitchFamily="49" charset="0"/>
              </a:rPr>
              <a:t>(path):</a:t>
            </a:r>
            <a:endParaRPr lang="en-US" altLang="zh-CN" sz="1600" dirty="0">
              <a:latin typeface="Consolas" panose="020B0609020204030204" pitchFamily="49" charset="0"/>
            </a:endParaRPr>
          </a:p>
          <a:p>
            <a:pPr>
              <a:lnSpc>
                <a:spcPct val="80000"/>
              </a:lnSpc>
              <a:buSzPct val="90000"/>
              <a:buFont typeface="Wingdings" panose="05000000000000000000" pitchFamily="2" charset="2"/>
              <a:buNone/>
            </a:pPr>
            <a:r>
              <a:rPr lang="en-US" altLang="zh-CN" sz="1600" dirty="0">
                <a:latin typeface="Consolas" panose="020B0609020204030204" pitchFamily="49" charset="0"/>
              </a:rPr>
              <a:t>        print('</a:t>
            </a:r>
            <a:r>
              <a:rPr lang="en-US" altLang="zh-CN" sz="1600" dirty="0" err="1">
                <a:latin typeface="Consolas" panose="020B0609020204030204" pitchFamily="49" charset="0"/>
              </a:rPr>
              <a:t>Error:"',path</a:t>
            </a:r>
            <a:r>
              <a:rPr lang="en-US" altLang="zh-CN" sz="1600" dirty="0">
                <a:latin typeface="Consolas" panose="020B0609020204030204" pitchFamily="49" charset="0"/>
              </a:rPr>
              <a:t>,'" is not a directory or does not exist.')</a:t>
            </a:r>
            <a:endParaRPr lang="en-US" altLang="zh-CN" sz="1600" dirty="0">
              <a:latin typeface="Consolas" panose="020B0609020204030204" pitchFamily="49" charset="0"/>
            </a:endParaRPr>
          </a:p>
          <a:p>
            <a:pPr>
              <a:lnSpc>
                <a:spcPct val="80000"/>
              </a:lnSpc>
              <a:buSzPct val="90000"/>
              <a:buFont typeface="Wingdings" panose="05000000000000000000" pitchFamily="2" charset="2"/>
              <a:buNone/>
            </a:pPr>
            <a:r>
              <a:rPr lang="en-US" altLang="zh-CN" sz="1600" dirty="0">
                <a:latin typeface="Consolas" panose="020B0609020204030204" pitchFamily="49" charset="0"/>
              </a:rPr>
              <a:t>        return</a:t>
            </a:r>
            <a:endParaRPr lang="en-US" altLang="zh-CN" sz="1600" dirty="0">
              <a:latin typeface="Consolas" panose="020B0609020204030204" pitchFamily="49" charset="0"/>
            </a:endParaRPr>
          </a:p>
          <a:p>
            <a:pPr>
              <a:lnSpc>
                <a:spcPct val="80000"/>
              </a:lnSpc>
              <a:buSzPct val="90000"/>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list_dirs</a:t>
            </a:r>
            <a:r>
              <a:rPr lang="en-US" altLang="zh-CN" sz="1600" dirty="0">
                <a:latin typeface="Consolas" panose="020B0609020204030204" pitchFamily="49" charset="0"/>
              </a:rPr>
              <a:t> = </a:t>
            </a:r>
            <a:r>
              <a:rPr lang="en-US" altLang="zh-CN" sz="1600" dirty="0" err="1">
                <a:latin typeface="Consolas" panose="020B0609020204030204" pitchFamily="49" charset="0"/>
              </a:rPr>
              <a:t>os.walk</a:t>
            </a:r>
            <a:r>
              <a:rPr lang="en-US" altLang="zh-CN" sz="1600" dirty="0">
                <a:latin typeface="Consolas" panose="020B0609020204030204" pitchFamily="49" charset="0"/>
              </a:rPr>
              <a:t>(path)          #</a:t>
            </a:r>
            <a:r>
              <a:rPr lang="en-US" altLang="zh-CN" sz="1600" dirty="0" err="1">
                <a:latin typeface="Consolas" panose="020B0609020204030204" pitchFamily="49" charset="0"/>
              </a:rPr>
              <a:t>os.walk</a:t>
            </a:r>
            <a:r>
              <a:rPr lang="zh-CN" altLang="en-US" sz="1600" dirty="0">
                <a:latin typeface="Consolas" panose="020B0609020204030204" pitchFamily="49" charset="0"/>
              </a:rPr>
              <a:t>返回一个元组，包括</a:t>
            </a:r>
            <a:r>
              <a:rPr lang="en-US" altLang="zh-CN" sz="1600" dirty="0">
                <a:latin typeface="Consolas" panose="020B0609020204030204" pitchFamily="49" charset="0"/>
              </a:rPr>
              <a:t>3</a:t>
            </a:r>
            <a:r>
              <a:rPr lang="zh-CN" altLang="en-US" sz="1600" dirty="0">
                <a:latin typeface="Consolas" panose="020B0609020204030204" pitchFamily="49" charset="0"/>
              </a:rPr>
              <a:t>个元素：</a:t>
            </a:r>
            <a:endParaRPr lang="zh-CN" altLang="en-US" sz="1600" dirty="0">
              <a:latin typeface="Consolas" panose="020B0609020204030204" pitchFamily="49" charset="0"/>
            </a:endParaRPr>
          </a:p>
          <a:p>
            <a:pPr>
              <a:lnSpc>
                <a:spcPct val="80000"/>
              </a:lnSpc>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a:t>
            </a:r>
            <a:r>
              <a:rPr lang="zh-CN" altLang="en-US" sz="1600" dirty="0">
                <a:latin typeface="Consolas" panose="020B0609020204030204" pitchFamily="49" charset="0"/>
              </a:rPr>
              <a:t>所有路径名、所有目录列表与文件列表</a:t>
            </a:r>
            <a:endParaRPr lang="zh-CN" altLang="en-US" sz="1600" dirty="0">
              <a:latin typeface="Consolas" panose="020B0609020204030204" pitchFamily="49" charset="0"/>
            </a:endParaRPr>
          </a:p>
          <a:p>
            <a:pPr>
              <a:lnSpc>
                <a:spcPct val="80000"/>
              </a:lnSpc>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for root, </a:t>
            </a:r>
            <a:r>
              <a:rPr lang="en-US" altLang="zh-CN" sz="1600" dirty="0" err="1">
                <a:latin typeface="Consolas" panose="020B0609020204030204" pitchFamily="49" charset="0"/>
              </a:rPr>
              <a:t>dirs</a:t>
            </a:r>
            <a:r>
              <a:rPr lang="en-US" altLang="zh-CN" sz="1600" dirty="0">
                <a:latin typeface="Consolas" panose="020B0609020204030204" pitchFamily="49" charset="0"/>
              </a:rPr>
              <a:t>, files in </a:t>
            </a:r>
            <a:r>
              <a:rPr lang="en-US" altLang="zh-CN" sz="1600" dirty="0" err="1">
                <a:latin typeface="Consolas" panose="020B0609020204030204" pitchFamily="49" charset="0"/>
              </a:rPr>
              <a:t>list_dirs</a:t>
            </a:r>
            <a:r>
              <a:rPr lang="en-US" altLang="zh-CN" sz="1600" dirty="0">
                <a:latin typeface="Consolas" panose="020B0609020204030204" pitchFamily="49" charset="0"/>
              </a:rPr>
              <a:t>:     #</a:t>
            </a:r>
            <a:r>
              <a:rPr lang="zh-CN" altLang="en-US" sz="1600" dirty="0">
                <a:latin typeface="Consolas" panose="020B0609020204030204" pitchFamily="49" charset="0"/>
              </a:rPr>
              <a:t>遍历该元组的目录和文件信息</a:t>
            </a:r>
            <a:endParaRPr lang="zh-CN" altLang="en-US" sz="1600" dirty="0">
              <a:latin typeface="Consolas" panose="020B0609020204030204" pitchFamily="49" charset="0"/>
            </a:endParaRPr>
          </a:p>
          <a:p>
            <a:pPr>
              <a:lnSpc>
                <a:spcPct val="80000"/>
              </a:lnSpc>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for d in </a:t>
            </a:r>
            <a:r>
              <a:rPr lang="en-US" altLang="zh-CN" sz="1600" dirty="0" err="1">
                <a:latin typeface="Consolas" panose="020B0609020204030204" pitchFamily="49" charset="0"/>
              </a:rPr>
              <a:t>dirs</a:t>
            </a:r>
            <a:r>
              <a:rPr lang="en-US" altLang="zh-CN" sz="1600" dirty="0">
                <a:latin typeface="Consolas" panose="020B0609020204030204" pitchFamily="49" charset="0"/>
              </a:rPr>
              <a:t>: </a:t>
            </a:r>
            <a:endParaRPr lang="en-US" altLang="zh-CN" sz="1600" dirty="0">
              <a:latin typeface="Consolas" panose="020B0609020204030204" pitchFamily="49" charset="0"/>
            </a:endParaRPr>
          </a:p>
          <a:p>
            <a:pPr>
              <a:lnSpc>
                <a:spcPct val="80000"/>
              </a:lnSpc>
              <a:buSzPct val="90000"/>
              <a:buFont typeface="Wingdings" panose="05000000000000000000" pitchFamily="2" charset="2"/>
              <a:buNone/>
            </a:pPr>
            <a:r>
              <a:rPr lang="en-US" altLang="zh-CN" sz="1600" dirty="0">
                <a:latin typeface="Consolas" panose="020B0609020204030204" pitchFamily="49" charset="0"/>
              </a:rPr>
              <a:t>            print(</a:t>
            </a:r>
            <a:r>
              <a:rPr lang="en-US" altLang="zh-CN" sz="1600" dirty="0" err="1">
                <a:latin typeface="Consolas" panose="020B0609020204030204" pitchFamily="49" charset="0"/>
              </a:rPr>
              <a:t>os.path.join</a:t>
            </a:r>
            <a:r>
              <a:rPr lang="en-US" altLang="zh-CN" sz="1600" dirty="0">
                <a:latin typeface="Consolas" panose="020B0609020204030204" pitchFamily="49" charset="0"/>
              </a:rPr>
              <a:t>(root, d))    #</a:t>
            </a:r>
            <a:r>
              <a:rPr lang="zh-CN" altLang="en-US" sz="1600" dirty="0">
                <a:latin typeface="Consolas" panose="020B0609020204030204" pitchFamily="49" charset="0"/>
              </a:rPr>
              <a:t>获取完整路径</a:t>
            </a:r>
            <a:endParaRPr lang="zh-CN" altLang="en-US" sz="1600" dirty="0">
              <a:latin typeface="Consolas" panose="020B0609020204030204" pitchFamily="49" charset="0"/>
            </a:endParaRPr>
          </a:p>
          <a:p>
            <a:pPr>
              <a:lnSpc>
                <a:spcPct val="80000"/>
              </a:lnSpc>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for f in files: </a:t>
            </a:r>
            <a:endParaRPr lang="en-US" altLang="zh-CN" sz="1600" dirty="0">
              <a:latin typeface="Consolas" panose="020B0609020204030204" pitchFamily="49" charset="0"/>
            </a:endParaRPr>
          </a:p>
          <a:p>
            <a:pPr>
              <a:lnSpc>
                <a:spcPct val="80000"/>
              </a:lnSpc>
              <a:buSzPct val="90000"/>
              <a:buFont typeface="Wingdings" panose="05000000000000000000" pitchFamily="2" charset="2"/>
              <a:buNone/>
            </a:pPr>
            <a:r>
              <a:rPr lang="en-US" altLang="zh-CN" sz="1600" dirty="0">
                <a:latin typeface="Consolas" panose="020B0609020204030204" pitchFamily="49" charset="0"/>
              </a:rPr>
              <a:t>            print(</a:t>
            </a:r>
            <a:r>
              <a:rPr lang="en-US" altLang="zh-CN" sz="1600" dirty="0" err="1">
                <a:latin typeface="Consolas" panose="020B0609020204030204" pitchFamily="49" charset="0"/>
              </a:rPr>
              <a:t>os.path.join</a:t>
            </a:r>
            <a:r>
              <a:rPr lang="en-US" altLang="zh-CN" sz="1600" dirty="0">
                <a:latin typeface="Consolas" panose="020B0609020204030204" pitchFamily="49" charset="0"/>
              </a:rPr>
              <a:t>(root, f))     #</a:t>
            </a:r>
            <a:r>
              <a:rPr lang="zh-CN" altLang="en-US" sz="1600" dirty="0">
                <a:latin typeface="Consolas" panose="020B0609020204030204" pitchFamily="49" charset="0"/>
              </a:rPr>
              <a:t>获取文件绝对路径</a:t>
            </a:r>
            <a:endParaRPr lang="zh-CN" altLang="en-US" sz="1600" dirty="0">
              <a:latin typeface="Consolas" panose="020B0609020204030204" pitchFamily="49" charset="0"/>
            </a:endParaRPr>
          </a:p>
          <a:p>
            <a:pPr>
              <a:lnSpc>
                <a:spcPct val="80000"/>
              </a:lnSpc>
              <a:buSzPct val="90000"/>
              <a:buFont typeface="Wingdings" panose="05000000000000000000" pitchFamily="2" charset="2"/>
              <a:buNone/>
            </a:pPr>
            <a:endParaRPr lang="zh-CN" altLang="en-US" sz="1600" dirty="0">
              <a:latin typeface="Consolas" panose="020B0609020204030204" pitchFamily="49" charset="0"/>
            </a:endParaRPr>
          </a:p>
          <a:p>
            <a:pPr>
              <a:lnSpc>
                <a:spcPct val="80000"/>
              </a:lnSpc>
              <a:buSzPct val="90000"/>
              <a:buFont typeface="Wingdings" panose="05000000000000000000" pitchFamily="2" charset="2"/>
              <a:buNone/>
            </a:pPr>
            <a:r>
              <a:rPr lang="en-US" altLang="zh-CN" sz="1600" dirty="0">
                <a:latin typeface="Consolas" panose="020B0609020204030204" pitchFamily="49" charset="0"/>
              </a:rPr>
              <a:t>visitDir2('h:\\music')</a:t>
            </a:r>
            <a:endParaRPr lang="zh-CN" altLang="en-US" sz="1600" dirty="0">
              <a:latin typeface="Consolas" panose="020B0609020204030204"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59393"/>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82946" name="文本占位符 59394"/>
          <p:cNvSpPr>
            <a:spLocks noGrp="1"/>
          </p:cNvSpPr>
          <p:nvPr>
            <p:ph sz="half" idx="2"/>
          </p:nvPr>
        </p:nvSpPr>
        <p:spPr/>
        <p:txBody>
          <a:bodyPr wrap="square" lIns="91440" tIns="45720" rIns="91440" bIns="45720" anchor="t"/>
          <a:p>
            <a:pPr>
              <a:buSzPct val="90000"/>
              <a:buFont typeface="Wingdings" panose="05000000000000000000" pitchFamily="2" charset="2"/>
              <a:buChar char="§"/>
            </a:pPr>
            <a:r>
              <a:rPr lang="zh-CN" altLang="en-US" sz="2400" dirty="0"/>
              <a:t>例</a:t>
            </a:r>
            <a:r>
              <a:rPr lang="en-US" altLang="zh-CN" sz="2400" dirty="0"/>
              <a:t>7-12  </a:t>
            </a:r>
            <a:r>
              <a:rPr lang="zh-CN" altLang="en-US" sz="2400" dirty="0"/>
              <a:t>计算CRC32值（Python 2.7.x）。</a:t>
            </a:r>
            <a:endParaRPr lang="zh-CN" altLang="en-US" sz="2400" dirty="0"/>
          </a:p>
          <a:p>
            <a:pPr>
              <a:buSzPct val="90000"/>
              <a:buFont typeface="Wingdings" panose="05000000000000000000" pitchFamily="2" charset="2"/>
              <a:buNone/>
            </a:pPr>
            <a:endParaRPr lang="zh-CN" altLang="en-US" sz="1800" dirty="0">
              <a:latin typeface="Consolas" panose="020B0609020204030204" pitchFamily="49" charset="0"/>
            </a:endParaRPr>
          </a:p>
          <a:p>
            <a:pPr>
              <a:buSzPct val="90000"/>
              <a:buFont typeface="Wingdings" panose="05000000000000000000" pitchFamily="2" charset="2"/>
              <a:buNone/>
            </a:pPr>
            <a:r>
              <a:rPr lang="zh-CN" altLang="en-US" sz="1800" dirty="0">
                <a:latin typeface="Consolas" panose="020B0609020204030204" pitchFamily="49" charset="0"/>
              </a:rPr>
              <a:t>&gt;&gt;&gt; import zlib</a:t>
            </a:r>
            <a:endParaRPr lang="zh-CN" altLang="en-US" sz="1800" dirty="0">
              <a:latin typeface="Consolas" panose="020B0609020204030204" pitchFamily="49" charset="0"/>
            </a:endParaRPr>
          </a:p>
          <a:p>
            <a:pPr>
              <a:buSzPct val="90000"/>
              <a:buFont typeface="Wingdings" panose="05000000000000000000" pitchFamily="2" charset="2"/>
              <a:buNone/>
            </a:pPr>
            <a:r>
              <a:rPr lang="zh-CN" altLang="en-US" sz="1800" dirty="0">
                <a:latin typeface="Consolas" panose="020B0609020204030204" pitchFamily="49" charset="0"/>
              </a:rPr>
              <a:t>&gt;&gt;&gt; print zlib.crc32('1234')</a:t>
            </a:r>
            <a:endParaRPr lang="zh-CN" altLang="en-US" sz="1800" dirty="0">
              <a:latin typeface="Consolas" panose="020B0609020204030204" pitchFamily="49" charset="0"/>
            </a:endParaRPr>
          </a:p>
          <a:p>
            <a:pPr>
              <a:buSzPct val="90000"/>
              <a:buFont typeface="Wingdings" panose="05000000000000000000" pitchFamily="2" charset="2"/>
              <a:buNone/>
            </a:pPr>
            <a:r>
              <a:rPr lang="zh-CN" altLang="en-US" sz="1800" dirty="0">
                <a:solidFill>
                  <a:srgbClr val="00B0F0"/>
                </a:solidFill>
                <a:latin typeface="Consolas" panose="020B0609020204030204" pitchFamily="49" charset="0"/>
              </a:rPr>
              <a:t>-1679564637</a:t>
            </a:r>
            <a:endParaRPr lang="zh-CN" altLang="en-US" sz="1800" dirty="0">
              <a:solidFill>
                <a:srgbClr val="00B0F0"/>
              </a:solidFill>
              <a:latin typeface="Consolas" panose="020B0609020204030204" pitchFamily="49" charset="0"/>
            </a:endParaRPr>
          </a:p>
          <a:p>
            <a:pPr>
              <a:buSzPct val="90000"/>
              <a:buFont typeface="Wingdings" panose="05000000000000000000" pitchFamily="2" charset="2"/>
              <a:buNone/>
            </a:pPr>
            <a:r>
              <a:rPr lang="zh-CN" altLang="en-US" sz="1800" dirty="0">
                <a:latin typeface="Consolas" panose="020B0609020204030204" pitchFamily="49" charset="0"/>
              </a:rPr>
              <a:t>&gt;&gt;&gt; print zlib.crc32('111')</a:t>
            </a:r>
            <a:endParaRPr lang="zh-CN" altLang="en-US" sz="1800" dirty="0">
              <a:latin typeface="Consolas" panose="020B0609020204030204" pitchFamily="49" charset="0"/>
            </a:endParaRPr>
          </a:p>
          <a:p>
            <a:pPr>
              <a:buSzPct val="90000"/>
              <a:buFont typeface="Wingdings" panose="05000000000000000000" pitchFamily="2" charset="2"/>
              <a:buNone/>
            </a:pPr>
            <a:r>
              <a:rPr lang="zh-CN" altLang="en-US" sz="1800" dirty="0">
                <a:solidFill>
                  <a:srgbClr val="00B0F0"/>
                </a:solidFill>
                <a:latin typeface="Consolas" panose="020B0609020204030204" pitchFamily="49" charset="0"/>
              </a:rPr>
              <a:t>1298878781</a:t>
            </a:r>
            <a:endParaRPr lang="zh-CN" altLang="en-US" sz="1800" dirty="0">
              <a:solidFill>
                <a:srgbClr val="00B0F0"/>
              </a:solidFill>
              <a:latin typeface="Consolas" panose="020B0609020204030204" pitchFamily="49" charset="0"/>
            </a:endParaRPr>
          </a:p>
          <a:p>
            <a:pPr>
              <a:buSzPct val="90000"/>
              <a:buFont typeface="Wingdings" panose="05000000000000000000" pitchFamily="2" charset="2"/>
              <a:buNone/>
            </a:pPr>
            <a:r>
              <a:rPr lang="zh-CN" altLang="en-US" sz="1800" dirty="0">
                <a:latin typeface="Consolas" panose="020B0609020204030204" pitchFamily="49" charset="0"/>
              </a:rPr>
              <a:t>&gt;&gt;&gt; print zlib.crc32('SDIBT')</a:t>
            </a:r>
            <a:endParaRPr lang="zh-CN" altLang="en-US" sz="1800" dirty="0">
              <a:latin typeface="Consolas" panose="020B0609020204030204" pitchFamily="49" charset="0"/>
            </a:endParaRPr>
          </a:p>
          <a:p>
            <a:pPr>
              <a:buSzPct val="90000"/>
              <a:buFont typeface="Wingdings" panose="05000000000000000000" pitchFamily="2" charset="2"/>
              <a:buNone/>
            </a:pPr>
            <a:r>
              <a:rPr lang="zh-CN" altLang="en-US" sz="1800" dirty="0">
                <a:solidFill>
                  <a:srgbClr val="00B0F0"/>
                </a:solidFill>
                <a:latin typeface="Consolas" panose="020B0609020204030204" pitchFamily="49" charset="0"/>
              </a:rPr>
              <a:t>2095416137</a:t>
            </a:r>
            <a:endParaRPr lang="zh-CN" altLang="en-US" sz="1800" dirty="0">
              <a:solidFill>
                <a:srgbClr val="00B0F0"/>
              </a:solidFill>
              <a:latin typeface="Consolas" panose="020B0609020204030204" pitchFamily="49" charset="0"/>
            </a:endParaRPr>
          </a:p>
          <a:p>
            <a:pPr>
              <a:buSzPct val="90000"/>
              <a:buFont typeface="Wingdings" panose="05000000000000000000" pitchFamily="2" charset="2"/>
              <a:buNone/>
            </a:pPr>
            <a:r>
              <a:rPr lang="zh-CN" altLang="en-US" sz="1800" dirty="0">
                <a:latin typeface="Consolas" panose="020B0609020204030204" pitchFamily="49" charset="0"/>
              </a:rPr>
              <a:t>&gt;&gt;&gt; import binascii</a:t>
            </a:r>
            <a:endParaRPr lang="zh-CN" altLang="en-US" sz="1800" dirty="0">
              <a:latin typeface="Consolas" panose="020B0609020204030204" pitchFamily="49" charset="0"/>
            </a:endParaRPr>
          </a:p>
          <a:p>
            <a:pPr>
              <a:buSzPct val="90000"/>
              <a:buFont typeface="Wingdings" panose="05000000000000000000" pitchFamily="2" charset="2"/>
              <a:buNone/>
            </a:pPr>
            <a:r>
              <a:rPr lang="zh-CN" altLang="en-US" sz="1800" dirty="0">
                <a:latin typeface="Consolas" panose="020B0609020204030204" pitchFamily="49" charset="0"/>
              </a:rPr>
              <a:t>&gt;&gt;&gt; binascii.crc32('SDIBT')</a:t>
            </a:r>
            <a:endParaRPr lang="zh-CN" altLang="en-US" sz="1800" dirty="0">
              <a:latin typeface="Consolas" panose="020B0609020204030204" pitchFamily="49" charset="0"/>
            </a:endParaRPr>
          </a:p>
          <a:p>
            <a:pPr>
              <a:buSzPct val="90000"/>
              <a:buFont typeface="Wingdings" panose="05000000000000000000" pitchFamily="2" charset="2"/>
              <a:buNone/>
            </a:pPr>
            <a:r>
              <a:rPr lang="zh-CN" altLang="en-US" sz="1800" dirty="0">
                <a:solidFill>
                  <a:srgbClr val="00B0F0"/>
                </a:solidFill>
                <a:latin typeface="Consolas" panose="020B0609020204030204" pitchFamily="49" charset="0"/>
              </a:rPr>
              <a:t>2095416137</a:t>
            </a:r>
            <a:endParaRPr lang="zh-CN" altLang="en-US" sz="1800" dirty="0">
              <a:solidFill>
                <a:srgbClr val="00B0F0"/>
              </a:solidFill>
              <a:latin typeface="Consolas" panose="020B0609020204030204"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60417"/>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60419" name="文本占位符 60418"/>
          <p:cNvSpPr>
            <a:spLocks noGrp="1"/>
          </p:cNvSpPr>
          <p:nvPr>
            <p:ph sz="half" idx="2"/>
          </p:nvPr>
        </p:nvSpPr>
        <p:spPr/>
        <p:txBody>
          <a:bodyPr/>
          <a:lstStyle/>
          <a:p>
            <a:pPr marL="342900" marR="0" indent="-342900" algn="l" defTabSz="914400" rtl="0" eaLnBrk="1" fontAlgn="base" latinLnBrk="0" hangingPunct="1">
              <a:lnSpc>
                <a:spcPct val="8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7-12  </a:t>
            </a:r>
            <a:r>
              <a:rPr kumimoji="0" lang="zh-CN" altLang="en-US" sz="2400" b="0" i="0" u="none" strike="noStrike" kern="1200" cap="none" spc="0" normalizeH="0" baseline="0" noProof="1">
                <a:solidFill>
                  <a:schemeClr val="tx1"/>
                </a:solidFill>
                <a:latin typeface="+mn-lt"/>
                <a:ea typeface="+mn-ea"/>
                <a:cs typeface="+mn-cs"/>
              </a:rPr>
              <a:t>计算CRC32值（Python 3.x版本）。</a:t>
            </a:r>
            <a:endParaRPr kumimoji="0" lang="zh-CN" altLang="en-US" sz="24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&gt;&gt;&gt; import zlib</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&gt;&gt;&gt; print(zlib.crc32('1234'.encode()))</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pitchFamily="49" charset="0"/>
                <a:ea typeface="+mn-ea"/>
                <a:cs typeface="Consolas" panose="020B0609020204030204" pitchFamily="49" charset="0"/>
              </a:rPr>
              <a:t>2615402659</a:t>
            </a:r>
            <a:endParaRPr kumimoji="0" lang="zh-CN" altLang="en-US" sz="1800" b="0" i="0" u="none" strike="noStrike" kern="1200" cap="none" spc="0" normalizeH="0" baseline="0" noProof="1">
              <a:solidFill>
                <a:srgbClr val="00B0F0"/>
              </a:solidFill>
              <a:latin typeface="Consolas" panose="020B0609020204030204" pitchFamily="49" charset="0"/>
              <a:ea typeface="+mn-ea"/>
              <a:cs typeface="Consolas" panose="020B0609020204030204" pitchFamily="49" charset="0"/>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&gt;&gt;&gt; print(zlib.crc32('111'.encode()))</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pitchFamily="49" charset="0"/>
                <a:ea typeface="+mn-ea"/>
                <a:cs typeface="Consolas" panose="020B0609020204030204" pitchFamily="49" charset="0"/>
              </a:rPr>
              <a:t>1298878781</a:t>
            </a:r>
            <a:endParaRPr kumimoji="0" lang="zh-CN" altLang="en-US" sz="1800" b="0" i="0" u="none" strike="noStrike" kern="1200" cap="none" spc="0" normalizeH="0" baseline="0" noProof="1">
              <a:solidFill>
                <a:srgbClr val="00B0F0"/>
              </a:solidFill>
              <a:latin typeface="Consolas" panose="020B0609020204030204" pitchFamily="49" charset="0"/>
              <a:ea typeface="+mn-ea"/>
              <a:cs typeface="Consolas" panose="020B0609020204030204" pitchFamily="49" charset="0"/>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&gt;&gt;&gt; import binascii</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&gt;&gt;&gt; binascii.crc32('SDIBT'.encode())</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1905" marR="0" indent="-344805" algn="l" defTabSz="914400" rtl="0" eaLnBrk="1" fontAlgn="base" latinLnBrk="0" hangingPunct="1">
              <a:lnSpc>
                <a:spcPct val="80000"/>
              </a:lnSpc>
              <a:spcBef>
                <a:spcPct val="20000"/>
              </a:spcBef>
              <a:spcAft>
                <a:spcPct val="0"/>
              </a:spcAft>
              <a:buClrTx/>
              <a:buSzTx/>
              <a:buFontTx/>
              <a:buNone/>
            </a:pPr>
            <a:r>
              <a:rPr kumimoji="0" lang="zh-CN" altLang="en-US" sz="1800" b="0" i="0" u="none" strike="noStrike" kern="1200" cap="none" spc="0" normalizeH="0" baseline="0" noProof="1">
                <a:solidFill>
                  <a:srgbClr val="00B0F0"/>
                </a:solidFill>
                <a:latin typeface="Consolas" panose="020B0609020204030204" pitchFamily="49" charset="0"/>
                <a:ea typeface="+mn-ea"/>
                <a:cs typeface="Consolas" panose="020B0609020204030204" pitchFamily="49" charset="0"/>
              </a:rPr>
              <a:t>2095416137</a:t>
            </a:r>
            <a:endParaRPr kumimoji="0" lang="zh-CN" altLang="en-US" sz="1800" b="0" i="0" u="none" strike="noStrike" kern="1200" cap="none" spc="0" normalizeH="0" baseline="0" noProof="1">
              <a:solidFill>
                <a:srgbClr val="00B0F0"/>
              </a:solidFill>
              <a:latin typeface="Consolas" panose="020B0609020204030204" pitchFamily="49" charset="0"/>
              <a:ea typeface="+mn-ea"/>
              <a:cs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lt"/>
                <a:ea typeface="+mn-ea"/>
                <a:cs typeface="+mn-cs"/>
              </a:rPr>
              <a:t>如果执行正常，open()函数返回1个文件对象，通过该文件对象可以对文件进行读写操作</a:t>
            </a:r>
            <a:r>
              <a:rPr kumimoji="0" lang="zh-CN" altLang="en-US" sz="2400" b="0" i="0" u="none" strike="noStrike" kern="1200" cap="none" spc="0" normalizeH="0" baseline="0" noProof="1">
                <a:solidFill>
                  <a:schemeClr val="tx1"/>
                </a:solidFill>
                <a:latin typeface="+mn-lt"/>
                <a:ea typeface="+mn-ea"/>
                <a:cs typeface="+mn-cs"/>
              </a:rPr>
              <a:t>。</a:t>
            </a:r>
            <a:r>
              <a:rPr kumimoji="0" lang="en-US" sz="2400" b="0" i="0" u="none" strike="noStrike" kern="1200" cap="none" spc="0" normalizeH="0" baseline="0" noProof="1">
                <a:solidFill>
                  <a:schemeClr val="tx1"/>
                </a:solidFill>
                <a:latin typeface="+mn-lt"/>
                <a:ea typeface="+mn-ea"/>
                <a:cs typeface="+mn-cs"/>
              </a:rPr>
              <a:t>如果指定</a:t>
            </a:r>
            <a:r>
              <a:rPr kumimoji="0" lang="en-US" sz="2400" b="0" i="0" u="none" strike="noStrike" kern="1200" cap="none" spc="0" normalizeH="0" baseline="0" noProof="1">
                <a:solidFill>
                  <a:srgbClr val="FF0000"/>
                </a:solidFill>
                <a:latin typeface="+mn-lt"/>
                <a:ea typeface="+mn-ea"/>
                <a:cs typeface="+mn-cs"/>
              </a:rPr>
              <a:t>文件不存在</a:t>
            </a:r>
            <a:r>
              <a:rPr kumimoji="0" lang="en-US" sz="2400" b="0" i="0" u="none" strike="noStrike" kern="1200" cap="none" spc="0" normalizeH="0" baseline="0" noProof="1">
                <a:solidFill>
                  <a:schemeClr val="tx1"/>
                </a:solidFill>
                <a:latin typeface="+mn-lt"/>
                <a:ea typeface="+mn-ea"/>
                <a:cs typeface="+mn-cs"/>
              </a:rPr>
              <a:t>、</a:t>
            </a:r>
            <a:r>
              <a:rPr kumimoji="0" lang="en-US" sz="2400" b="0" i="0" u="none" strike="noStrike" kern="1200" cap="none" spc="0" normalizeH="0" baseline="0" noProof="1">
                <a:solidFill>
                  <a:srgbClr val="FF0000"/>
                </a:solidFill>
                <a:latin typeface="+mn-lt"/>
                <a:ea typeface="+mn-ea"/>
                <a:cs typeface="+mn-cs"/>
              </a:rPr>
              <a:t>访问权限不够</a:t>
            </a:r>
            <a:r>
              <a:rPr kumimoji="0" lang="en-US" sz="2400" b="0" i="0" u="none" strike="noStrike" kern="1200" cap="none" spc="0" normalizeH="0" baseline="0" noProof="1">
                <a:solidFill>
                  <a:schemeClr val="tx1"/>
                </a:solidFill>
                <a:latin typeface="+mn-lt"/>
                <a:ea typeface="+mn-ea"/>
                <a:cs typeface="+mn-cs"/>
              </a:rPr>
              <a:t>、</a:t>
            </a:r>
            <a:r>
              <a:rPr kumimoji="0" lang="en-US" sz="2400" b="0" i="0" u="none" strike="noStrike" kern="1200" cap="none" spc="0" normalizeH="0" baseline="0" noProof="1">
                <a:solidFill>
                  <a:srgbClr val="FF0000"/>
                </a:solidFill>
                <a:latin typeface="+mn-lt"/>
                <a:ea typeface="+mn-ea"/>
                <a:cs typeface="+mn-cs"/>
              </a:rPr>
              <a:t>磁盘空间不</a:t>
            </a:r>
            <a:r>
              <a:rPr kumimoji="0" lang="zh-CN" altLang="en-US" sz="2400" b="0" i="0" u="none" strike="noStrike" kern="1200" cap="none" spc="0" normalizeH="0" baseline="0" noProof="1">
                <a:solidFill>
                  <a:srgbClr val="FF0000"/>
                </a:solidFill>
                <a:latin typeface="+mn-lt"/>
                <a:ea typeface="+mn-ea"/>
                <a:cs typeface="+mn-cs"/>
              </a:rPr>
              <a:t>足</a:t>
            </a:r>
            <a:r>
              <a:rPr kumimoji="0" lang="en-US" sz="2400" b="0" i="0" u="none" strike="noStrike" kern="1200" cap="none" spc="0" normalizeH="0" baseline="0" noProof="1">
                <a:solidFill>
                  <a:schemeClr val="tx1"/>
                </a:solidFill>
                <a:latin typeface="+mn-lt"/>
                <a:ea typeface="+mn-ea"/>
                <a:cs typeface="+mn-cs"/>
              </a:rPr>
              <a:t>或其他原因导致创建文件对象失败则抛出异常。</a:t>
            </a:r>
            <a:endParaRPr kumimoji="0" 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f1 = open( 'file1.txt', 'r' )     # </a:t>
            </a: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以读模式打开文件</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f2 = open( 'file2.txt', 'w')      # </a:t>
            </a: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以写模式打开文件</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lt"/>
                <a:ea typeface="+mn-ea"/>
                <a:cs typeface="+mn-cs"/>
              </a:rPr>
              <a:t>当对文件内容操作完以后，</a:t>
            </a:r>
            <a:r>
              <a:rPr kumimoji="0" lang="en-US" sz="2400" b="0" i="0" u="none" strike="noStrike" kern="1200" cap="none" spc="0" normalizeH="0" baseline="0" noProof="1">
                <a:solidFill>
                  <a:srgbClr val="FF0000"/>
                </a:solidFill>
                <a:latin typeface="+mn-lt"/>
                <a:ea typeface="+mn-ea"/>
                <a:cs typeface="+mn-cs"/>
              </a:rPr>
              <a:t>一定要关闭文件对象</a:t>
            </a:r>
            <a:r>
              <a:rPr kumimoji="0" lang="en-US" sz="2400" b="0" i="0" u="none" strike="noStrike" kern="1200" cap="none" spc="0" normalizeH="0" baseline="0" noProof="1">
                <a:solidFill>
                  <a:schemeClr val="tx1"/>
                </a:solidFill>
                <a:latin typeface="+mn-lt"/>
                <a:ea typeface="+mn-ea"/>
                <a:cs typeface="+mn-cs"/>
              </a:rPr>
              <a:t>，这样才能保证所做的任何修改都确实被保存到文件中。</a:t>
            </a:r>
            <a:endParaRPr kumimoji="0" 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f1.close()</a:t>
            </a:r>
            <a:endParaRPr kumimoji="0" lang="en-US" sz="2400" b="0" i="0" u="none" strike="noStrike" kern="1200" cap="none" spc="0" normalizeH="0" baseline="0" noProof="1">
              <a:solidFill>
                <a:schemeClr val="tx1"/>
              </a:solidFill>
              <a:latin typeface="Consolas" panose="020B0609020204030204" pitchFamily="49"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26625" name="标题 21505"/>
          <p:cNvSpPr>
            <a:spLocks noGrp="1"/>
          </p:cNvSpPr>
          <p:nvPr>
            <p:ph type="title"/>
          </p:nvPr>
        </p:nvSpPr>
        <p:spPr>
          <a:xfrm>
            <a:off x="554355" y="150495"/>
            <a:ext cx="5398770" cy="414020"/>
          </a:xfrm>
        </p:spPr>
        <p:txBody>
          <a:bodyPr/>
          <a:lstStyle/>
          <a:p>
            <a:pPr fontAlgn="base"/>
            <a:r>
              <a:rPr lang="zh-CN" altLang="en-US" strike="noStrike" noProof="1"/>
              <a:t>7.1 文件基本操作</a:t>
            </a:r>
            <a:endParaRPr lang="zh-CN" altLang="en-US" strike="noStrike" noProof="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6144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84994" name="文本占位符 61442"/>
          <p:cNvSpPr>
            <a:spLocks noGrp="1"/>
          </p:cNvSpPr>
          <p:nvPr>
            <p:ph sz="half" idx="2"/>
          </p:nvPr>
        </p:nvSpPr>
        <p:spPr/>
        <p:txBody>
          <a:bodyPr wrap="square" lIns="91440" tIns="45720" rIns="91440" bIns="45720" anchor="t"/>
          <a:p>
            <a:pPr>
              <a:buSzPct val="90000"/>
              <a:buFont typeface="Wingdings" panose="05000000000000000000" pitchFamily="2" charset="2"/>
              <a:buChar char="§"/>
            </a:pPr>
            <a:r>
              <a:rPr lang="zh-CN" altLang="en-US" sz="2400" dirty="0"/>
              <a:t>例</a:t>
            </a:r>
            <a:r>
              <a:rPr lang="en-US" altLang="zh-CN" sz="2400" dirty="0"/>
              <a:t>7-13  </a:t>
            </a:r>
            <a:r>
              <a:rPr lang="zh-CN" altLang="en-US" sz="2400" dirty="0"/>
              <a:t>计算文本文件中最长行的长度。</a:t>
            </a:r>
            <a:endParaRPr lang="zh-CN" altLang="en-US" sz="2400" dirty="0"/>
          </a:p>
          <a:p>
            <a:pPr>
              <a:buSzPct val="90000"/>
              <a:buFont typeface="Wingdings" panose="05000000000000000000" pitchFamily="2" charset="2"/>
              <a:buChar char="ü"/>
            </a:pPr>
            <a:r>
              <a:rPr lang="zh-CN" altLang="en-US" sz="1800" dirty="0"/>
              <a:t>方法一：</a:t>
            </a:r>
            <a:endParaRPr lang="zh-CN" altLang="en-US" sz="1800" dirty="0"/>
          </a:p>
          <a:p>
            <a:pPr>
              <a:buSzPct val="90000"/>
              <a:buFont typeface="Wingdings" panose="05000000000000000000" pitchFamily="2" charset="2"/>
              <a:buNone/>
            </a:pPr>
            <a:r>
              <a:rPr lang="en-US" altLang="zh-CN" sz="1800" dirty="0">
                <a:latin typeface="Consolas" panose="020B0609020204030204" pitchFamily="49" charset="0"/>
              </a:rPr>
              <a:t>with </a:t>
            </a:r>
            <a:r>
              <a:rPr lang="zh-CN" altLang="en-US" sz="1800" dirty="0">
                <a:latin typeface="Consolas" panose="020B0609020204030204" pitchFamily="49" charset="0"/>
              </a:rPr>
              <a:t>open('d:\\test.txt','r') </a:t>
            </a:r>
            <a:r>
              <a:rPr lang="en-US" altLang="zh-CN" sz="1800" dirty="0">
                <a:latin typeface="Consolas" panose="020B0609020204030204" pitchFamily="49" charset="0"/>
              </a:rPr>
              <a:t>as f:</a:t>
            </a:r>
            <a:endParaRPr lang="zh-CN" altLang="en-US" sz="1800" dirty="0">
              <a:latin typeface="Consolas" panose="020B0609020204030204" pitchFamily="49" charset="0"/>
            </a:endParaRPr>
          </a:p>
          <a:p>
            <a:pPr>
              <a:buSzPct val="90000"/>
              <a:buFont typeface="Wingdings" panose="05000000000000000000" pitchFamily="2" charset="2"/>
              <a:buNone/>
            </a:pPr>
            <a:r>
              <a:rPr lang="zh-CN" altLang="en-US" sz="1800" dirty="0">
                <a:latin typeface="Consolas" panose="020B0609020204030204" pitchFamily="49" charset="0"/>
              </a:rPr>
              <a:t>    allLineLens = [len(line.strip()) for line in f]</a:t>
            </a:r>
            <a:endParaRPr lang="zh-CN" altLang="en-US" sz="1800" dirty="0">
              <a:latin typeface="Consolas" panose="020B0609020204030204" pitchFamily="49" charset="0"/>
            </a:endParaRPr>
          </a:p>
          <a:p>
            <a:pPr>
              <a:buSzPct val="90000"/>
              <a:buFont typeface="Wingdings" panose="05000000000000000000" pitchFamily="2" charset="2"/>
              <a:buNone/>
            </a:pPr>
            <a:r>
              <a:rPr lang="en-US" altLang="zh-CN" sz="1800" dirty="0">
                <a:latin typeface="Consolas" panose="020B0609020204030204" pitchFamily="49" charset="0"/>
              </a:rPr>
              <a:t>print(m</a:t>
            </a:r>
            <a:r>
              <a:rPr lang="zh-CN" altLang="en-US" sz="1800" dirty="0">
                <a:latin typeface="Consolas" panose="020B0609020204030204" pitchFamily="49" charset="0"/>
              </a:rPr>
              <a:t>ax(allLineLens)</a:t>
            </a:r>
            <a:r>
              <a:rPr lang="en-US" altLang="zh-CN" sz="1800" dirty="0">
                <a:latin typeface="Consolas" panose="020B0609020204030204" pitchFamily="49" charset="0"/>
              </a:rPr>
              <a:t>)</a:t>
            </a:r>
            <a:endParaRPr lang="zh-CN" altLang="en-US" sz="1800" dirty="0">
              <a:latin typeface="Consolas" panose="020B0609020204030204" pitchFamily="49" charset="0"/>
            </a:endParaRPr>
          </a:p>
          <a:p>
            <a:pPr>
              <a:buSzPct val="90000"/>
              <a:buFont typeface="Wingdings" panose="05000000000000000000" pitchFamily="2" charset="2"/>
              <a:buNone/>
            </a:pPr>
            <a:endParaRPr lang="zh-CN" altLang="en-US" sz="1800" dirty="0"/>
          </a:p>
          <a:p>
            <a:pPr>
              <a:buSzPct val="90000"/>
              <a:buFont typeface="Wingdings" panose="05000000000000000000" pitchFamily="2" charset="2"/>
              <a:buChar char="ü"/>
            </a:pPr>
            <a:r>
              <a:rPr lang="zh-CN" altLang="en-US" sz="1800" dirty="0"/>
              <a:t>方法二：</a:t>
            </a:r>
            <a:endParaRPr lang="zh-CN" altLang="en-US" sz="1800" dirty="0"/>
          </a:p>
          <a:p>
            <a:pPr>
              <a:buSzPct val="90000"/>
              <a:buFont typeface="Wingdings" panose="05000000000000000000" pitchFamily="2" charset="2"/>
              <a:buNone/>
            </a:pPr>
            <a:r>
              <a:rPr lang="en-US" altLang="zh-CN" sz="1800" dirty="0">
                <a:latin typeface="Consolas" panose="020B0609020204030204" pitchFamily="49" charset="0"/>
              </a:rPr>
              <a:t>with</a:t>
            </a:r>
            <a:r>
              <a:rPr lang="zh-CN" altLang="en-US" sz="1800" dirty="0">
                <a:latin typeface="Consolas" panose="020B0609020204030204" pitchFamily="49" charset="0"/>
              </a:rPr>
              <a:t> open('d:\\test.txt','r') </a:t>
            </a:r>
            <a:r>
              <a:rPr lang="en-US" altLang="zh-CN" sz="1800" dirty="0">
                <a:latin typeface="Consolas" panose="020B0609020204030204" pitchFamily="49" charset="0"/>
              </a:rPr>
              <a:t>as f:</a:t>
            </a:r>
            <a:endParaRPr lang="zh-CN" altLang="en-US" sz="1800" dirty="0">
              <a:latin typeface="Consolas" panose="020B0609020204030204" pitchFamily="49" charset="0"/>
            </a:endParaRPr>
          </a:p>
          <a:p>
            <a:pPr>
              <a:buSzPct val="90000"/>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print(</a:t>
            </a:r>
            <a:r>
              <a:rPr lang="zh-CN" altLang="en-US" sz="1800" dirty="0">
                <a:latin typeface="Consolas" panose="020B0609020204030204" pitchFamily="49" charset="0"/>
              </a:rPr>
              <a:t>max(len(line.strip()) for line in f)</a:t>
            </a:r>
            <a:r>
              <a:rPr lang="en-US" altLang="zh-CN" sz="1800" dirty="0">
                <a:latin typeface="Consolas" panose="020B0609020204030204" pitchFamily="49" charset="0"/>
              </a:rPr>
              <a:t>)</a:t>
            </a:r>
            <a:endParaRPr lang="zh-CN" altLang="en-US" sz="1800" dirty="0">
              <a:latin typeface="Consolas" panose="020B0609020204030204"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62465"/>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86018" name="文本占位符 62466"/>
          <p:cNvSpPr>
            <a:spLocks noGrp="1"/>
          </p:cNvSpPr>
          <p:nvPr>
            <p:ph sz="half" idx="2"/>
          </p:nvPr>
        </p:nvSpPr>
        <p:spPr/>
        <p:txBody>
          <a:bodyPr wrap="square" lIns="91440" tIns="45720" rIns="91440" bIns="45720" anchor="t"/>
          <a:p>
            <a:pPr>
              <a:lnSpc>
                <a:spcPct val="90000"/>
              </a:lnSpc>
              <a:buSzPct val="90000"/>
              <a:buFont typeface="Wingdings" panose="05000000000000000000" pitchFamily="2" charset="2"/>
              <a:buChar char="§"/>
            </a:pPr>
            <a:r>
              <a:rPr lang="zh-CN" altLang="en-US" sz="2400" dirty="0"/>
              <a:t>例</a:t>
            </a:r>
            <a:r>
              <a:rPr lang="en-US" altLang="zh-CN" sz="2400" dirty="0"/>
              <a:t>7-14  </a:t>
            </a:r>
            <a:r>
              <a:rPr lang="zh-CN" altLang="en-US" sz="2400" dirty="0"/>
              <a:t>计算MD5值。</a:t>
            </a:r>
            <a:endParaRPr lang="zh-CN" altLang="en-US" sz="2400" dirty="0"/>
          </a:p>
          <a:p>
            <a:pPr>
              <a:lnSpc>
                <a:spcPct val="90000"/>
              </a:lnSpc>
              <a:buSzPct val="90000"/>
              <a:buFont typeface="Wingdings" panose="05000000000000000000" pitchFamily="2" charset="2"/>
              <a:buNone/>
            </a:pPr>
            <a:endParaRPr lang="zh-CN" altLang="en-US" sz="1800" dirty="0">
              <a:latin typeface="Consolas" panose="020B0609020204030204" pitchFamily="49" charset="0"/>
            </a:endParaRPr>
          </a:p>
          <a:p>
            <a:pPr>
              <a:spcBef>
                <a:spcPts val="600"/>
              </a:spcBef>
              <a:buSzPct val="90000"/>
              <a:buFont typeface="Wingdings" panose="05000000000000000000" pitchFamily="2" charset="2"/>
              <a:buNone/>
            </a:pPr>
            <a:r>
              <a:rPr lang="zh-CN" altLang="en-US" sz="1800" dirty="0">
                <a:latin typeface="Consolas" panose="020B0609020204030204" pitchFamily="49" charset="0"/>
              </a:rPr>
              <a:t>&gt;&gt;&gt; import hashlib</a:t>
            </a:r>
            <a:endParaRPr lang="zh-CN" altLang="en-US" sz="1800" dirty="0">
              <a:latin typeface="Consolas" panose="020B0609020204030204" pitchFamily="49" charset="0"/>
            </a:endParaRPr>
          </a:p>
          <a:p>
            <a:pPr>
              <a:spcBef>
                <a:spcPts val="600"/>
              </a:spcBef>
              <a:buSzPct val="90000"/>
              <a:buFont typeface="Wingdings" panose="05000000000000000000" pitchFamily="2" charset="2"/>
              <a:buNone/>
            </a:pPr>
            <a:r>
              <a:rPr lang="zh-CN" altLang="en-US" sz="1800" dirty="0">
                <a:latin typeface="Consolas" panose="020B0609020204030204" pitchFamily="49" charset="0"/>
              </a:rPr>
              <a:t>&gt;&gt;&gt; hashlib.md5('12345'.encode()).hexdigest()</a:t>
            </a:r>
            <a:endParaRPr lang="zh-CN" altLang="en-US" sz="1800" dirty="0">
              <a:latin typeface="Consolas" panose="020B0609020204030204" pitchFamily="49" charset="0"/>
            </a:endParaRPr>
          </a:p>
          <a:p>
            <a:pPr>
              <a:spcBef>
                <a:spcPts val="600"/>
              </a:spcBef>
              <a:buSzPct val="90000"/>
              <a:buFont typeface="Wingdings" panose="05000000000000000000" pitchFamily="2" charset="2"/>
              <a:buNone/>
            </a:pPr>
            <a:r>
              <a:rPr lang="zh-CN" altLang="en-US" sz="1800" dirty="0">
                <a:solidFill>
                  <a:srgbClr val="00B0F0"/>
                </a:solidFill>
                <a:latin typeface="Consolas" panose="020B0609020204030204" pitchFamily="49" charset="0"/>
              </a:rPr>
              <a:t>'827ccb0eea8a706c4c34a16891f84e7b'</a:t>
            </a:r>
            <a:endParaRPr lang="zh-CN" altLang="en-US" sz="1800" dirty="0">
              <a:solidFill>
                <a:srgbClr val="00B0F0"/>
              </a:solidFill>
              <a:latin typeface="Consolas" panose="020B0609020204030204" pitchFamily="49" charset="0"/>
            </a:endParaRPr>
          </a:p>
          <a:p>
            <a:pPr>
              <a:spcBef>
                <a:spcPts val="600"/>
              </a:spcBef>
              <a:buSzPct val="90000"/>
              <a:buFont typeface="Wingdings" panose="05000000000000000000" pitchFamily="2" charset="2"/>
              <a:buNone/>
            </a:pPr>
            <a:r>
              <a:rPr lang="zh-CN" altLang="en-US" sz="1800" dirty="0">
                <a:latin typeface="Consolas" panose="020B0609020204030204" pitchFamily="49" charset="0"/>
              </a:rPr>
              <a:t>&gt;&gt;&gt; hashlib.md5('123456'.encode()).hexdigest()</a:t>
            </a:r>
            <a:endParaRPr lang="zh-CN" altLang="en-US" sz="1800" dirty="0">
              <a:latin typeface="Consolas" panose="020B0609020204030204" pitchFamily="49" charset="0"/>
            </a:endParaRPr>
          </a:p>
          <a:p>
            <a:pPr>
              <a:spcBef>
                <a:spcPts val="600"/>
              </a:spcBef>
              <a:buSzPct val="90000"/>
              <a:buFont typeface="Wingdings" panose="05000000000000000000" pitchFamily="2" charset="2"/>
              <a:buNone/>
            </a:pPr>
            <a:r>
              <a:rPr lang="zh-CN" altLang="en-US" sz="1800" dirty="0">
                <a:solidFill>
                  <a:srgbClr val="00B0F0"/>
                </a:solidFill>
                <a:latin typeface="Consolas" panose="020B0609020204030204" pitchFamily="49" charset="0"/>
              </a:rPr>
              <a:t>'e10adc3949ba59abbe56e057f20f883e'</a:t>
            </a:r>
            <a:endParaRPr lang="zh-CN" altLang="en-US" sz="1800" dirty="0">
              <a:solidFill>
                <a:srgbClr val="00B0F0"/>
              </a:solidFill>
              <a:latin typeface="Consolas" panose="020B0609020204030204"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63489"/>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63491" name="文本占位符 63490"/>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对上面的代码稍加完善，即可实现自己的</a:t>
            </a:r>
            <a:r>
              <a:rPr kumimoji="0" lang="en-US" altLang="zh-CN" sz="2400" b="0" i="0" u="none" strike="noStrike" kern="1200" cap="none" spc="0" normalizeH="0" baseline="0" noProof="1">
                <a:solidFill>
                  <a:schemeClr val="tx1"/>
                </a:solidFill>
                <a:latin typeface="+mn-lt"/>
                <a:ea typeface="+mn-ea"/>
                <a:cs typeface="+mn-cs"/>
              </a:rPr>
              <a:t>MD5</a:t>
            </a:r>
            <a:r>
              <a:rPr kumimoji="0" lang="zh-CN" altLang="en-US" sz="2400" b="0" i="0" u="none" strike="noStrike" kern="1200" cap="none" spc="0" normalizeH="0" baseline="0" noProof="1">
                <a:solidFill>
                  <a:schemeClr val="tx1"/>
                </a:solidFill>
                <a:latin typeface="+mn-lt"/>
                <a:ea typeface="+mn-ea"/>
                <a:cs typeface="+mn-cs"/>
              </a:rPr>
              <a:t>计算器</a:t>
            </a:r>
            <a:endParaRPr kumimoji="0" lang="zh-CN" altLang="en-US" sz="2400" b="0" i="0" u="none" strike="noStrike" kern="1200" cap="none" spc="0" normalizeH="0" baseline="0" noProof="1">
              <a:solidFill>
                <a:schemeClr val="tx1"/>
              </a:solidFill>
              <a:latin typeface="+mn-lt"/>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import hashlib</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import os</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import sys</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fileName = sys.argv[1]</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if os.path.isfile(fileName):</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    with open(fileName, 'r') as fp:</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        lines = fp.readlines()</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    data = ''.join(lines)</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1905" marR="0" indent="-344805"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print(hashlib.md5(data.encode()).hexdigest())</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p:cNvSpPr>
          <p:nvPr>
            <p:ph type="title"/>
          </p:nvPr>
        </p:nvSpPr>
        <p:spPr>
          <a:xfrm>
            <a:off x="554355" y="150495"/>
            <a:ext cx="5398770" cy="414020"/>
          </a:xfrm>
        </p:spPr>
        <p:txBody>
          <a:bodyPr/>
          <a:lstStyle/>
          <a:p>
            <a:pPr fontAlgn="base"/>
            <a:r>
              <a:rPr lang="zh-CN" altLang="en-US" strike="noStrike" noProof="1">
                <a:sym typeface="宋体" panose="02010600030101010101" pitchFamily="2" charset="-122"/>
              </a:rPr>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88066" name="内容占位符 2"/>
          <p:cNvSpPr>
            <a:spLocks noGrp="1"/>
          </p:cNvSpPr>
          <p:nvPr>
            <p:ph sz="half" idx="2"/>
          </p:nvPr>
        </p:nvSpPr>
        <p:spPr/>
        <p:txBody>
          <a:bodyPr wrap="square" lIns="91440" tIns="45720" rIns="91440" bIns="45720" anchor="t"/>
          <a:p>
            <a:pPr>
              <a:buSzPct val="90000"/>
              <a:buFont typeface="Wingdings" panose="05000000000000000000" pitchFamily="2" charset="2"/>
              <a:buChar char="ü"/>
            </a:pPr>
            <a:r>
              <a:rPr lang="zh-CN" altLang="en-US" sz="2400"/>
              <a:t>把上面的代码保存为文件CheckMD5OfFile.py，然后在命令提示符环境中运行并计算指定文件的MD5值，对该文件进行微小修改后再次计算其MD5值，可以发现，哪怕只是修改了一点点内容，MD5值的变化也是非常大的。</a:t>
            </a:r>
            <a:endParaRPr lang="zh-CN" altLang="en-US" sz="2400"/>
          </a:p>
        </p:txBody>
      </p:sp>
      <p:pic>
        <p:nvPicPr>
          <p:cNvPr id="88067" name="图片 6" descr="]W{6T_3EGK28I8]1[Z6UZDC"/>
          <p:cNvPicPr>
            <a:picLocks noChangeAspect="1"/>
          </p:cNvPicPr>
          <p:nvPr/>
        </p:nvPicPr>
        <p:blipFill>
          <a:blip r:embed="rId1"/>
          <a:stretch>
            <a:fillRect/>
          </a:stretch>
        </p:blipFill>
        <p:spPr>
          <a:xfrm>
            <a:off x="3763963" y="2670493"/>
            <a:ext cx="4087812" cy="3036887"/>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65537"/>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89090" name="文本占位符 65538"/>
          <p:cNvSpPr>
            <a:spLocks noGrp="1"/>
          </p:cNvSpPr>
          <p:nvPr>
            <p:ph sz="half" idx="2"/>
          </p:nvPr>
        </p:nvSpPr>
        <p:spPr/>
        <p:txBody>
          <a:bodyPr wrap="square" lIns="91440" tIns="45720" rIns="91440" bIns="45720" anchor="t"/>
          <a:p>
            <a:pPr>
              <a:lnSpc>
                <a:spcPct val="80000"/>
              </a:lnSpc>
              <a:buSzPct val="90000"/>
              <a:buFont typeface="Wingdings" panose="05000000000000000000" pitchFamily="2" charset="2"/>
              <a:buChar char="§"/>
            </a:pPr>
            <a:r>
              <a:rPr lang="zh-CN" altLang="en-US" sz="2400" dirty="0"/>
              <a:t>例</a:t>
            </a:r>
            <a:r>
              <a:rPr lang="en-US" altLang="zh-CN" sz="2400" dirty="0"/>
              <a:t>7-15  </a:t>
            </a:r>
            <a:r>
              <a:rPr lang="zh-CN" altLang="en-US" sz="2400" dirty="0"/>
              <a:t>判断一个文件是否为</a:t>
            </a:r>
            <a:r>
              <a:rPr lang="en-US" altLang="zh-CN" sz="2400" dirty="0"/>
              <a:t>GIF</a:t>
            </a:r>
            <a:r>
              <a:rPr lang="zh-CN" altLang="en-US" sz="2400" dirty="0"/>
              <a:t>图像文件。</a:t>
            </a:r>
            <a:endParaRPr lang="zh-CN" altLang="en-US" sz="2400" dirty="0"/>
          </a:p>
          <a:p>
            <a:pPr>
              <a:lnSpc>
                <a:spcPct val="80000"/>
              </a:lnSpc>
              <a:buSzPct val="90000"/>
              <a:buFont typeface="Wingdings" panose="05000000000000000000" pitchFamily="2" charset="2"/>
              <a:buNone/>
            </a:pP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def</a:t>
            </a:r>
            <a:r>
              <a:rPr lang="en-US" altLang="zh-CN" sz="1800" dirty="0">
                <a:latin typeface="Consolas" panose="020B0609020204030204" pitchFamily="49" charset="0"/>
              </a:rPr>
              <a:t> </a:t>
            </a:r>
            <a:r>
              <a:rPr lang="en-US" altLang="zh-CN" sz="1800" dirty="0" err="1">
                <a:latin typeface="Consolas" panose="020B0609020204030204" pitchFamily="49" charset="0"/>
              </a:rPr>
              <a:t>is_gif</a:t>
            </a:r>
            <a:r>
              <a:rPr lang="en-US" altLang="zh-CN" sz="1800" dirty="0">
                <a:latin typeface="Consolas" panose="020B0609020204030204" pitchFamily="49" charset="0"/>
              </a:rPr>
              <a:t>(</a:t>
            </a:r>
            <a:r>
              <a:rPr lang="en-US" altLang="zh-CN" sz="1800" dirty="0" err="1">
                <a:latin typeface="Consolas" panose="020B0609020204030204" pitchFamily="49" charset="0"/>
              </a:rPr>
              <a:t>fname</a:t>
            </a:r>
            <a:r>
              <a:rPr lang="en-US" altLang="zh-CN" sz="1800" dirty="0">
                <a:latin typeface="Consolas" panose="020B0609020204030204" pitchFamily="49" charset="0"/>
              </a:rPr>
              <a:t>):</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latin typeface="Consolas" panose="020B0609020204030204" pitchFamily="49" charset="0"/>
              </a:rPr>
              <a:t>    with open(</a:t>
            </a:r>
            <a:r>
              <a:rPr lang="en-US" altLang="zh-CN" sz="1800" dirty="0" err="1">
                <a:latin typeface="Consolas" panose="020B0609020204030204" pitchFamily="49" charset="0"/>
              </a:rPr>
              <a:t>fname</a:t>
            </a:r>
            <a:r>
              <a:rPr lang="en-US" altLang="zh-CN" sz="1800" dirty="0">
                <a:latin typeface="Consolas" panose="020B0609020204030204" pitchFamily="49" charset="0"/>
              </a:rPr>
              <a:t>, '</a:t>
            </a:r>
            <a:r>
              <a:rPr lang="en-US" altLang="zh-CN" sz="1800" dirty="0" err="1">
                <a:latin typeface="Consolas" panose="020B0609020204030204" pitchFamily="49" charset="0"/>
              </a:rPr>
              <a:t>rb</a:t>
            </a:r>
            <a:r>
              <a:rPr lang="en-US" altLang="zh-CN" sz="1800" dirty="0">
                <a:latin typeface="Consolas" panose="020B0609020204030204" pitchFamily="49" charset="0"/>
              </a:rPr>
              <a:t>') as </a:t>
            </a:r>
            <a:r>
              <a:rPr lang="en-US" altLang="zh-CN" sz="1800" dirty="0" err="1">
                <a:latin typeface="Consolas" panose="020B0609020204030204" pitchFamily="49" charset="0"/>
              </a:rPr>
              <a:t>fp</a:t>
            </a:r>
            <a:r>
              <a:rPr lang="en-US" altLang="zh-CN" sz="1800" dirty="0">
                <a:latin typeface="Consolas" panose="020B0609020204030204" pitchFamily="49" charset="0"/>
              </a:rPr>
              <a:t>:</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latin typeface="Consolas" panose="020B0609020204030204" pitchFamily="49" charset="0"/>
              </a:rPr>
              <a:t>        first4 = </a:t>
            </a:r>
            <a:r>
              <a:rPr lang="en-US" altLang="zh-CN" sz="1800" dirty="0" err="1">
                <a:latin typeface="Consolas" panose="020B0609020204030204" pitchFamily="49" charset="0"/>
              </a:rPr>
              <a:t>fp.read</a:t>
            </a:r>
            <a:r>
              <a:rPr lang="en-US" altLang="zh-CN" sz="1800" dirty="0">
                <a:latin typeface="Consolas" panose="020B0609020204030204" pitchFamily="49" charset="0"/>
              </a:rPr>
              <a:t>(4)</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latin typeface="Consolas" panose="020B0609020204030204" pitchFamily="49" charset="0"/>
              </a:rPr>
              <a:t>    return first4 == b'GIF8'</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is_gif</a:t>
            </a:r>
            <a:r>
              <a:rPr lang="en-US" altLang="zh-CN" sz="1800" dirty="0">
                <a:latin typeface="Consolas" panose="020B0609020204030204" pitchFamily="49" charset="0"/>
              </a:rPr>
              <a:t>('a.gif')</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solidFill>
                  <a:srgbClr val="00B0F0"/>
                </a:solidFill>
                <a:latin typeface="Consolas" panose="020B0609020204030204" pitchFamily="49" charset="0"/>
              </a:rPr>
              <a:t>True</a:t>
            </a:r>
            <a:endParaRPr lang="en-US" altLang="zh-CN" sz="1800" dirty="0">
              <a:solidFill>
                <a:srgbClr val="00B0F0"/>
              </a:solidFill>
              <a:latin typeface="Consolas" panose="020B0609020204030204" pitchFamily="49" charset="0"/>
            </a:endParaRPr>
          </a:p>
          <a:p>
            <a:pPr>
              <a:lnSpc>
                <a:spcPct val="80000"/>
              </a:lnSpc>
              <a:buSzPct val="90000"/>
              <a:buFont typeface="Wingdings" panose="05000000000000000000" pitchFamily="2" charset="2"/>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is_gif</a:t>
            </a:r>
            <a:r>
              <a:rPr lang="en-US" altLang="zh-CN" sz="1800" dirty="0">
                <a:latin typeface="Consolas" panose="020B0609020204030204" pitchFamily="49" charset="0"/>
              </a:rPr>
              <a:t>('a.png')</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en-US" altLang="zh-CN" sz="1800" dirty="0">
                <a:solidFill>
                  <a:srgbClr val="00B0F0"/>
                </a:solidFill>
                <a:latin typeface="Consolas" panose="020B0609020204030204" pitchFamily="49" charset="0"/>
              </a:rPr>
              <a:t>False</a:t>
            </a:r>
            <a:endParaRPr lang="en-US" altLang="zh-CN" sz="1800" dirty="0">
              <a:solidFill>
                <a:srgbClr val="00B0F0"/>
              </a:solidFill>
              <a:latin typeface="Consolas" panose="020B0609020204030204" pitchFamily="49"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6656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90114" name="文本占位符 66562"/>
          <p:cNvSpPr>
            <a:spLocks noGrp="1"/>
          </p:cNvSpPr>
          <p:nvPr>
            <p:ph sz="half" idx="2"/>
          </p:nvPr>
        </p:nvSpPr>
        <p:spPr/>
        <p:txBody>
          <a:bodyPr wrap="square" lIns="91440" tIns="45720" rIns="91440" bIns="45720" anchor="t"/>
          <a:p>
            <a:pPr>
              <a:lnSpc>
                <a:spcPct val="90000"/>
              </a:lnSpc>
              <a:buSzPct val="90000"/>
              <a:buFont typeface="Wingdings" panose="05000000000000000000" pitchFamily="2" charset="2"/>
              <a:buChar char="§"/>
            </a:pPr>
            <a:r>
              <a:rPr lang="zh-CN" altLang="en-US" sz="2400" dirty="0"/>
              <a:t>例</a:t>
            </a:r>
            <a:r>
              <a:rPr lang="en-US" altLang="zh-CN" sz="2400" dirty="0"/>
              <a:t>7-16  </a:t>
            </a:r>
            <a:r>
              <a:rPr lang="zh-CN" altLang="en-US" sz="2400" dirty="0"/>
              <a:t>比较两个文本文件内容是否相同。</a:t>
            </a:r>
            <a:endParaRPr lang="zh-CN" altLang="en-US" sz="2400" dirty="0"/>
          </a:p>
          <a:p>
            <a:pPr>
              <a:lnSpc>
                <a:spcPct val="90000"/>
              </a:lnSpc>
              <a:buSzPct val="90000"/>
              <a:buFont typeface="Wingdings" panose="05000000000000000000" pitchFamily="2" charset="2"/>
              <a:buNone/>
            </a:pPr>
            <a:endParaRPr lang="en-US" altLang="zh-CN" sz="1800" dirty="0">
              <a:latin typeface="Times New Roman" panose="02020603050405020304" pitchFamily="18" charset="0"/>
            </a:endParaRPr>
          </a:p>
          <a:p>
            <a:pPr>
              <a:lnSpc>
                <a:spcPct val="90000"/>
              </a:lnSpc>
              <a:buSzPct val="90000"/>
              <a:buFont typeface="Wingdings" panose="05000000000000000000" pitchFamily="2" charset="2"/>
              <a:buNone/>
            </a:pPr>
            <a:r>
              <a:rPr lang="en-US" altLang="zh-CN" sz="1800" dirty="0">
                <a:latin typeface="Consolas" panose="020B0609020204030204" pitchFamily="49" charset="0"/>
              </a:rPr>
              <a:t>import </a:t>
            </a:r>
            <a:r>
              <a:rPr lang="en-US" altLang="zh-CN" sz="1800" dirty="0" err="1">
                <a:latin typeface="Consolas" panose="020B0609020204030204" pitchFamily="49" charset="0"/>
              </a:rPr>
              <a:t>difflib</a:t>
            </a:r>
            <a:endParaRPr lang="en-US" altLang="zh-CN" sz="1800" dirty="0">
              <a:latin typeface="Consolas" panose="020B0609020204030204" pitchFamily="49" charset="0"/>
            </a:endParaRPr>
          </a:p>
          <a:p>
            <a:pPr>
              <a:lnSpc>
                <a:spcPct val="90000"/>
              </a:lnSpc>
              <a:buSzPct val="90000"/>
              <a:buFont typeface="Wingdings" panose="05000000000000000000" pitchFamily="2" charset="2"/>
              <a:buNone/>
            </a:pPr>
            <a:endParaRPr lang="en-US" altLang="zh-CN" sz="1800" dirty="0">
              <a:latin typeface="Consolas" panose="020B0609020204030204" pitchFamily="49" charset="0"/>
            </a:endParaRPr>
          </a:p>
          <a:p>
            <a:pPr>
              <a:lnSpc>
                <a:spcPct val="90000"/>
              </a:lnSpc>
              <a:buSzPct val="90000"/>
              <a:buFont typeface="Wingdings" panose="05000000000000000000" pitchFamily="2" charset="2"/>
              <a:buNone/>
            </a:pPr>
            <a:r>
              <a:rPr lang="en-US" altLang="zh-CN" sz="1800" dirty="0">
                <a:latin typeface="Consolas" panose="020B0609020204030204" pitchFamily="49" charset="0"/>
              </a:rPr>
              <a:t>A = open('c:\\</a:t>
            </a:r>
            <a:r>
              <a:rPr lang="en-US" altLang="zh-CN" sz="1800" dirty="0" err="1">
                <a:latin typeface="Consolas" panose="020B0609020204030204" pitchFamily="49" charset="0"/>
              </a:rPr>
              <a:t>dir.txt','r</a:t>
            </a:r>
            <a:r>
              <a:rPr lang="en-US" altLang="zh-CN" sz="1800" dirty="0">
                <a:latin typeface="Consolas" panose="020B0609020204030204" pitchFamily="49" charset="0"/>
              </a:rPr>
              <a:t>')</a:t>
            </a:r>
            <a:endParaRPr lang="en-US" altLang="zh-CN" sz="1800" dirty="0">
              <a:latin typeface="Consolas" panose="020B0609020204030204" pitchFamily="49" charset="0"/>
            </a:endParaRPr>
          </a:p>
          <a:p>
            <a:pPr>
              <a:lnSpc>
                <a:spcPct val="90000"/>
              </a:lnSpc>
              <a:buSzPct val="90000"/>
              <a:buFont typeface="Wingdings" panose="05000000000000000000" pitchFamily="2" charset="2"/>
              <a:buNone/>
            </a:pPr>
            <a:r>
              <a:rPr lang="en-US" altLang="zh-CN" sz="1800" dirty="0">
                <a:latin typeface="Consolas" panose="020B0609020204030204" pitchFamily="49" charset="0"/>
              </a:rPr>
              <a:t>B = open('c:\\dir1.txt','r')</a:t>
            </a:r>
            <a:endParaRPr lang="en-US" altLang="zh-CN" sz="1800" dirty="0">
              <a:latin typeface="Consolas" panose="020B0609020204030204" pitchFamily="49" charset="0"/>
            </a:endParaRPr>
          </a:p>
          <a:p>
            <a:pPr>
              <a:lnSpc>
                <a:spcPct val="90000"/>
              </a:lnSpc>
              <a:buSzPct val="90000"/>
              <a:buFont typeface="Wingdings" panose="05000000000000000000" pitchFamily="2" charset="2"/>
              <a:buNone/>
            </a:pPr>
            <a:r>
              <a:rPr lang="en-US" altLang="zh-CN" sz="1800" dirty="0" err="1">
                <a:latin typeface="Consolas" panose="020B0609020204030204" pitchFamily="49" charset="0"/>
              </a:rPr>
              <a:t>contentA</a:t>
            </a:r>
            <a:r>
              <a:rPr lang="en-US" altLang="zh-CN" sz="1800" dirty="0">
                <a:latin typeface="Consolas" panose="020B0609020204030204" pitchFamily="49" charset="0"/>
              </a:rPr>
              <a:t> = </a:t>
            </a:r>
            <a:r>
              <a:rPr lang="en-US" altLang="zh-CN" sz="1800" dirty="0" err="1">
                <a:latin typeface="Consolas" panose="020B0609020204030204" pitchFamily="49" charset="0"/>
              </a:rPr>
              <a:t>A.read</a:t>
            </a:r>
            <a:r>
              <a:rPr lang="en-US" altLang="zh-CN" sz="1800" dirty="0">
                <a:latin typeface="Consolas" panose="020B0609020204030204" pitchFamily="49" charset="0"/>
              </a:rPr>
              <a:t>()</a:t>
            </a:r>
            <a:endParaRPr lang="en-US" altLang="zh-CN" sz="1800" dirty="0">
              <a:latin typeface="Consolas" panose="020B0609020204030204" pitchFamily="49" charset="0"/>
            </a:endParaRPr>
          </a:p>
          <a:p>
            <a:pPr>
              <a:lnSpc>
                <a:spcPct val="90000"/>
              </a:lnSpc>
              <a:buSzPct val="90000"/>
              <a:buFont typeface="Wingdings" panose="05000000000000000000" pitchFamily="2" charset="2"/>
              <a:buNone/>
            </a:pPr>
            <a:r>
              <a:rPr lang="en-US" altLang="zh-CN" sz="1800" dirty="0" err="1">
                <a:latin typeface="Consolas" panose="020B0609020204030204" pitchFamily="49" charset="0"/>
              </a:rPr>
              <a:t>contentB</a:t>
            </a:r>
            <a:r>
              <a:rPr lang="en-US" altLang="zh-CN" sz="1800" dirty="0">
                <a:latin typeface="Consolas" panose="020B0609020204030204" pitchFamily="49" charset="0"/>
              </a:rPr>
              <a:t> = </a:t>
            </a:r>
            <a:r>
              <a:rPr lang="en-US" altLang="zh-CN" sz="1800" dirty="0" err="1">
                <a:latin typeface="Consolas" panose="020B0609020204030204" pitchFamily="49" charset="0"/>
              </a:rPr>
              <a:t>B.read</a:t>
            </a:r>
            <a:r>
              <a:rPr lang="en-US" altLang="zh-CN" sz="1800" dirty="0">
                <a:latin typeface="Consolas" panose="020B0609020204030204" pitchFamily="49" charset="0"/>
              </a:rPr>
              <a:t>()</a:t>
            </a:r>
            <a:endParaRPr lang="en-US" altLang="zh-CN" sz="1800" dirty="0">
              <a:latin typeface="Consolas" panose="020B0609020204030204" pitchFamily="49" charset="0"/>
            </a:endParaRPr>
          </a:p>
          <a:p>
            <a:pPr>
              <a:lnSpc>
                <a:spcPct val="90000"/>
              </a:lnSpc>
              <a:buSzPct val="90000"/>
              <a:buFont typeface="Wingdings" panose="05000000000000000000" pitchFamily="2" charset="2"/>
              <a:buNone/>
            </a:pPr>
            <a:r>
              <a:rPr lang="en-US" altLang="zh-CN" sz="1800" dirty="0">
                <a:latin typeface="Consolas" panose="020B0609020204030204" pitchFamily="49" charset="0"/>
              </a:rPr>
              <a:t>s = </a:t>
            </a:r>
            <a:r>
              <a:rPr lang="en-US" altLang="zh-CN" sz="1800" dirty="0" err="1">
                <a:latin typeface="Consolas" panose="020B0609020204030204" pitchFamily="49" charset="0"/>
              </a:rPr>
              <a:t>difflib.SequenceMatcher</a:t>
            </a:r>
            <a:r>
              <a:rPr lang="en-US" altLang="zh-CN" sz="1800" dirty="0">
                <a:latin typeface="Consolas" panose="020B0609020204030204" pitchFamily="49" charset="0"/>
              </a:rPr>
              <a:t>(lambda x:x=="",contentA,contentB)</a:t>
            </a:r>
            <a:endParaRPr lang="en-US" altLang="zh-CN" sz="1800" dirty="0">
              <a:latin typeface="Consolas" panose="020B0609020204030204" pitchFamily="49" charset="0"/>
            </a:endParaRPr>
          </a:p>
          <a:p>
            <a:pPr>
              <a:lnSpc>
                <a:spcPct val="90000"/>
              </a:lnSpc>
              <a:buSzPct val="90000"/>
              <a:buFont typeface="Wingdings" panose="05000000000000000000" pitchFamily="2" charset="2"/>
              <a:buNone/>
            </a:pPr>
            <a:r>
              <a:rPr lang="en-US" altLang="zh-CN" sz="1800" dirty="0">
                <a:latin typeface="Consolas" panose="020B0609020204030204" pitchFamily="49" charset="0"/>
              </a:rPr>
              <a:t>result = </a:t>
            </a:r>
            <a:r>
              <a:rPr lang="en-US" altLang="zh-CN" sz="1800" dirty="0" err="1">
                <a:latin typeface="Consolas" panose="020B0609020204030204" pitchFamily="49" charset="0"/>
              </a:rPr>
              <a:t>s.get_opcodes</a:t>
            </a:r>
            <a:r>
              <a:rPr lang="en-US" altLang="zh-CN" sz="1800" dirty="0">
                <a:latin typeface="Consolas" panose="020B0609020204030204" pitchFamily="49" charset="0"/>
              </a:rPr>
              <a:t>()</a:t>
            </a:r>
            <a:endParaRPr lang="en-US" altLang="zh-CN" sz="1800" dirty="0">
              <a:latin typeface="Consolas" panose="020B0609020204030204" pitchFamily="49" charset="0"/>
            </a:endParaRPr>
          </a:p>
          <a:p>
            <a:pPr>
              <a:lnSpc>
                <a:spcPct val="90000"/>
              </a:lnSpc>
              <a:buSzPct val="90000"/>
              <a:buFont typeface="Wingdings" panose="05000000000000000000" pitchFamily="2" charset="2"/>
              <a:buNone/>
            </a:pPr>
            <a:r>
              <a:rPr lang="en-US" altLang="zh-CN" sz="1800" dirty="0">
                <a:latin typeface="Consolas" panose="020B0609020204030204" pitchFamily="49" charset="0"/>
              </a:rPr>
              <a:t>for tag,i1,i2,j1,j2 in result:</a:t>
            </a:r>
            <a:endParaRPr lang="en-US" altLang="zh-CN" sz="1800" dirty="0">
              <a:latin typeface="Consolas" panose="020B0609020204030204" pitchFamily="49" charset="0"/>
            </a:endParaRPr>
          </a:p>
          <a:p>
            <a:pPr>
              <a:lnSpc>
                <a:spcPct val="90000"/>
              </a:lnSpc>
              <a:buSzPct val="90000"/>
              <a:buFont typeface="Wingdings" panose="05000000000000000000" pitchFamily="2" charset="2"/>
              <a:buNone/>
            </a:pPr>
            <a:r>
              <a:rPr lang="en-US" altLang="zh-CN" sz="1800" dirty="0">
                <a:latin typeface="Consolas" panose="020B0609020204030204" pitchFamily="49" charset="0"/>
              </a:rPr>
              <a:t>    print("%s </a:t>
            </a:r>
            <a:r>
              <a:rPr lang="en-US" altLang="zh-CN" sz="1800" dirty="0" err="1">
                <a:latin typeface="Consolas" panose="020B0609020204030204" pitchFamily="49" charset="0"/>
              </a:rPr>
              <a:t>contentA</a:t>
            </a:r>
            <a:r>
              <a:rPr lang="en-US" altLang="zh-CN" sz="1800" dirty="0">
                <a:latin typeface="Consolas" panose="020B0609020204030204" pitchFamily="49" charset="0"/>
              </a:rPr>
              <a:t>[%d:%d]=%s </a:t>
            </a:r>
            <a:r>
              <a:rPr lang="en-US" altLang="zh-CN" sz="1800" dirty="0" err="1">
                <a:latin typeface="Consolas" panose="020B0609020204030204" pitchFamily="49" charset="0"/>
              </a:rPr>
              <a:t>contentB</a:t>
            </a:r>
            <a:r>
              <a:rPr lang="en-US" altLang="zh-CN" sz="1800" dirty="0">
                <a:latin typeface="Consolas" panose="020B0609020204030204" pitchFamily="49" charset="0"/>
              </a:rPr>
              <a:t>[%d:%d]=%s"%\</a:t>
            </a:r>
            <a:endParaRPr lang="en-US" altLang="zh-CN" sz="1800" dirty="0">
              <a:latin typeface="Consolas" panose="020B0609020204030204" pitchFamily="49" charset="0"/>
            </a:endParaRPr>
          </a:p>
          <a:p>
            <a:pPr>
              <a:lnSpc>
                <a:spcPct val="90000"/>
              </a:lnSpc>
              <a:buSzPct val="90000"/>
              <a:buFont typeface="Wingdings" panose="05000000000000000000" pitchFamily="2" charset="2"/>
              <a:buNone/>
            </a:pPr>
            <a:r>
              <a:rPr lang="en-US" altLang="zh-CN" sz="1800" dirty="0">
                <a:latin typeface="Consolas" panose="020B0609020204030204" pitchFamily="49" charset="0"/>
              </a:rPr>
              <a:t>          (tag,i1,i2, </a:t>
            </a:r>
            <a:r>
              <a:rPr lang="en-US" altLang="zh-CN" sz="1800" dirty="0" err="1">
                <a:latin typeface="Consolas" panose="020B0609020204030204" pitchFamily="49" charset="0"/>
              </a:rPr>
              <a:t>contentA</a:t>
            </a:r>
            <a:r>
              <a:rPr lang="en-US" altLang="zh-CN" sz="1800" dirty="0">
                <a:latin typeface="Consolas" panose="020B0609020204030204" pitchFamily="49" charset="0"/>
              </a:rPr>
              <a:t> [i1:i2],j1,j2, </a:t>
            </a:r>
            <a:r>
              <a:rPr lang="en-US" altLang="zh-CN" sz="1800" dirty="0" err="1">
                <a:latin typeface="Consolas" panose="020B0609020204030204" pitchFamily="49" charset="0"/>
              </a:rPr>
              <a:t>contentB</a:t>
            </a:r>
            <a:r>
              <a:rPr lang="en-US" altLang="zh-CN" sz="1800" dirty="0">
                <a:latin typeface="Consolas" panose="020B0609020204030204" pitchFamily="49" charset="0"/>
              </a:rPr>
              <a:t>[j1:j2]))</a:t>
            </a:r>
            <a:endParaRPr lang="zh-CN" altLang="en-US" sz="1800" dirty="0">
              <a:latin typeface="Consolas" panose="020B0609020204030204"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67585"/>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91138" name="文本占位符 67586"/>
          <p:cNvSpPr>
            <a:spLocks noGrp="1"/>
          </p:cNvSpPr>
          <p:nvPr>
            <p:ph sz="half" idx="2"/>
          </p:nvPr>
        </p:nvSpPr>
        <p:spPr/>
        <p:txBody>
          <a:bodyPr wrap="square" lIns="91440" tIns="45720" rIns="91440" bIns="45720" anchor="t"/>
          <a:p>
            <a:pPr>
              <a:lnSpc>
                <a:spcPct val="80000"/>
              </a:lnSpc>
              <a:buSzPct val="90000"/>
              <a:buFont typeface="Wingdings" panose="05000000000000000000" pitchFamily="2" charset="2"/>
              <a:buChar char="§"/>
            </a:pPr>
            <a:r>
              <a:rPr lang="zh-CN" altLang="en-US" sz="2400" dirty="0"/>
              <a:t>例</a:t>
            </a:r>
            <a:r>
              <a:rPr lang="en-US" altLang="zh-CN" sz="2400" dirty="0"/>
              <a:t>7-17  </a:t>
            </a:r>
            <a:r>
              <a:rPr lang="zh-CN" altLang="en-US" sz="2400" dirty="0"/>
              <a:t>使用xlwt写入Excel文件。</a:t>
            </a:r>
            <a:endParaRPr lang="zh-CN" altLang="en-US" sz="2400" dirty="0"/>
          </a:p>
          <a:p>
            <a:pPr>
              <a:lnSpc>
                <a:spcPct val="80000"/>
              </a:lnSpc>
              <a:buSzPct val="90000"/>
              <a:buFont typeface="Wingdings" panose="05000000000000000000" pitchFamily="2" charset="2"/>
              <a:buNone/>
            </a:pPr>
            <a:endParaRPr lang="zh-CN" altLang="en-US" sz="1800" dirty="0">
              <a:latin typeface="Consolas" panose="020B0609020204030204" pitchFamily="49" charset="0"/>
            </a:endParaRPr>
          </a:p>
          <a:p>
            <a:pPr>
              <a:spcBef>
                <a:spcPct val="0"/>
              </a:spcBef>
              <a:buSzPct val="90000"/>
              <a:buFont typeface="Wingdings" panose="05000000000000000000" pitchFamily="2" charset="2"/>
              <a:buNone/>
            </a:pPr>
            <a:r>
              <a:rPr lang="zh-CN" altLang="en-US" sz="1800" dirty="0">
                <a:latin typeface="Consolas" panose="020B0609020204030204" pitchFamily="49" charset="0"/>
              </a:rPr>
              <a:t>from xlwt import *</a:t>
            </a:r>
            <a:endParaRPr lang="zh-CN" altLang="en-US" sz="1800" dirty="0">
              <a:latin typeface="Consolas" panose="020B0609020204030204" pitchFamily="49" charset="0"/>
            </a:endParaRPr>
          </a:p>
          <a:p>
            <a:pPr>
              <a:spcBef>
                <a:spcPct val="0"/>
              </a:spcBef>
              <a:buSzPct val="90000"/>
              <a:buFont typeface="Wingdings" panose="05000000000000000000" pitchFamily="2" charset="2"/>
              <a:buNone/>
            </a:pPr>
            <a:endParaRPr lang="zh-CN" altLang="en-US" sz="1800" dirty="0">
              <a:latin typeface="Consolas" panose="020B0609020204030204" pitchFamily="49" charset="0"/>
            </a:endParaRPr>
          </a:p>
          <a:p>
            <a:pPr>
              <a:spcBef>
                <a:spcPct val="0"/>
              </a:spcBef>
              <a:buSzPct val="90000"/>
              <a:buFont typeface="Wingdings" panose="05000000000000000000" pitchFamily="2" charset="2"/>
              <a:buNone/>
            </a:pPr>
            <a:r>
              <a:rPr lang="zh-CN" altLang="en-US" sz="1800" dirty="0">
                <a:latin typeface="Consolas" panose="020B0609020204030204" pitchFamily="49" charset="0"/>
              </a:rPr>
              <a:t>book = Workbook()                      </a:t>
            </a:r>
            <a:r>
              <a:rPr lang="en-US" altLang="zh-CN" sz="1800" dirty="0">
                <a:latin typeface="Consolas" panose="020B0609020204030204" pitchFamily="49" charset="0"/>
              </a:rPr>
              <a:t>#</a:t>
            </a:r>
            <a:r>
              <a:rPr lang="zh-CN" altLang="en-US" sz="1800" dirty="0">
                <a:latin typeface="Consolas" panose="020B0609020204030204" pitchFamily="49" charset="0"/>
              </a:rPr>
              <a:t>新建</a:t>
            </a:r>
            <a:r>
              <a:rPr lang="en-US" altLang="zh-CN" sz="1800" dirty="0">
                <a:latin typeface="Consolas" panose="020B0609020204030204" pitchFamily="49" charset="0"/>
              </a:rPr>
              <a:t>workbook</a:t>
            </a:r>
            <a:endParaRPr lang="en-US" altLang="zh-CN" sz="1800" dirty="0">
              <a:latin typeface="Consolas" panose="020B0609020204030204" pitchFamily="49" charset="0"/>
            </a:endParaRPr>
          </a:p>
          <a:p>
            <a:pPr>
              <a:spcBef>
                <a:spcPct val="0"/>
              </a:spcBef>
              <a:buSzPct val="90000"/>
              <a:buFont typeface="Wingdings" panose="05000000000000000000" pitchFamily="2" charset="2"/>
              <a:buNone/>
            </a:pPr>
            <a:r>
              <a:rPr lang="zh-CN" altLang="en-US" sz="1800" dirty="0">
                <a:latin typeface="Consolas" panose="020B0609020204030204" pitchFamily="49" charset="0"/>
              </a:rPr>
              <a:t>sheet1 = book.add_sheet("First")       </a:t>
            </a:r>
            <a:r>
              <a:rPr lang="en-US" altLang="zh-CN" sz="1800" dirty="0">
                <a:latin typeface="Consolas" panose="020B0609020204030204" pitchFamily="49" charset="0"/>
              </a:rPr>
              <a:t>#</a:t>
            </a:r>
            <a:r>
              <a:rPr lang="zh-CN" altLang="en-US" sz="1800" dirty="0">
                <a:latin typeface="Consolas" panose="020B0609020204030204" pitchFamily="49" charset="0"/>
              </a:rPr>
              <a:t>新建</a:t>
            </a:r>
            <a:r>
              <a:rPr lang="en-US" altLang="zh-CN" sz="1800" dirty="0">
                <a:latin typeface="Consolas" panose="020B0609020204030204" pitchFamily="49" charset="0"/>
              </a:rPr>
              <a:t>worksheet</a:t>
            </a:r>
            <a:endParaRPr lang="en-US" altLang="zh-CN" sz="1800" dirty="0">
              <a:latin typeface="Consolas" panose="020B0609020204030204" pitchFamily="49" charset="0"/>
            </a:endParaRPr>
          </a:p>
          <a:p>
            <a:pPr>
              <a:spcBef>
                <a:spcPct val="0"/>
              </a:spcBef>
              <a:buSzPct val="90000"/>
              <a:buFont typeface="Wingdings" panose="05000000000000000000" pitchFamily="2" charset="2"/>
              <a:buNone/>
            </a:pPr>
            <a:r>
              <a:rPr lang="zh-CN" altLang="en-US" sz="1800" dirty="0">
                <a:latin typeface="Consolas" panose="020B0609020204030204" pitchFamily="49" charset="0"/>
              </a:rPr>
              <a:t>al=Alignment()</a:t>
            </a:r>
            <a:endParaRPr lang="zh-CN" altLang="en-US" sz="1800" dirty="0">
              <a:latin typeface="Consolas" panose="020B0609020204030204" pitchFamily="49" charset="0"/>
            </a:endParaRPr>
          </a:p>
          <a:p>
            <a:pPr>
              <a:spcBef>
                <a:spcPct val="0"/>
              </a:spcBef>
              <a:buSzPct val="90000"/>
              <a:buFont typeface="Wingdings" panose="05000000000000000000" pitchFamily="2" charset="2"/>
              <a:buNone/>
            </a:pPr>
            <a:r>
              <a:rPr lang="zh-CN" altLang="en-US" sz="1800" dirty="0">
                <a:latin typeface="Consolas" panose="020B0609020204030204" pitchFamily="49" charset="0"/>
              </a:rPr>
              <a:t>al.horz=Alignment.HORZ_CENTER</a:t>
            </a:r>
            <a:endParaRPr lang="zh-CN" altLang="en-US" sz="1800" dirty="0">
              <a:latin typeface="Consolas" panose="020B0609020204030204" pitchFamily="49" charset="0"/>
            </a:endParaRPr>
          </a:p>
          <a:p>
            <a:pPr>
              <a:spcBef>
                <a:spcPct val="0"/>
              </a:spcBef>
              <a:buSzPct val="90000"/>
              <a:buFont typeface="Wingdings" panose="05000000000000000000" pitchFamily="2" charset="2"/>
              <a:buNone/>
            </a:pPr>
            <a:r>
              <a:rPr lang="zh-CN" altLang="en-US" sz="1800" dirty="0">
                <a:latin typeface="Consolas" panose="020B0609020204030204" pitchFamily="49" charset="0"/>
              </a:rPr>
              <a:t>al.vert=Alignment.VERT_CENTER          </a:t>
            </a:r>
            <a:r>
              <a:rPr lang="en-US" altLang="zh-CN" sz="1800" dirty="0">
                <a:latin typeface="Consolas" panose="020B0609020204030204" pitchFamily="49" charset="0"/>
              </a:rPr>
              <a:t>#</a:t>
            </a:r>
            <a:r>
              <a:rPr lang="zh-CN" altLang="en-US" sz="1800" dirty="0">
                <a:latin typeface="Consolas" panose="020B0609020204030204" pitchFamily="49" charset="0"/>
              </a:rPr>
              <a:t>对齐方式</a:t>
            </a:r>
            <a:endParaRPr lang="zh-CN" altLang="en-US" sz="1800" dirty="0">
              <a:latin typeface="Consolas" panose="020B0609020204030204" pitchFamily="49" charset="0"/>
            </a:endParaRPr>
          </a:p>
          <a:p>
            <a:pPr>
              <a:spcBef>
                <a:spcPct val="0"/>
              </a:spcBef>
              <a:buSzPct val="90000"/>
              <a:buFont typeface="Wingdings" panose="05000000000000000000" pitchFamily="2" charset="2"/>
              <a:buNone/>
            </a:pPr>
            <a:r>
              <a:rPr lang="zh-CN" altLang="en-US" sz="1800" dirty="0">
                <a:latin typeface="Consolas" panose="020B0609020204030204" pitchFamily="49" charset="0"/>
              </a:rPr>
              <a:t>borders=Borders()</a:t>
            </a:r>
            <a:endParaRPr lang="zh-CN" altLang="en-US" sz="1800" dirty="0">
              <a:latin typeface="Consolas" panose="020B0609020204030204" pitchFamily="49" charset="0"/>
            </a:endParaRPr>
          </a:p>
          <a:p>
            <a:pPr>
              <a:spcBef>
                <a:spcPct val="0"/>
              </a:spcBef>
              <a:buSzPct val="90000"/>
              <a:buFont typeface="Wingdings" panose="05000000000000000000" pitchFamily="2" charset="2"/>
              <a:buNone/>
            </a:pPr>
            <a:r>
              <a:rPr lang="zh-CN" altLang="en-US" sz="1800" dirty="0">
                <a:latin typeface="Consolas" panose="020B0609020204030204" pitchFamily="49" charset="0"/>
              </a:rPr>
              <a:t>borders.bottom=Borders.THICK           </a:t>
            </a:r>
            <a:r>
              <a:rPr lang="en-US" altLang="zh-CN" sz="1800" dirty="0">
                <a:latin typeface="Consolas" panose="020B0609020204030204" pitchFamily="49" charset="0"/>
              </a:rPr>
              <a:t>#</a:t>
            </a:r>
            <a:r>
              <a:rPr lang="zh-CN" altLang="en-US" sz="1800" dirty="0">
                <a:latin typeface="Consolas" panose="020B0609020204030204" pitchFamily="49" charset="0"/>
              </a:rPr>
              <a:t>边框样式</a:t>
            </a:r>
            <a:endParaRPr lang="zh-CN" altLang="en-US" sz="1800" dirty="0">
              <a:latin typeface="Consolas" panose="020B0609020204030204" pitchFamily="49" charset="0"/>
            </a:endParaRPr>
          </a:p>
          <a:p>
            <a:pPr>
              <a:spcBef>
                <a:spcPct val="0"/>
              </a:spcBef>
              <a:buSzPct val="90000"/>
              <a:buFont typeface="Wingdings" panose="05000000000000000000" pitchFamily="2" charset="2"/>
              <a:buNone/>
            </a:pPr>
            <a:r>
              <a:rPr lang="zh-CN" altLang="en-US" sz="1800" dirty="0">
                <a:latin typeface="Consolas" panose="020B0609020204030204" pitchFamily="49" charset="0"/>
              </a:rPr>
              <a:t>style=XFStyle()</a:t>
            </a:r>
            <a:endParaRPr lang="zh-CN" altLang="en-US" sz="1800" dirty="0">
              <a:latin typeface="Consolas" panose="020B0609020204030204" pitchFamily="49" charset="0"/>
            </a:endParaRPr>
          </a:p>
          <a:p>
            <a:pPr>
              <a:spcBef>
                <a:spcPct val="0"/>
              </a:spcBef>
              <a:buSzPct val="90000"/>
              <a:buFont typeface="Wingdings" panose="05000000000000000000" pitchFamily="2" charset="2"/>
              <a:buNone/>
            </a:pPr>
            <a:r>
              <a:rPr lang="zh-CN" altLang="en-US" sz="1800" dirty="0">
                <a:latin typeface="Consolas" panose="020B0609020204030204" pitchFamily="49" charset="0"/>
              </a:rPr>
              <a:t>style.alignment=al</a:t>
            </a:r>
            <a:endParaRPr lang="zh-CN" altLang="en-US" sz="1800" dirty="0">
              <a:latin typeface="Consolas" panose="020B0609020204030204" pitchFamily="49" charset="0"/>
            </a:endParaRPr>
          </a:p>
          <a:p>
            <a:pPr>
              <a:spcBef>
                <a:spcPct val="0"/>
              </a:spcBef>
              <a:buSzPct val="90000"/>
              <a:buFont typeface="Wingdings" panose="05000000000000000000" pitchFamily="2" charset="2"/>
              <a:buNone/>
            </a:pPr>
            <a:r>
              <a:rPr lang="zh-CN" altLang="en-US" sz="1800" dirty="0">
                <a:latin typeface="Consolas" panose="020B0609020204030204" pitchFamily="49" charset="0"/>
              </a:rPr>
              <a:t>style.borders=borders</a:t>
            </a:r>
            <a:endParaRPr lang="zh-CN" altLang="en-US" sz="1800" dirty="0">
              <a:latin typeface="Consolas" panose="020B0609020204030204" pitchFamily="49" charset="0"/>
            </a:endParaRPr>
          </a:p>
          <a:p>
            <a:pPr>
              <a:spcBef>
                <a:spcPct val="0"/>
              </a:spcBef>
              <a:buSzPct val="90000"/>
              <a:buFont typeface="Wingdings" panose="05000000000000000000" pitchFamily="2" charset="2"/>
              <a:buNone/>
            </a:pPr>
            <a:r>
              <a:rPr lang="zh-CN" altLang="en-US" sz="1800" dirty="0">
                <a:latin typeface="Consolas" panose="020B0609020204030204" pitchFamily="49" charset="0"/>
              </a:rPr>
              <a:t>row0=sheet1.row(0)</a:t>
            </a:r>
            <a:endParaRPr lang="zh-CN" altLang="en-US" sz="1800" dirty="0">
              <a:latin typeface="Consolas" panose="020B0609020204030204" pitchFamily="49" charset="0"/>
            </a:endParaRPr>
          </a:p>
          <a:p>
            <a:pPr>
              <a:spcBef>
                <a:spcPct val="0"/>
              </a:spcBef>
              <a:buSzPct val="90000"/>
              <a:buFont typeface="Wingdings" panose="05000000000000000000" pitchFamily="2" charset="2"/>
              <a:buNone/>
            </a:pPr>
            <a:r>
              <a:rPr lang="zh-CN" altLang="en-US" sz="1800" dirty="0">
                <a:latin typeface="Consolas" panose="020B0609020204030204" pitchFamily="49" charset="0"/>
              </a:rPr>
              <a:t>row0.write(0,'test',style=style)       </a:t>
            </a:r>
            <a:r>
              <a:rPr lang="en-US" altLang="zh-CN" sz="1800" dirty="0">
                <a:latin typeface="Consolas" panose="020B0609020204030204" pitchFamily="49" charset="0"/>
              </a:rPr>
              <a:t>#</a:t>
            </a:r>
            <a:r>
              <a:rPr lang="zh-CN" altLang="en-US" sz="1800" dirty="0">
                <a:latin typeface="Consolas" panose="020B0609020204030204" pitchFamily="49" charset="0"/>
              </a:rPr>
              <a:t>写入单元格</a:t>
            </a:r>
            <a:endParaRPr lang="zh-CN" altLang="en-US" sz="1800" dirty="0">
              <a:latin typeface="Consolas" panose="020B0609020204030204" pitchFamily="49" charset="0"/>
            </a:endParaRPr>
          </a:p>
          <a:p>
            <a:pPr>
              <a:spcBef>
                <a:spcPct val="0"/>
              </a:spcBef>
              <a:buSzPct val="90000"/>
              <a:buFont typeface="Wingdings" panose="05000000000000000000" pitchFamily="2" charset="2"/>
              <a:buNone/>
            </a:pPr>
            <a:r>
              <a:rPr lang="zh-CN" altLang="en-US" sz="1800" dirty="0">
                <a:latin typeface="Consolas" panose="020B0609020204030204" pitchFamily="49" charset="0"/>
              </a:rPr>
              <a:t>book.save(r'd:\test.xls')              </a:t>
            </a:r>
            <a:r>
              <a:rPr lang="en-US" altLang="zh-CN" sz="1800" dirty="0">
                <a:latin typeface="Consolas" panose="020B0609020204030204" pitchFamily="49" charset="0"/>
              </a:rPr>
              <a:t>#</a:t>
            </a:r>
            <a:r>
              <a:rPr lang="zh-CN" altLang="en-US" sz="1800" dirty="0">
                <a:latin typeface="Consolas" panose="020B0609020204030204" pitchFamily="49" charset="0"/>
              </a:rPr>
              <a:t>保存文件</a:t>
            </a:r>
            <a:endParaRPr lang="zh-CN" altLang="en-US" sz="1800" dirty="0">
              <a:latin typeface="Consolas" panose="020B0609020204030204"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68609"/>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92162" name="文本占位符 68610"/>
          <p:cNvSpPr>
            <a:spLocks noGrp="1"/>
          </p:cNvSpPr>
          <p:nvPr>
            <p:ph sz="half" idx="2"/>
          </p:nvPr>
        </p:nvSpPr>
        <p:spPr/>
        <p:txBody>
          <a:bodyPr wrap="square" lIns="91440" tIns="45720" rIns="91440" bIns="45720" anchor="t"/>
          <a:p>
            <a:pPr>
              <a:lnSpc>
                <a:spcPct val="80000"/>
              </a:lnSpc>
              <a:buSzPct val="90000"/>
              <a:buFont typeface="Wingdings" panose="05000000000000000000" pitchFamily="2" charset="2"/>
              <a:buChar char="§"/>
            </a:pPr>
            <a:r>
              <a:rPr lang="zh-CN" altLang="en-US" sz="2400" dirty="0"/>
              <a:t>例</a:t>
            </a:r>
            <a:r>
              <a:rPr lang="en-US" altLang="zh-CN" sz="2400" dirty="0"/>
              <a:t>7-18  </a:t>
            </a:r>
            <a:r>
              <a:rPr lang="zh-CN" altLang="en-US" sz="2400" dirty="0"/>
              <a:t>使用xlrd读取Excel文件。</a:t>
            </a:r>
            <a:endParaRPr lang="zh-CN" altLang="en-US" sz="2400" dirty="0"/>
          </a:p>
          <a:p>
            <a:pPr>
              <a:lnSpc>
                <a:spcPct val="80000"/>
              </a:lnSpc>
              <a:buSzPct val="90000"/>
              <a:buFont typeface="Wingdings" panose="05000000000000000000" pitchFamily="2" charset="2"/>
              <a:buNone/>
            </a:pPr>
            <a:endParaRPr lang="zh-CN" altLang="en-US" sz="1800" dirty="0">
              <a:latin typeface="Consolas" panose="020B0609020204030204" pitchFamily="49" charset="0"/>
            </a:endParaRPr>
          </a:p>
          <a:p>
            <a:pPr>
              <a:lnSpc>
                <a:spcPct val="80000"/>
              </a:lnSpc>
              <a:buSzPct val="90000"/>
              <a:buFont typeface="Wingdings" panose="05000000000000000000" pitchFamily="2" charset="2"/>
              <a:buNone/>
            </a:pPr>
            <a:r>
              <a:rPr lang="zh-CN" altLang="en-US" sz="1800" dirty="0">
                <a:latin typeface="Consolas" panose="020B0609020204030204" pitchFamily="49" charset="0"/>
              </a:rPr>
              <a:t>&gt;&gt;&gt; import xlrd</a:t>
            </a:r>
            <a:endParaRPr lang="zh-CN" altLang="en-US" sz="1800" dirty="0">
              <a:latin typeface="Consolas" panose="020B0609020204030204" pitchFamily="49" charset="0"/>
            </a:endParaRPr>
          </a:p>
          <a:p>
            <a:pPr>
              <a:lnSpc>
                <a:spcPct val="80000"/>
              </a:lnSpc>
              <a:buSzPct val="90000"/>
              <a:buFont typeface="Wingdings" panose="05000000000000000000" pitchFamily="2" charset="2"/>
              <a:buNone/>
            </a:pPr>
            <a:r>
              <a:rPr lang="zh-CN" altLang="en-US" sz="1800" dirty="0">
                <a:latin typeface="Consolas" panose="020B0609020204030204" pitchFamily="49" charset="0"/>
              </a:rPr>
              <a:t>&gt;&gt;&gt; book = xlrd.open_workbook(r'd:\test.xls')</a:t>
            </a:r>
            <a:endParaRPr lang="zh-CN" altLang="en-US" sz="1800" dirty="0">
              <a:latin typeface="Consolas" panose="020B0609020204030204" pitchFamily="49" charset="0"/>
            </a:endParaRPr>
          </a:p>
          <a:p>
            <a:pPr>
              <a:lnSpc>
                <a:spcPct val="80000"/>
              </a:lnSpc>
              <a:buSzPct val="90000"/>
              <a:buFont typeface="Wingdings" panose="05000000000000000000" pitchFamily="2" charset="2"/>
              <a:buNone/>
            </a:pPr>
            <a:r>
              <a:rPr lang="zh-CN" altLang="en-US" sz="1800" dirty="0">
                <a:latin typeface="Consolas" panose="020B0609020204030204" pitchFamily="49" charset="0"/>
              </a:rPr>
              <a:t>&gt;&gt;&gt; sheet1 = book.sheet_by_name('First')</a:t>
            </a:r>
            <a:endParaRPr lang="zh-CN" altLang="en-US" sz="1800" dirty="0">
              <a:latin typeface="Consolas" panose="020B0609020204030204" pitchFamily="49" charset="0"/>
            </a:endParaRPr>
          </a:p>
          <a:p>
            <a:pPr>
              <a:lnSpc>
                <a:spcPct val="80000"/>
              </a:lnSpc>
              <a:buSzPct val="90000"/>
              <a:buFont typeface="Wingdings" panose="05000000000000000000" pitchFamily="2" charset="2"/>
              <a:buNone/>
            </a:pPr>
            <a:r>
              <a:rPr lang="zh-CN" altLang="en-US" sz="1800" dirty="0">
                <a:latin typeface="Consolas" panose="020B0609020204030204" pitchFamily="49" charset="0"/>
              </a:rPr>
              <a:t>&gt;&gt;&gt; row0 = sheet1.row(0)</a:t>
            </a:r>
            <a:endParaRPr lang="zh-CN" altLang="en-US" sz="1800" dirty="0">
              <a:latin typeface="Consolas" panose="020B0609020204030204" pitchFamily="49" charset="0"/>
            </a:endParaRPr>
          </a:p>
          <a:p>
            <a:pPr>
              <a:lnSpc>
                <a:spcPct val="80000"/>
              </a:lnSpc>
              <a:buSzPct val="90000"/>
              <a:buFont typeface="Wingdings" panose="05000000000000000000" pitchFamily="2" charset="2"/>
              <a:buNone/>
            </a:pPr>
            <a:r>
              <a:rPr lang="zh-CN" altLang="en-US" sz="1800" dirty="0">
                <a:latin typeface="Consolas" panose="020B0609020204030204" pitchFamily="49" charset="0"/>
              </a:rPr>
              <a:t>&gt;&gt;&gt; print</a:t>
            </a:r>
            <a:r>
              <a:rPr lang="en-US" altLang="zh-CN" sz="1800" dirty="0">
                <a:latin typeface="Consolas" panose="020B0609020204030204" pitchFamily="49" charset="0"/>
              </a:rPr>
              <a:t>(</a:t>
            </a:r>
            <a:r>
              <a:rPr lang="zh-CN" altLang="en-US" sz="1800" dirty="0">
                <a:latin typeface="Consolas" panose="020B0609020204030204" pitchFamily="49" charset="0"/>
              </a:rPr>
              <a:t>row0[0]</a:t>
            </a:r>
            <a:r>
              <a:rPr lang="en-US" altLang="zh-CN" sz="1800" dirty="0">
                <a:latin typeface="Consolas" panose="020B0609020204030204" pitchFamily="49" charset="0"/>
              </a:rPr>
              <a:t>)</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zh-CN" altLang="en-US" sz="1800" dirty="0">
                <a:solidFill>
                  <a:srgbClr val="00B0F0"/>
                </a:solidFill>
                <a:latin typeface="Consolas" panose="020B0609020204030204" pitchFamily="49" charset="0"/>
              </a:rPr>
              <a:t>text:u'test'</a:t>
            </a:r>
            <a:endParaRPr lang="zh-CN" altLang="en-US" sz="1800" dirty="0">
              <a:solidFill>
                <a:srgbClr val="00B0F0"/>
              </a:solidFill>
              <a:latin typeface="Consolas" panose="020B0609020204030204" pitchFamily="49" charset="0"/>
            </a:endParaRPr>
          </a:p>
          <a:p>
            <a:pPr>
              <a:lnSpc>
                <a:spcPct val="80000"/>
              </a:lnSpc>
              <a:buSzPct val="90000"/>
              <a:buFont typeface="Wingdings" panose="05000000000000000000" pitchFamily="2" charset="2"/>
              <a:buNone/>
            </a:pPr>
            <a:r>
              <a:rPr lang="zh-CN" altLang="en-US" sz="1800" dirty="0">
                <a:latin typeface="Consolas" panose="020B0609020204030204" pitchFamily="49" charset="0"/>
              </a:rPr>
              <a:t>&gt;&gt;&gt; print</a:t>
            </a:r>
            <a:r>
              <a:rPr lang="en-US" altLang="zh-CN" sz="1800" dirty="0">
                <a:latin typeface="Consolas" panose="020B0609020204030204" pitchFamily="49" charset="0"/>
              </a:rPr>
              <a:t>(</a:t>
            </a:r>
            <a:r>
              <a:rPr lang="zh-CN" altLang="en-US" sz="1800" dirty="0">
                <a:latin typeface="Consolas" panose="020B0609020204030204" pitchFamily="49" charset="0"/>
              </a:rPr>
              <a:t>row0[0].value</a:t>
            </a:r>
            <a:r>
              <a:rPr lang="en-US" altLang="zh-CN" sz="1800" dirty="0">
                <a:latin typeface="Consolas" panose="020B0609020204030204" pitchFamily="49" charset="0"/>
              </a:rPr>
              <a:t>)</a:t>
            </a:r>
            <a:endParaRPr lang="en-US" altLang="zh-CN" sz="1800" dirty="0">
              <a:latin typeface="Consolas" panose="020B0609020204030204" pitchFamily="49" charset="0"/>
            </a:endParaRPr>
          </a:p>
          <a:p>
            <a:pPr>
              <a:lnSpc>
                <a:spcPct val="80000"/>
              </a:lnSpc>
              <a:buSzPct val="90000"/>
              <a:buFont typeface="Wingdings" panose="05000000000000000000" pitchFamily="2" charset="2"/>
              <a:buNone/>
            </a:pPr>
            <a:r>
              <a:rPr lang="zh-CN" altLang="en-US" sz="1800" dirty="0">
                <a:solidFill>
                  <a:srgbClr val="00B0F0"/>
                </a:solidFill>
                <a:latin typeface="Consolas" panose="020B0609020204030204" pitchFamily="49" charset="0"/>
              </a:rPr>
              <a:t>test</a:t>
            </a:r>
            <a:endParaRPr lang="zh-CN" altLang="en-US" sz="1800" dirty="0">
              <a:solidFill>
                <a:srgbClr val="00B0F0"/>
              </a:solidFill>
              <a:latin typeface="Consolas" panose="020B0609020204030204"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69633"/>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93186" name="文本占位符 69634"/>
          <p:cNvSpPr>
            <a:spLocks noGrp="1"/>
          </p:cNvSpPr>
          <p:nvPr>
            <p:ph sz="half" idx="2"/>
          </p:nvPr>
        </p:nvSpPr>
        <p:spPr/>
        <p:txBody>
          <a:bodyPr wrap="square" lIns="91440" tIns="45720" rIns="91440" bIns="45720" anchor="t"/>
          <a:p>
            <a:pPr>
              <a:lnSpc>
                <a:spcPct val="80000"/>
              </a:lnSpc>
              <a:buSzPct val="90000"/>
              <a:buFont typeface="Wingdings" panose="05000000000000000000" pitchFamily="2" charset="2"/>
              <a:buChar char="§"/>
            </a:pPr>
            <a:r>
              <a:rPr lang="zh-CN" altLang="en-US" sz="2400" dirty="0"/>
              <a:t>例</a:t>
            </a:r>
            <a:r>
              <a:rPr lang="en-US" altLang="zh-CN" sz="2400" dirty="0"/>
              <a:t>7-19  </a:t>
            </a:r>
            <a:r>
              <a:rPr lang="zh-CN" altLang="en-US" sz="2400" dirty="0"/>
              <a:t>使用Pywin32操作Excel文件。</a:t>
            </a:r>
            <a:endParaRPr lang="zh-CN" altLang="en-US" sz="2400" dirty="0"/>
          </a:p>
          <a:p>
            <a:pPr>
              <a:lnSpc>
                <a:spcPct val="80000"/>
              </a:lnSpc>
              <a:buSzPct val="90000"/>
              <a:buFont typeface="Wingdings" panose="05000000000000000000" pitchFamily="2" charset="2"/>
              <a:buNone/>
            </a:pPr>
            <a:endParaRPr lang="zh-CN" altLang="en-US" sz="2000" dirty="0"/>
          </a:p>
          <a:p>
            <a:pPr>
              <a:lnSpc>
                <a:spcPct val="80000"/>
              </a:lnSpc>
              <a:buSzPct val="90000"/>
              <a:buFont typeface="Wingdings" panose="05000000000000000000" pitchFamily="2" charset="2"/>
              <a:buNone/>
            </a:pPr>
            <a:r>
              <a:rPr lang="zh-CN" altLang="en-US" sz="1800" dirty="0">
                <a:latin typeface="Consolas" panose="020B0609020204030204" pitchFamily="49" charset="0"/>
              </a:rPr>
              <a:t>xlApp = win32com.client.Dispatch('Excel.Application') #打开EXCEL</a:t>
            </a:r>
            <a:endParaRPr lang="zh-CN" altLang="en-US" sz="1800" dirty="0">
              <a:latin typeface="Consolas" panose="020B0609020204030204" pitchFamily="49" charset="0"/>
            </a:endParaRPr>
          </a:p>
          <a:p>
            <a:pPr>
              <a:lnSpc>
                <a:spcPct val="80000"/>
              </a:lnSpc>
              <a:buSzPct val="90000"/>
              <a:buFont typeface="Wingdings" panose="05000000000000000000" pitchFamily="2" charset="2"/>
              <a:buNone/>
            </a:pPr>
            <a:r>
              <a:rPr lang="zh-CN" altLang="en-US" sz="1800" dirty="0">
                <a:latin typeface="Consolas" panose="020B0609020204030204" pitchFamily="49" charset="0"/>
              </a:rPr>
              <a:t>xlBook = xlApp.Workbooks.Open('D:\\1.xls')            </a:t>
            </a:r>
            <a:r>
              <a:rPr lang="en-US" altLang="zh-CN" sz="1800" dirty="0">
                <a:latin typeface="Consolas" panose="020B0609020204030204" pitchFamily="49" charset="0"/>
              </a:rPr>
              <a:t>#</a:t>
            </a:r>
            <a:r>
              <a:rPr lang="zh-CN" altLang="en-US" sz="1800" dirty="0">
                <a:latin typeface="Consolas" panose="020B0609020204030204" pitchFamily="49" charset="0"/>
              </a:rPr>
              <a:t>打开文件</a:t>
            </a:r>
            <a:endParaRPr lang="zh-CN" altLang="en-US" sz="1800" dirty="0">
              <a:latin typeface="Consolas" panose="020B0609020204030204" pitchFamily="49" charset="0"/>
            </a:endParaRPr>
          </a:p>
          <a:p>
            <a:pPr>
              <a:lnSpc>
                <a:spcPct val="80000"/>
              </a:lnSpc>
              <a:buSzPct val="90000"/>
              <a:buFont typeface="Wingdings" panose="05000000000000000000" pitchFamily="2" charset="2"/>
              <a:buNone/>
            </a:pPr>
            <a:r>
              <a:rPr lang="zh-CN" altLang="en-US" sz="1800" dirty="0">
                <a:latin typeface="Consolas" panose="020B0609020204030204" pitchFamily="49" charset="0"/>
              </a:rPr>
              <a:t>xlSht = xlBook.Worksheets('sheet1')                   </a:t>
            </a:r>
            <a:r>
              <a:rPr lang="en-US" altLang="zh-CN" sz="1800" dirty="0">
                <a:latin typeface="Consolas" panose="020B0609020204030204" pitchFamily="49" charset="0"/>
              </a:rPr>
              <a:t>#</a:t>
            </a:r>
            <a:r>
              <a:rPr lang="zh-CN" altLang="en-US" sz="1800" dirty="0">
                <a:latin typeface="Consolas" panose="020B0609020204030204" pitchFamily="49" charset="0"/>
              </a:rPr>
              <a:t>获取工作表</a:t>
            </a:r>
            <a:endParaRPr lang="zh-CN" altLang="en-US" sz="1800" dirty="0">
              <a:latin typeface="Consolas" panose="020B0609020204030204" pitchFamily="49" charset="0"/>
            </a:endParaRPr>
          </a:p>
          <a:p>
            <a:pPr>
              <a:lnSpc>
                <a:spcPct val="80000"/>
              </a:lnSpc>
              <a:buSzPct val="90000"/>
              <a:buFont typeface="Wingdings" panose="05000000000000000000" pitchFamily="2" charset="2"/>
              <a:buNone/>
            </a:pPr>
            <a:r>
              <a:rPr lang="zh-CN" altLang="en-US" sz="1800" dirty="0">
                <a:latin typeface="Consolas" panose="020B0609020204030204" pitchFamily="49" charset="0"/>
              </a:rPr>
              <a:t>aaa = xlSht.Cells(1,2).Value                          </a:t>
            </a:r>
            <a:r>
              <a:rPr lang="en-US" altLang="zh-CN" sz="1800" dirty="0">
                <a:latin typeface="Consolas" panose="020B0609020204030204" pitchFamily="49" charset="0"/>
              </a:rPr>
              <a:t>#</a:t>
            </a:r>
            <a:r>
              <a:rPr lang="zh-CN" altLang="en-US" sz="1800" dirty="0">
                <a:latin typeface="Consolas" panose="020B0609020204030204" pitchFamily="49" charset="0"/>
              </a:rPr>
              <a:t>访问单元格</a:t>
            </a:r>
            <a:endParaRPr lang="zh-CN" altLang="en-US" sz="1800" dirty="0">
              <a:latin typeface="Consolas" panose="020B0609020204030204" pitchFamily="49" charset="0"/>
            </a:endParaRPr>
          </a:p>
          <a:p>
            <a:pPr>
              <a:lnSpc>
                <a:spcPct val="80000"/>
              </a:lnSpc>
              <a:buSzPct val="90000"/>
              <a:buFont typeface="Wingdings" panose="05000000000000000000" pitchFamily="2" charset="2"/>
              <a:buNone/>
            </a:pPr>
            <a:r>
              <a:rPr lang="zh-CN" altLang="en-US" sz="1800" dirty="0">
                <a:latin typeface="Consolas" panose="020B0609020204030204" pitchFamily="49" charset="0"/>
              </a:rPr>
              <a:t>xlSht.Cells(2,3).Value = aaa </a:t>
            </a:r>
            <a:endParaRPr lang="zh-CN" altLang="en-US" sz="1800" dirty="0">
              <a:latin typeface="Consolas" panose="020B0609020204030204" pitchFamily="49" charset="0"/>
            </a:endParaRPr>
          </a:p>
          <a:p>
            <a:pPr>
              <a:lnSpc>
                <a:spcPct val="80000"/>
              </a:lnSpc>
              <a:buSzPct val="90000"/>
              <a:buFont typeface="Wingdings" panose="05000000000000000000" pitchFamily="2" charset="2"/>
              <a:buNone/>
            </a:pPr>
            <a:r>
              <a:rPr lang="zh-CN" altLang="en-US" sz="1800" dirty="0">
                <a:latin typeface="Consolas" panose="020B0609020204030204" pitchFamily="49" charset="0"/>
              </a:rPr>
              <a:t>xlBook.Close(SaveChanges=1)                           </a:t>
            </a:r>
            <a:r>
              <a:rPr lang="en-US" altLang="zh-CN" sz="1800" dirty="0">
                <a:latin typeface="Consolas" panose="020B0609020204030204" pitchFamily="49" charset="0"/>
              </a:rPr>
              <a:t>#</a:t>
            </a:r>
            <a:r>
              <a:rPr lang="zh-CN" altLang="en-US" sz="1800" dirty="0">
                <a:latin typeface="Consolas" panose="020B0609020204030204" pitchFamily="49" charset="0"/>
              </a:rPr>
              <a:t>保存</a:t>
            </a:r>
            <a:endParaRPr lang="zh-CN" altLang="en-US" sz="1800" dirty="0">
              <a:latin typeface="Consolas" panose="020B0609020204030204" pitchFamily="49" charset="0"/>
            </a:endParaRPr>
          </a:p>
          <a:p>
            <a:pPr>
              <a:lnSpc>
                <a:spcPct val="80000"/>
              </a:lnSpc>
              <a:buSzPct val="90000"/>
              <a:buFont typeface="Wingdings" panose="05000000000000000000" pitchFamily="2" charset="2"/>
              <a:buNone/>
            </a:pPr>
            <a:r>
              <a:rPr lang="zh-CN" altLang="en-US" sz="1800" dirty="0">
                <a:latin typeface="Consolas" panose="020B0609020204030204" pitchFamily="49" charset="0"/>
              </a:rPr>
              <a:t>del xlApp</a:t>
            </a:r>
            <a:endParaRPr lang="zh-CN" altLang="en-US" sz="1800" dirty="0">
              <a:latin typeface="Consolas" panose="020B0609020204030204" pitchFamily="49"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70657"/>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94210" name="文本占位符 70658"/>
          <p:cNvSpPr>
            <a:spLocks noGrp="1"/>
          </p:cNvSpPr>
          <p:nvPr>
            <p:ph sz="half" idx="2"/>
          </p:nvPr>
        </p:nvSpPr>
        <p:spPr/>
        <p:txBody>
          <a:bodyPr wrap="square" lIns="91440" tIns="45720" rIns="91440" bIns="45720" anchor="t"/>
          <a:p>
            <a:pPr>
              <a:lnSpc>
                <a:spcPct val="150000"/>
              </a:lnSpc>
              <a:spcBef>
                <a:spcPct val="0"/>
              </a:spcBef>
              <a:buSzPct val="90000"/>
              <a:buFont typeface="Wingdings" panose="05000000000000000000" pitchFamily="2" charset="2"/>
              <a:buChar char="§"/>
            </a:pPr>
            <a:r>
              <a:rPr lang="zh-CN" altLang="en-US" sz="2400"/>
              <a:t>例</a:t>
            </a:r>
            <a:r>
              <a:rPr lang="en-US" altLang="zh-CN" sz="2400"/>
              <a:t>7-20  </a:t>
            </a:r>
            <a:r>
              <a:rPr lang="zh-CN" altLang="en-US" sz="2400"/>
              <a:t>检查</a:t>
            </a:r>
            <a:r>
              <a:rPr lang="en-US" altLang="zh-CN" sz="2400"/>
              <a:t>word</a:t>
            </a:r>
            <a:r>
              <a:rPr lang="zh-CN" altLang="en-US" sz="2400"/>
              <a:t>文档的连续重复字，例如“用户的的资料”或“需要需要用户输入”之类的情况。</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Content Placeholder 2"/>
          <p:cNvSpPr>
            <a:spLocks noGrp="1"/>
          </p:cNvSpPr>
          <p:nvPr>
            <p:ph sz="half" idx="2"/>
          </p:nvPr>
        </p:nvSpPr>
        <p:spPr/>
        <p:txBody>
          <a:bodyPr wrap="square" lIns="91440" tIns="45720" rIns="91440" bIns="45720" anchor="t"/>
          <a:p>
            <a:pPr>
              <a:lnSpc>
                <a:spcPct val="150000"/>
              </a:lnSpc>
              <a:spcBef>
                <a:spcPct val="0"/>
              </a:spcBef>
              <a:buFont typeface="Wingdings" panose="05000000000000000000" pitchFamily="2" charset="2"/>
              <a:buChar char="§"/>
            </a:pPr>
            <a:r>
              <a:rPr lang="zh-CN" altLang="en-US" sz="2400"/>
              <a:t>但是</a:t>
            </a:r>
            <a:r>
              <a:rPr lang="en-US" altLang="en-US" sz="2400"/>
              <a:t>，</a:t>
            </a:r>
            <a:r>
              <a:rPr lang="en-US" altLang="en-US" sz="2400">
                <a:solidFill>
                  <a:srgbClr val="FF0000"/>
                </a:solidFill>
              </a:rPr>
              <a:t>即使写了关闭文件的代码，也无法保证文件一定能够正常关闭</a:t>
            </a:r>
            <a:r>
              <a:rPr lang="en-US" altLang="en-US" sz="2400"/>
              <a:t>。例如，如果在打开文件之后和关闭文件之前发生了错误导致程序崩溃，这时文件就无法正常关闭。在管理文件对象时</a:t>
            </a:r>
            <a:r>
              <a:rPr lang="en-US" altLang="en-US" sz="2400">
                <a:solidFill>
                  <a:srgbClr val="FF0000"/>
                </a:solidFill>
              </a:rPr>
              <a:t>推荐</a:t>
            </a:r>
            <a:r>
              <a:rPr lang="zh-CN" altLang="en-US" sz="2400">
                <a:solidFill>
                  <a:srgbClr val="FF0000"/>
                </a:solidFill>
              </a:rPr>
              <a:t>使用</a:t>
            </a:r>
            <a:r>
              <a:rPr lang="en-US" altLang="en-US" sz="2400">
                <a:solidFill>
                  <a:srgbClr val="FF0000"/>
                </a:solidFill>
              </a:rPr>
              <a:t>with关键字</a:t>
            </a:r>
            <a:r>
              <a:rPr lang="en-US" altLang="en-US" sz="2400"/>
              <a:t>，可以有效地避免这个问题。</a:t>
            </a:r>
            <a:endParaRPr lang="en-US" altLang="en-US" sz="2400"/>
          </a:p>
        </p:txBody>
      </p:sp>
      <p:sp>
        <p:nvSpPr>
          <p:cNvPr id="2" name="文本占位符 1"/>
          <p:cNvSpPr>
            <a:spLocks noGrp="1"/>
          </p:cNvSpPr>
          <p:nvPr>
            <p:ph type="body" idx="1"/>
          </p:nvPr>
        </p:nvSpPr>
        <p:spPr/>
        <p:txBody>
          <a:bodyPr/>
          <a:p>
            <a:endParaRPr lang="zh-CN" altLang="en-US"/>
          </a:p>
        </p:txBody>
      </p:sp>
      <p:sp>
        <p:nvSpPr>
          <p:cNvPr id="26625" name="标题 21505"/>
          <p:cNvSpPr>
            <a:spLocks noGrp="1"/>
          </p:cNvSpPr>
          <p:nvPr>
            <p:ph type="title"/>
          </p:nvPr>
        </p:nvSpPr>
        <p:spPr>
          <a:xfrm>
            <a:off x="554355" y="150495"/>
            <a:ext cx="5398770" cy="414020"/>
          </a:xfrm>
        </p:spPr>
        <p:txBody>
          <a:bodyPr/>
          <a:lstStyle/>
          <a:p>
            <a:pPr fontAlgn="base"/>
            <a:r>
              <a:rPr lang="zh-CN" altLang="en-US" strike="noStrike" noProof="1"/>
              <a:t>7.1 文件基本操作</a:t>
            </a:r>
            <a:endParaRPr lang="zh-CN" altLang="en-US" strike="noStrike" noProof="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7168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95234" name="文本占位符 71682"/>
          <p:cNvSpPr>
            <a:spLocks noGrp="1"/>
          </p:cNvSpPr>
          <p:nvPr>
            <p:ph sz="half" idx="2"/>
          </p:nvPr>
        </p:nvSpPr>
        <p:spPr/>
        <p:txBody>
          <a:bodyPr wrap="square" lIns="91440" tIns="45720" rIns="91440" bIns="45720" anchor="t"/>
          <a:p>
            <a:pPr marL="1905" indent="-344805">
              <a:lnSpc>
                <a:spcPct val="80000"/>
              </a:lnSpc>
              <a:buSzPct val="90000"/>
              <a:buFont typeface="Wingdings" panose="05000000000000000000" pitchFamily="2" charset="2"/>
              <a:buNone/>
            </a:pPr>
            <a:r>
              <a:rPr lang="zh-CN" altLang="en-US" sz="1600" dirty="0">
                <a:latin typeface="Consolas" panose="020B0609020204030204" pitchFamily="49" charset="0"/>
              </a:rPr>
              <a:t>import sys</a:t>
            </a:r>
            <a:endParaRPr lang="zh-CN" altLang="en-US" sz="1600" dirty="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dirty="0">
                <a:latin typeface="Consolas" panose="020B0609020204030204" pitchFamily="49" charset="0"/>
              </a:rPr>
              <a:t>from win32com import client</a:t>
            </a:r>
            <a:endParaRPr lang="zh-CN" altLang="en-US" sz="1600" dirty="0">
              <a:latin typeface="Consolas" panose="020B0609020204030204" pitchFamily="49" charset="0"/>
            </a:endParaRPr>
          </a:p>
          <a:p>
            <a:pPr marL="1905" indent="-344805">
              <a:lnSpc>
                <a:spcPct val="80000"/>
              </a:lnSpc>
              <a:buSzPct val="90000"/>
              <a:buFont typeface="Wingdings" panose="05000000000000000000" pitchFamily="2" charset="2"/>
              <a:buNone/>
            </a:pPr>
            <a:endParaRPr lang="zh-CN" altLang="en-US" sz="1600" dirty="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dirty="0">
                <a:latin typeface="Consolas" panose="020B0609020204030204" pitchFamily="49" charset="0"/>
              </a:rPr>
              <a:t>filename = r'c:\test.doc'</a:t>
            </a:r>
            <a:endParaRPr lang="zh-CN" altLang="en-US" sz="1600" dirty="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dirty="0">
                <a:latin typeface="Consolas" panose="020B0609020204030204" pitchFamily="49" charset="0"/>
              </a:rPr>
              <a:t>word = client.Dispatch('Word.Application')</a:t>
            </a:r>
            <a:endParaRPr lang="zh-CN" altLang="en-US" sz="1600" dirty="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dirty="0">
                <a:latin typeface="Consolas" panose="020B0609020204030204" pitchFamily="49" charset="0"/>
              </a:rPr>
              <a:t>doc = word.Documents.Open(filename)</a:t>
            </a:r>
            <a:endParaRPr lang="zh-CN" altLang="en-US" sz="1600" dirty="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dirty="0">
                <a:latin typeface="Consolas" panose="020B0609020204030204" pitchFamily="49" charset="0"/>
              </a:rPr>
              <a:t>content = str(doc.Content)</a:t>
            </a:r>
            <a:endParaRPr lang="zh-CN" altLang="en-US" sz="1600" dirty="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dirty="0">
                <a:latin typeface="Consolas" panose="020B0609020204030204" pitchFamily="49" charset="0"/>
              </a:rPr>
              <a:t>doc.Close()</a:t>
            </a:r>
            <a:endParaRPr lang="zh-CN" altLang="en-US" sz="1600" dirty="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dirty="0">
                <a:latin typeface="Consolas" panose="020B0609020204030204" pitchFamily="49" charset="0"/>
              </a:rPr>
              <a:t>word.Quit()</a:t>
            </a:r>
            <a:endParaRPr lang="zh-CN" altLang="en-US" sz="1600" dirty="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dirty="0">
                <a:latin typeface="Consolas" panose="020B0609020204030204" pitchFamily="49" charset="0"/>
              </a:rPr>
              <a:t>repeatedWords = []</a:t>
            </a:r>
            <a:endParaRPr lang="zh-CN" altLang="en-US" sz="1600" dirty="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dirty="0">
                <a:latin typeface="Consolas" panose="020B0609020204030204" pitchFamily="49" charset="0"/>
              </a:rPr>
              <a:t>lens = len(content)</a:t>
            </a:r>
            <a:endParaRPr lang="zh-CN" altLang="en-US" sz="1600" dirty="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dirty="0">
                <a:latin typeface="Consolas" panose="020B0609020204030204" pitchFamily="49" charset="0"/>
              </a:rPr>
              <a:t>for i in range(lens-2):</a:t>
            </a:r>
            <a:endParaRPr lang="zh-CN" altLang="en-US" sz="1600" dirty="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dirty="0">
                <a:latin typeface="Consolas" panose="020B0609020204030204" pitchFamily="49" charset="0"/>
              </a:rPr>
              <a:t>    ch</a:t>
            </a:r>
            <a:r>
              <a:rPr lang="en-US" altLang="zh-CN" sz="1600" dirty="0">
                <a:latin typeface="Consolas" panose="020B0609020204030204" pitchFamily="49" charset="0"/>
              </a:rPr>
              <a:t>, ch1, ch2</a:t>
            </a:r>
            <a:r>
              <a:rPr lang="zh-CN" altLang="en-US" sz="1600" dirty="0">
                <a:latin typeface="Consolas" panose="020B0609020204030204" pitchFamily="49" charset="0"/>
              </a:rPr>
              <a:t> = content[i</a:t>
            </a:r>
            <a:r>
              <a:rPr lang="en-US" altLang="zh-CN" sz="1600" dirty="0">
                <a:latin typeface="Consolas" panose="020B0609020204030204" pitchFamily="49" charset="0"/>
              </a:rPr>
              <a:t>:i+3</a:t>
            </a:r>
            <a:r>
              <a:rPr lang="zh-CN" altLang="en-US" sz="1600" dirty="0">
                <a:latin typeface="Consolas" panose="020B0609020204030204" pitchFamily="49" charset="0"/>
              </a:rPr>
              <a:t>]</a:t>
            </a:r>
            <a:endParaRPr lang="zh-CN" altLang="en-US" sz="1600" dirty="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dirty="0">
                <a:latin typeface="Consolas" panose="020B0609020204030204" pitchFamily="49" charset="0"/>
              </a:rPr>
              <a:t>    if (u'\u4e00'&lt;=ch&lt;=u'\u9fa5' or ch in ('，', '。', '、')):</a:t>
            </a:r>
            <a:endParaRPr lang="zh-CN" altLang="en-US" sz="1600" dirty="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dirty="0">
                <a:latin typeface="Consolas" panose="020B0609020204030204" pitchFamily="49" charset="0"/>
              </a:rPr>
              <a:t>        if ch==ch1 and ch+ch1 not in repeatedWords:</a:t>
            </a:r>
            <a:endParaRPr lang="zh-CN" altLang="en-US" sz="1600" dirty="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dirty="0">
                <a:latin typeface="Consolas" panose="020B0609020204030204" pitchFamily="49" charset="0"/>
              </a:rPr>
              <a:t>            print(ch+ch1)</a:t>
            </a:r>
            <a:endParaRPr lang="zh-CN" altLang="en-US" sz="1600" dirty="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dirty="0">
                <a:latin typeface="Consolas" panose="020B0609020204030204" pitchFamily="49" charset="0"/>
              </a:rPr>
              <a:t>            repeatedWords.append(ch+ch1)</a:t>
            </a:r>
            <a:endParaRPr lang="zh-CN" altLang="en-US" sz="1600" dirty="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dirty="0">
                <a:latin typeface="Consolas" panose="020B0609020204030204" pitchFamily="49" charset="0"/>
              </a:rPr>
              <a:t>        elif ch==ch2 and ch+ch1+ch2 not in repeatedWords:</a:t>
            </a:r>
            <a:endParaRPr lang="zh-CN" altLang="en-US" sz="1600" dirty="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dirty="0">
                <a:latin typeface="Consolas" panose="020B0609020204030204" pitchFamily="49" charset="0"/>
              </a:rPr>
              <a:t>            print(ch+ch1+ch2)</a:t>
            </a:r>
            <a:endParaRPr lang="zh-CN" altLang="en-US" sz="1600" dirty="0">
              <a:latin typeface="Consolas" panose="020B0609020204030204" pitchFamily="49" charset="0"/>
            </a:endParaRPr>
          </a:p>
          <a:p>
            <a:pPr marL="1905" indent="-344805">
              <a:lnSpc>
                <a:spcPct val="80000"/>
              </a:lnSpc>
              <a:buSzPct val="90000"/>
              <a:buFont typeface="Wingdings" panose="05000000000000000000" pitchFamily="2" charset="2"/>
              <a:buNone/>
            </a:pPr>
            <a:r>
              <a:rPr lang="zh-CN" altLang="en-US" sz="1600" dirty="0">
                <a:latin typeface="Consolas" panose="020B0609020204030204" pitchFamily="49" charset="0"/>
              </a:rPr>
              <a:t>            repeatedWords.append(ch+ch1+ch2)</a:t>
            </a:r>
            <a:endParaRPr lang="zh-CN" altLang="en-US" sz="1600" dirty="0">
              <a:latin typeface="Consolas" panose="020B0609020204030204" pitchFamily="49"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lstStyle/>
          <a:p>
            <a:pPr marR="0" algn="l" defTabSz="914400" rtl="0" eaLnBrk="1" fontAlgn="base" latinLnBrk="0" hangingPunct="1">
              <a:lnSpc>
                <a:spcPct val="100000"/>
              </a:lnSpc>
              <a:spcBef>
                <a:spcPct val="20000"/>
              </a:spcBef>
              <a:spcAft>
                <a:spcPct val="0"/>
              </a:spcAft>
              <a:buClrTx/>
              <a:buSzTx/>
              <a:buFont typeface="Wingdings" panose="05000000000000000000" charset="0"/>
              <a:buChar char="n"/>
            </a:pPr>
            <a:r>
              <a:rPr kumimoji="0" lang="zh-CN" altLang="en-US" sz="2400" b="0" i="0" u="none" strike="noStrike" kern="1200" cap="none" spc="0" normalizeH="0" baseline="0" noProof="1">
                <a:solidFill>
                  <a:schemeClr val="tx1"/>
                </a:solidFill>
                <a:latin typeface="+mn-ea"/>
                <a:ea typeface="+mn-ea"/>
                <a:cs typeface="+mn-cs"/>
              </a:rPr>
              <a:t>或者使用</a:t>
            </a:r>
            <a:r>
              <a:rPr kumimoji="0" lang="en-US" altLang="zh-CN" sz="2400" b="0" i="0" u="none" strike="noStrike" kern="1200" cap="none" spc="0" normalizeH="0" baseline="0" noProof="1">
                <a:solidFill>
                  <a:schemeClr val="tx1"/>
                </a:solidFill>
                <a:latin typeface="+mn-ea"/>
                <a:ea typeface="+mn-ea"/>
                <a:cs typeface="+mn-cs"/>
              </a:rPr>
              <a:t>python-docx</a:t>
            </a:r>
            <a:r>
              <a:rPr kumimoji="0" lang="zh-CN" altLang="en-US" sz="2400" b="0" i="0" u="none" strike="noStrike" kern="1200" cap="none" spc="0" normalizeH="0" baseline="0" noProof="1">
                <a:solidFill>
                  <a:schemeClr val="tx1"/>
                </a:solidFill>
                <a:latin typeface="+mn-ea"/>
                <a:ea typeface="+mn-ea"/>
                <a:cs typeface="+mn-cs"/>
              </a:rPr>
              <a:t>扩展库。</a:t>
            </a:r>
            <a:endParaRPr kumimoji="0" lang="zh-CN" altLang="en-US" sz="2400" b="0" i="0" u="none" strike="noStrike" kern="1200" cap="none" spc="0" normalizeH="0" baseline="0" noProof="1">
              <a:solidFill>
                <a:schemeClr val="tx1"/>
              </a:solidFill>
              <a:latin typeface="+mn-ea"/>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from docx import Document</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doc = Document('《Python</a:t>
            </a: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可以这样学</a:t>
            </a:r>
            <a:r>
              <a:rPr kumimoji="0" lang="en-US" sz="1800" b="0" i="0" u="none" strike="noStrike" kern="1200" cap="none" spc="0" normalizeH="0" baseline="0" noProof="1">
                <a:solidFill>
                  <a:schemeClr val="tx1"/>
                </a:solidFill>
                <a:latin typeface="Consolas" panose="020B0609020204030204" pitchFamily="49" charset="0"/>
                <a:ea typeface="+mn-ea"/>
                <a:cs typeface="+mn-cs"/>
              </a:rPr>
              <a:t>》.docx')</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contents = ''.join((p.text for p in doc.paragraphs))</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words = []</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for index, ch in enumerate(contents[:-2]):</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    if ch==contents[index+1] or ch==contents[index+2]:</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        word = contents[index:index+3]</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        if word not in words:</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            words.append(word)</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            print(word)</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78849" name="标题 7168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7-21  </a:t>
            </a:r>
            <a:r>
              <a:rPr kumimoji="0" lang="zh-CN" altLang="en-US" sz="2400" b="0" i="0" u="none" strike="noStrike" kern="1200" cap="none" spc="0" normalizeH="0" baseline="0" noProof="1">
                <a:solidFill>
                  <a:schemeClr val="tx1"/>
                </a:solidFill>
                <a:latin typeface="+mn-lt"/>
                <a:ea typeface="+mn-ea"/>
                <a:cs typeface="+mn-cs"/>
              </a:rPr>
              <a:t>编写程序，进行文件夹增量备份。</a:t>
            </a:r>
            <a:endParaRPr kumimoji="0" lang="zh-CN" altLang="en-US" sz="2400" b="0" i="0" u="none" strike="noStrike" kern="1200" cap="none" spc="0" normalizeH="0" baseline="0" noProof="1">
              <a:solidFill>
                <a:schemeClr val="tx1"/>
              </a:solidFill>
              <a:latin typeface="+mn-lt"/>
              <a:ea typeface="+mn-ea"/>
              <a:cs typeface="+mn-cs"/>
            </a:endParaRPr>
          </a:p>
          <a:p>
            <a:pPr marL="0" marR="0" indent="372110" algn="l" defTabSz="914400" rtl="0" eaLnBrk="1" fontAlgn="base" latinLnBrk="0" hangingPunct="1">
              <a:lnSpc>
                <a:spcPct val="150000"/>
              </a:lnSpc>
              <a:spcBef>
                <a:spcPts val="1200"/>
              </a:spcBef>
              <a:spcAft>
                <a:spcPts val="600"/>
              </a:spcAft>
              <a:buClrTx/>
              <a:buSzTx/>
              <a:buFontTx/>
              <a:buNone/>
            </a:pPr>
            <a:r>
              <a:rPr kumimoji="0" lang="zh-CN" altLang="en-US" sz="2000" b="1" i="0" u="none" strike="noStrike" kern="1200" cap="none" spc="0" normalizeH="0" baseline="0" noProof="1">
                <a:solidFill>
                  <a:schemeClr val="tx1"/>
                </a:solidFill>
                <a:latin typeface="+mn-lt"/>
                <a:ea typeface="+mn-ea"/>
                <a:cs typeface="+mn-cs"/>
              </a:rPr>
              <a:t>程序功能与用法：</a:t>
            </a:r>
            <a:r>
              <a:rPr kumimoji="0" lang="zh-CN" altLang="en-US" sz="2000" b="0" i="0" u="none" strike="noStrike" kern="1200" cap="none" spc="0" normalizeH="0" baseline="0" noProof="1">
                <a:solidFill>
                  <a:schemeClr val="tx1"/>
                </a:solidFill>
                <a:latin typeface="+mn-lt"/>
                <a:ea typeface="+mn-ea"/>
                <a:cs typeface="+mn-cs"/>
              </a:rPr>
              <a:t>指定源文件夹与目标文件夹，自动检测自上次备份以来源文件夹中内容的改变，包括修改的文件、新建的文件、新建的文件夹等等，自动复制新增或修改过的文件到目标文件夹中，自上次备份以来没有修改过的文件将被忽略而不复制，从而实现增量备份。</a:t>
            </a:r>
            <a:endParaRPr kumimoji="0" lang="zh-CN" altLang="en-US" sz="20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98306" name="内容占位符 2"/>
          <p:cNvSpPr>
            <a:spLocks noGrp="1"/>
          </p:cNvSpPr>
          <p:nvPr>
            <p:ph sz="half" idx="2"/>
          </p:nvPr>
        </p:nvSpPr>
        <p:spPr/>
        <p:txBody>
          <a:bodyPr wrap="square" lIns="91440" tIns="45720" rIns="91440" bIns="45720" anchor="t"/>
          <a:p>
            <a:pPr marL="0" indent="0">
              <a:buSzPct val="90000"/>
              <a:buFont typeface="Wingdings" panose="05000000000000000000" pitchFamily="2" charset="2"/>
              <a:buNone/>
            </a:pPr>
            <a:r>
              <a:rPr lang="zh-CN" altLang="en-US" sz="1400" dirty="0">
                <a:latin typeface="Consolas" panose="020B0609020204030204" pitchFamily="49" charset="0"/>
                <a:sym typeface="Arial" panose="020B0604020202020204" pitchFamily="34" charset="0"/>
              </a:rPr>
              <a:t>import os</a:t>
            </a:r>
            <a:endParaRPr lang="zh-CN" altLang="en-US" sz="1400" dirty="0">
              <a:latin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sym typeface="Arial" panose="020B0604020202020204" pitchFamily="34" charset="0"/>
              </a:rPr>
              <a:t>import filecmp</a:t>
            </a:r>
            <a:endParaRPr lang="zh-CN" altLang="en-US" sz="1400" dirty="0">
              <a:latin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sym typeface="Arial" panose="020B0604020202020204" pitchFamily="34" charset="0"/>
              </a:rPr>
              <a:t>import shutil</a:t>
            </a:r>
            <a:endParaRPr lang="zh-CN" altLang="en-US" sz="1400" dirty="0">
              <a:latin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sym typeface="Arial" panose="020B0604020202020204" pitchFamily="34" charset="0"/>
              </a:rPr>
              <a:t>import sys</a:t>
            </a:r>
            <a:endParaRPr lang="zh-CN" altLang="en-US" sz="1400" dirty="0">
              <a:latin typeface="Consolas" panose="020B0609020204030204" pitchFamily="49" charset="0"/>
              <a:sym typeface="Arial" panose="020B0604020202020204" pitchFamily="34" charset="0"/>
            </a:endParaRPr>
          </a:p>
          <a:p>
            <a:pPr marL="0" indent="0">
              <a:buSzPct val="90000"/>
              <a:buFont typeface="Wingdings" panose="05000000000000000000" pitchFamily="2" charset="2"/>
              <a:buNone/>
            </a:pPr>
            <a:endParaRPr lang="zh-CN" altLang="en-US" sz="1400" dirty="0">
              <a:latin typeface="Consolas" panose="020B0609020204030204" pitchFamily="49" charset="0"/>
              <a:sym typeface="Arial" panose="020B0604020202020204" pitchFamily="34" charset="0"/>
            </a:endParaRPr>
          </a:p>
          <a:p>
            <a:pPr marL="0" indent="0">
              <a:buSzPct val="90000"/>
              <a:buFont typeface="Wingdings" panose="05000000000000000000" pitchFamily="2" charset="2"/>
              <a:buNone/>
            </a:pPr>
            <a:r>
              <a:rPr lang="zh-CN" altLang="en-US" sz="1400" dirty="0">
                <a:latin typeface="Consolas" panose="020B0609020204030204" pitchFamily="49" charset="0"/>
                <a:sym typeface="Arial" panose="020B0604020202020204" pitchFamily="34" charset="0"/>
              </a:rPr>
              <a:t>def usage():</a:t>
            </a:r>
            <a:endParaRPr lang="zh-CN" altLang="en-US" sz="1400" dirty="0">
              <a:latin typeface="Consolas" panose="020B0609020204030204" pitchFamily="49" charset="0"/>
              <a:sym typeface="Arial" panose="020B0604020202020204" pitchFamily="34" charset="0"/>
            </a:endParaRPr>
          </a:p>
          <a:p>
            <a:pPr marL="0" indent="0">
              <a:buSzPct val="90000"/>
              <a:buFont typeface="Wingdings" panose="05000000000000000000" pitchFamily="2" charset="2"/>
              <a:buNone/>
            </a:pPr>
            <a:r>
              <a:rPr lang="zh-CN" altLang="en-US" sz="1400" dirty="0">
                <a:latin typeface="Consolas" panose="020B0609020204030204" pitchFamily="49" charset="0"/>
                <a:sym typeface="Arial" panose="020B0604020202020204" pitchFamily="34" charset="0"/>
              </a:rPr>
              <a:t>    print('scrDir and dstDir must be existing absolute path of certain directory')</a:t>
            </a:r>
            <a:endParaRPr lang="zh-CN" altLang="en-US" sz="1400" dirty="0">
              <a:latin typeface="Consolas" panose="020B0609020204030204" pitchFamily="49" charset="0"/>
              <a:sym typeface="Arial" panose="020B0604020202020204" pitchFamily="34" charset="0"/>
            </a:endParaRPr>
          </a:p>
          <a:p>
            <a:pPr marL="0" indent="0">
              <a:buSzPct val="90000"/>
              <a:buFont typeface="Wingdings" panose="05000000000000000000" pitchFamily="2" charset="2"/>
              <a:buNone/>
            </a:pPr>
            <a:r>
              <a:rPr lang="zh-CN" altLang="en-US" sz="1400" dirty="0">
                <a:latin typeface="Consolas" panose="020B0609020204030204" pitchFamily="49" charset="0"/>
                <a:sym typeface="Arial" panose="020B0604020202020204" pitchFamily="34" charset="0"/>
              </a:rPr>
              <a:t>    print('For example:{0} c:\\olddir c:\\newdir'.format(sys.argv[0]))</a:t>
            </a:r>
            <a:endParaRPr lang="zh-CN" altLang="en-US" sz="1400" dirty="0">
              <a:latin typeface="Consolas" panose="020B0609020204030204" pitchFamily="49" charset="0"/>
              <a:sym typeface="Arial" panose="020B0604020202020204" pitchFamily="34" charset="0"/>
            </a:endParaRPr>
          </a:p>
          <a:p>
            <a:pPr marL="0" indent="0">
              <a:buSzPct val="90000"/>
              <a:buFont typeface="Wingdings" panose="05000000000000000000" pitchFamily="2" charset="2"/>
              <a:buNone/>
            </a:pPr>
            <a:r>
              <a:rPr lang="zh-CN" altLang="en-US" sz="1400" dirty="0">
                <a:latin typeface="Consolas" panose="020B0609020204030204" pitchFamily="49" charset="0"/>
                <a:sym typeface="Arial" panose="020B0604020202020204" pitchFamily="34" charset="0"/>
              </a:rPr>
              <a:t>    sys.exit(0)</a:t>
            </a:r>
            <a:endParaRPr lang="zh-CN" altLang="en-US" sz="1400" dirty="0">
              <a:latin typeface="Consolas" panose="020B0609020204030204" pitchFamily="49" charset="0"/>
              <a:sym typeface="Arial" panose="020B0604020202020204" pitchFamily="34" charset="0"/>
            </a:endParaRPr>
          </a:p>
          <a:p>
            <a:pPr marL="0" indent="0">
              <a:buSzPct val="90000"/>
              <a:buFont typeface="Wingdings" panose="05000000000000000000" pitchFamily="2" charset="2"/>
              <a:buNone/>
            </a:pPr>
            <a:endParaRPr lang="zh-CN" altLang="en-US" sz="1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99330" name="内容占位符 2"/>
          <p:cNvSpPr>
            <a:spLocks noGrp="1"/>
          </p:cNvSpPr>
          <p:nvPr>
            <p:ph sz="half" idx="2"/>
          </p:nvPr>
        </p:nvSpPr>
        <p:spPr/>
        <p:txBody>
          <a:bodyPr wrap="square" lIns="91440" tIns="45720" rIns="91440" bIns="45720" anchor="t"/>
          <a:p>
            <a:pPr marL="0" indent="0">
              <a:buSzPct val="90000"/>
              <a:buFont typeface="Wingdings" panose="05000000000000000000" pitchFamily="2" charset="2"/>
              <a:buNone/>
            </a:pPr>
            <a:r>
              <a:rPr lang="zh-CN" altLang="en-US" sz="1400" dirty="0">
                <a:latin typeface="Consolas" panose="020B0609020204030204" pitchFamily="49" charset="0"/>
              </a:rPr>
              <a:t>def autoBackup(scrDir, dstDir):</a:t>
            </a:r>
            <a:endParaRPr lang="zh-CN" altLang="en-US" sz="1400" dirty="0">
              <a:latin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rPr>
              <a:t>    if ((not os.path.isdir(scrDir)) or (not os.path.isdir(dstDir)) or</a:t>
            </a:r>
            <a:r>
              <a:rPr lang="en-US" altLang="zh-CN" sz="1400" dirty="0">
                <a:latin typeface="Consolas" panose="020B0609020204030204" pitchFamily="49" charset="0"/>
              </a:rPr>
              <a:t>\</a:t>
            </a:r>
            <a:endParaRPr lang="en-US" altLang="zh-CN" sz="1400" dirty="0">
              <a:latin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rPr>
              <a:t>        (os.path.abspath(scrDir)!=scrDir) or (os.path.abspath(dstDir)!=dstDir)):</a:t>
            </a:r>
            <a:endParaRPr lang="zh-CN" altLang="en-US" sz="1400" dirty="0">
              <a:latin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rPr>
              <a:t>        usage()</a:t>
            </a:r>
            <a:endParaRPr lang="zh-CN" altLang="en-US" sz="1400" dirty="0">
              <a:latin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rPr>
              <a:t>    for item in os.listdir(scrDir):</a:t>
            </a:r>
            <a:endParaRPr lang="zh-CN" altLang="en-US" sz="1400" dirty="0">
              <a:latin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rPr>
              <a:t>        scrItem = os.path.join(scrDir, item)</a:t>
            </a:r>
            <a:endParaRPr lang="zh-CN" altLang="en-US" sz="1400" dirty="0">
              <a:latin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rPr>
              <a:t>        dstItem = scrItem.replace(scrDir,dstDir)</a:t>
            </a:r>
            <a:endParaRPr lang="zh-CN" altLang="en-US" sz="1400" dirty="0">
              <a:latin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rPr>
              <a:t>        if os.path.isdir(scrItem):</a:t>
            </a:r>
            <a:endParaRPr lang="zh-CN" altLang="en-US" sz="1400" dirty="0">
              <a:latin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rPr>
              <a:t>            if not os.path.exists(dstItem):        #确保目标文件夹的结构与原始文件夹一致</a:t>
            </a:r>
            <a:endParaRPr lang="zh-CN" altLang="en-US" sz="1400" dirty="0">
              <a:latin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rPr>
              <a:t>                os.makedirs(dstItem)</a:t>
            </a:r>
            <a:endParaRPr lang="zh-CN" altLang="en-US" sz="1400" dirty="0">
              <a:latin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rPr>
              <a:t>                print('make directory'+dstItem)</a:t>
            </a:r>
            <a:endParaRPr lang="zh-CN" altLang="en-US" sz="1400" dirty="0">
              <a:latin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rPr>
              <a:t>            autoBackup(scrItem, dstItem)</a:t>
            </a:r>
            <a:endParaRPr lang="zh-CN" altLang="en-US" sz="1400" dirty="0">
              <a:latin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rPr>
              <a:t>        elif os.path.isfile(scrItem):              #只复制新增或修改过的文件</a:t>
            </a:r>
            <a:endParaRPr lang="zh-CN" altLang="en-US" sz="1400" dirty="0">
              <a:latin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rPr>
              <a:t>            if ((not os.path.exists(dstItem))</a:t>
            </a:r>
            <a:r>
              <a:rPr lang="en-US" altLang="zh-CN" sz="1400" dirty="0">
                <a:latin typeface="Consolas" panose="020B0609020204030204" pitchFamily="49" charset="0"/>
              </a:rPr>
              <a:t>\</a:t>
            </a:r>
            <a:endParaRPr lang="en-US" altLang="zh-CN" sz="1400" dirty="0">
              <a:latin typeface="Consolas" panose="020B0609020204030204" pitchFamily="49" charset="0"/>
            </a:endParaRPr>
          </a:p>
          <a:p>
            <a:pPr marL="0" indent="0">
              <a:buSzPct val="90000"/>
              <a:buFont typeface="Wingdings" panose="05000000000000000000" pitchFamily="2" charset="2"/>
              <a:buNone/>
            </a:pPr>
            <a:r>
              <a:rPr lang="en-US" altLang="zh-CN" sz="1400" dirty="0">
                <a:latin typeface="Consolas" panose="020B0609020204030204" pitchFamily="49" charset="0"/>
              </a:rPr>
              <a:t>                </a:t>
            </a:r>
            <a:r>
              <a:rPr lang="zh-CN" altLang="en-US" sz="1400" dirty="0">
                <a:latin typeface="Consolas" panose="020B0609020204030204" pitchFamily="49" charset="0"/>
              </a:rPr>
              <a:t>or (not filecmp.cmp(scrItem, dstItem, shallow=False))):</a:t>
            </a:r>
            <a:endParaRPr lang="zh-CN" altLang="en-US" sz="1400" dirty="0">
              <a:latin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rPr>
              <a:t>                shutil.copyfile(scrItem, dstItem)</a:t>
            </a:r>
            <a:endParaRPr lang="zh-CN" altLang="en-US" sz="1400" dirty="0">
              <a:latin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rPr>
              <a:t>                print('file:'+scrItem+'==&gt;'+dstItem)</a:t>
            </a:r>
            <a:endParaRPr lang="zh-CN" altLang="en-US" sz="1400" dirty="0">
              <a:latin typeface="Consolas" panose="020B0609020204030204" pitchFamily="49"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100354" name="内容占位符 2"/>
          <p:cNvSpPr>
            <a:spLocks noGrp="1"/>
          </p:cNvSpPr>
          <p:nvPr>
            <p:ph sz="half" idx="2"/>
          </p:nvPr>
        </p:nvSpPr>
        <p:spPr/>
        <p:txBody>
          <a:bodyPr wrap="square" lIns="91440" tIns="45720" rIns="91440" bIns="45720" anchor="t"/>
          <a:p>
            <a:pPr marL="0" indent="0">
              <a:buSzPct val="90000"/>
              <a:buFont typeface="Wingdings" panose="05000000000000000000" pitchFamily="2" charset="2"/>
              <a:buNone/>
            </a:pPr>
            <a:r>
              <a:rPr lang="zh-CN" altLang="en-US" sz="1800" dirty="0">
                <a:latin typeface="Consolas" panose="020B0609020204030204" pitchFamily="49" charset="0"/>
              </a:rPr>
              <a:t>if __name__=='__main__':</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if len(sys.argv)!=3:</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usage()</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scrDir, dstDir= sys.argv[1], sys.argv[2]</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autoBackup(scrDir, dstDir)</a:t>
            </a:r>
            <a:endParaRPr lang="zh-CN" altLang="en-US" sz="1800" dirty="0">
              <a:latin typeface="Consolas" panose="020B0609020204030204" pitchFamily="49"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7-22  </a:t>
            </a:r>
            <a:r>
              <a:rPr kumimoji="0" lang="zh-CN" altLang="en-US" sz="2400" b="0" i="0" u="none" strike="noStrike" kern="1200" cap="none" spc="0" normalizeH="0" baseline="0" noProof="1">
                <a:solidFill>
                  <a:schemeClr val="tx1"/>
                </a:solidFill>
                <a:latin typeface="+mn-lt"/>
                <a:ea typeface="+mn-ea"/>
                <a:cs typeface="+mn-cs"/>
              </a:rPr>
              <a:t>编写程序，统计指定文件夹大小以及文件和子文件夹数量。</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import os</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totalSize = 0</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fileNum = 0</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dirNum = 0</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102402" name="内容占位符 2"/>
          <p:cNvSpPr>
            <a:spLocks noGrp="1"/>
          </p:cNvSpPr>
          <p:nvPr>
            <p:ph sz="half" idx="2"/>
          </p:nvPr>
        </p:nvSpPr>
        <p:spPr/>
        <p:txBody>
          <a:bodyPr wrap="square" lIns="91440" tIns="45720" rIns="91440" bIns="45720" anchor="t"/>
          <a:p>
            <a:pPr marL="0" indent="0">
              <a:buSzPct val="90000"/>
              <a:buFont typeface="Wingdings" panose="05000000000000000000" pitchFamily="2" charset="2"/>
              <a:buNone/>
            </a:pPr>
            <a:r>
              <a:rPr lang="zh-CN" altLang="en-US" sz="1800" dirty="0">
                <a:latin typeface="Consolas" panose="020B0609020204030204" pitchFamily="49" charset="0"/>
              </a:rPr>
              <a:t>def visitDir(path):</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global totalSize</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global fileNum</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global dirNum</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for lists in os.listdir(path):</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sub_path = os.path.join(path, lists)</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if os.path.isfile(sub_path):</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fileNum = fileNum+1                   #统计文件数量</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totalSize = totalSize+os.path.getsize(sub_path)</a:t>
            </a:r>
            <a:endParaRPr lang="en-US" altLang="zh-CN" sz="1800" dirty="0">
              <a:latin typeface="Consolas" panose="020B0609020204030204" pitchFamily="49" charset="0"/>
            </a:endParaRPr>
          </a:p>
          <a:p>
            <a:pPr marL="0" indent="0">
              <a:buSzPct val="90000"/>
              <a:buFont typeface="Wingdings" panose="05000000000000000000" pitchFamily="2" charset="2"/>
              <a:buNone/>
            </a:pPr>
            <a:r>
              <a:rPr lang="en-US" altLang="zh-CN" sz="1800" dirty="0">
                <a:latin typeface="Consolas" panose="020B0609020204030204" pitchFamily="49" charset="0"/>
              </a:rPr>
              <a:t>                                                 </a:t>
            </a:r>
            <a:r>
              <a:rPr lang="zh-CN" altLang="en-US" sz="1800" dirty="0">
                <a:latin typeface="Consolas" panose="020B0609020204030204" pitchFamily="49" charset="0"/>
              </a:rPr>
              <a:t> #文件总大小</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elif os.path.isdir(sub_path):</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dirNum = dirNum+1                     #统计文件夹数量</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visitDir(sub_path)          #递归遍历子文件夹</a:t>
            </a:r>
            <a:endParaRPr lang="zh-CN" altLang="en-US" sz="1800" dirty="0">
              <a:latin typeface="Consolas" panose="020B0609020204030204" pitchFamily="49"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103426" name="内容占位符 2"/>
          <p:cNvSpPr>
            <a:spLocks noGrp="1"/>
          </p:cNvSpPr>
          <p:nvPr>
            <p:ph sz="half" idx="2"/>
          </p:nvPr>
        </p:nvSpPr>
        <p:spPr/>
        <p:txBody>
          <a:bodyPr wrap="square" lIns="91440" tIns="45720" rIns="91440" bIns="45720" anchor="t"/>
          <a:p>
            <a:pPr marL="0" indent="0">
              <a:buSzPct val="90000"/>
              <a:buFont typeface="Wingdings" panose="05000000000000000000" pitchFamily="2" charset="2"/>
              <a:buNone/>
            </a:pPr>
            <a:r>
              <a:rPr lang="zh-CN" altLang="en-US" sz="1800" dirty="0">
                <a:latin typeface="Consolas" panose="020B0609020204030204" pitchFamily="49" charset="0"/>
              </a:rPr>
              <a:t>def sizeConvert(size):                      #单位换算</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K, M, G = 1024, 1024**2, 1024**3</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if size &gt;= G:</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return str(size/G)+'G Bytes'</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elif size &gt;= M:</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return str(size/M)+'M Bytes'</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elif size &gt;= K:</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return str(size/K)+'K Bytes'</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else:</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return str(size)+'Bytes'</a:t>
            </a:r>
            <a:endParaRPr lang="zh-CN" altLang="en-US" sz="1800" dirty="0">
              <a:latin typeface="Consolas" panose="020B0609020204030204"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104450" name="内容占位符 2"/>
          <p:cNvSpPr>
            <a:spLocks noGrp="1"/>
          </p:cNvSpPr>
          <p:nvPr>
            <p:ph sz="half" idx="2"/>
          </p:nvPr>
        </p:nvSpPr>
        <p:spPr/>
        <p:txBody>
          <a:bodyPr wrap="square" lIns="91440" tIns="45720" rIns="91440" bIns="45720" anchor="t"/>
          <a:p>
            <a:pPr marL="0" indent="0">
              <a:buSzPct val="90000"/>
              <a:buFont typeface="Wingdings" panose="05000000000000000000" pitchFamily="2" charset="2"/>
              <a:buNone/>
            </a:pPr>
            <a:r>
              <a:rPr lang="zh-CN" altLang="en-US" sz="1800" dirty="0">
                <a:latin typeface="Consolas" panose="020B0609020204030204" pitchFamily="49" charset="0"/>
              </a:rPr>
              <a:t>def main(path):</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if not os.path.isdir(path):</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print('Error:"', path,</a:t>
            </a:r>
            <a:endParaRPr lang="en-US" altLang="zh-CN" sz="1800" dirty="0">
              <a:latin typeface="Consolas" panose="020B0609020204030204" pitchFamily="49" charset="0"/>
            </a:endParaRPr>
          </a:p>
          <a:p>
            <a:pPr marL="0" indent="0">
              <a:buSzPct val="90000"/>
              <a:buFont typeface="Wingdings" panose="05000000000000000000" pitchFamily="2" charset="2"/>
              <a:buNone/>
            </a:pPr>
            <a:r>
              <a:rPr lang="en-US" altLang="zh-CN" sz="1800" dirty="0">
                <a:latin typeface="Consolas" panose="020B0609020204030204" pitchFamily="49" charset="0"/>
              </a:rPr>
              <a:t>             </a:t>
            </a:r>
            <a:r>
              <a:rPr lang="zh-CN" altLang="en-US" sz="1800" dirty="0">
                <a:latin typeface="Consolas" panose="020B0609020204030204" pitchFamily="49" charset="0"/>
              </a:rPr>
              <a:t> '" is not a directory or does not exist.')</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return</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visitDir(path)</a:t>
            </a:r>
            <a:endParaRPr lang="zh-CN" altLang="en-US" sz="1800" dirty="0">
              <a:latin typeface="Consolas" panose="020B0609020204030204" pitchFamily="49" charset="0"/>
            </a:endParaRPr>
          </a:p>
          <a:p>
            <a:pPr marL="0" indent="0">
              <a:buSzPct val="90000"/>
              <a:buFont typeface="Wingdings" panose="05000000000000000000" pitchFamily="2" charset="2"/>
              <a:buNone/>
            </a:pP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def output(path):</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print('The total size of '+path+' is:'</a:t>
            </a:r>
            <a:r>
              <a:rPr lang="en-US" altLang="zh-CN" sz="1800" dirty="0">
                <a:latin typeface="Consolas" panose="020B0609020204030204" pitchFamily="49" charset="0"/>
              </a:rPr>
              <a:t>\</a:t>
            </a:r>
            <a:endParaRPr lang="en-US" altLang="zh-CN" sz="1800" dirty="0">
              <a:latin typeface="Consolas" panose="020B0609020204030204" pitchFamily="49" charset="0"/>
            </a:endParaRPr>
          </a:p>
          <a:p>
            <a:pPr marL="0" indent="0">
              <a:buSzPct val="90000"/>
              <a:buFont typeface="Wingdings" panose="05000000000000000000" pitchFamily="2" charset="2"/>
              <a:buNone/>
            </a:pPr>
            <a:r>
              <a:rPr lang="en-US" altLang="zh-CN" sz="1800" dirty="0">
                <a:latin typeface="Consolas" panose="020B0609020204030204" pitchFamily="49" charset="0"/>
              </a:rPr>
              <a:t>          </a:t>
            </a:r>
            <a:r>
              <a:rPr lang="zh-CN" altLang="en-US" sz="1800" dirty="0">
                <a:latin typeface="Consolas" panose="020B0609020204030204" pitchFamily="49" charset="0"/>
              </a:rPr>
              <a:t>+sizeConvert(totalSize)+ '('+ str(totalSize) +' Bytes)')</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print('The total number of files in '+path+' is:',fileNum)</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print('The total number of directories in '+path+' is:',dirNum)</a:t>
            </a:r>
            <a:endParaRPr lang="zh-CN" altLang="en-US" sz="1800" dirty="0">
              <a:latin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lt"/>
                <a:ea typeface="+mn-ea"/>
                <a:cs typeface="+mn-cs"/>
              </a:rPr>
              <a:t>with语句的用法如下：</a:t>
            </a:r>
            <a:endParaRPr kumimoji="0" 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with open(filename, mode, encoding) as fp:</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    #这里写通过文件对象fp读写文件内容的语句</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lt"/>
                <a:ea typeface="+mn-ea"/>
                <a:cs typeface="+mn-cs"/>
              </a:rPr>
              <a:t>上下文管理语句with还支持下面的用法</a:t>
            </a:r>
            <a:r>
              <a:rPr kumimoji="0" lang="zh-CN" altLang="en-US" sz="2400" b="0" i="0" u="none" strike="noStrike" kern="1200" cap="none" spc="0" normalizeH="0" baseline="0" noProof="1">
                <a:solidFill>
                  <a:schemeClr val="tx1"/>
                </a:solidFill>
                <a:latin typeface="+mn-lt"/>
                <a:ea typeface="+mn-ea"/>
                <a:cs typeface="+mn-cs"/>
              </a:rPr>
              <a:t>：</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pitchFamily="49" charset="0"/>
                <a:ea typeface="+mn-ea"/>
                <a:cs typeface="+mn-cs"/>
              </a:rPr>
              <a:t>with open('test.txt', 'r') as src, open('test_new.txt', 'w') as dst:</a:t>
            </a:r>
            <a:endParaRPr kumimoji="0" 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pitchFamily="49" charset="0"/>
                <a:ea typeface="+mn-ea"/>
                <a:cs typeface="+mn-cs"/>
              </a:rPr>
              <a:t>    dst.write(src.read())</a:t>
            </a:r>
            <a:endParaRPr kumimoji="0" lang="en-US" sz="1600" b="0" i="0" u="none" strike="noStrike" kern="1200" cap="none" spc="0" normalizeH="0" baseline="0" noProof="1">
              <a:solidFill>
                <a:schemeClr val="tx1"/>
              </a:solidFill>
              <a:latin typeface="Consolas" panose="020B0609020204030204" pitchFamily="49"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26625" name="标题 21505"/>
          <p:cNvSpPr>
            <a:spLocks noGrp="1"/>
          </p:cNvSpPr>
          <p:nvPr>
            <p:ph type="title"/>
          </p:nvPr>
        </p:nvSpPr>
        <p:spPr>
          <a:xfrm>
            <a:off x="554355" y="150495"/>
            <a:ext cx="5398770" cy="414020"/>
          </a:xfrm>
        </p:spPr>
        <p:txBody>
          <a:bodyPr/>
          <a:lstStyle/>
          <a:p>
            <a:pPr fontAlgn="base"/>
            <a:r>
              <a:rPr lang="zh-CN" altLang="en-US" strike="noStrike" noProof="1"/>
              <a:t>7.1 文件基本操作</a:t>
            </a:r>
            <a:endParaRPr lang="zh-CN" altLang="en-US" strike="noStrike" noProof="1"/>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105474" name="内容占位符 2"/>
          <p:cNvSpPr>
            <a:spLocks noGrp="1"/>
          </p:cNvSpPr>
          <p:nvPr>
            <p:ph sz="half" idx="2"/>
          </p:nvPr>
        </p:nvSpPr>
        <p:spPr/>
        <p:txBody>
          <a:bodyPr wrap="square" lIns="91440" tIns="45720" rIns="91440" bIns="45720" anchor="t"/>
          <a:p>
            <a:pPr marL="0" indent="0">
              <a:buSzPct val="90000"/>
              <a:buFont typeface="Wingdings" panose="05000000000000000000" pitchFamily="2" charset="2"/>
              <a:buNone/>
            </a:pPr>
            <a:r>
              <a:rPr lang="zh-CN" altLang="en-US" sz="1800" dirty="0">
                <a:latin typeface="Consolas" panose="020B0609020204030204" pitchFamily="49" charset="0"/>
              </a:rPr>
              <a:t>if __name__=='__main__':</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path = r'd:\idapro6.5plus'</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main(path)</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    output(path)</a:t>
            </a:r>
            <a:endParaRPr lang="zh-CN" altLang="en-US" sz="1800" dirty="0">
              <a:latin typeface="Consolas" panose="020B0609020204030204"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1"/>
          <p:cNvSpPr>
            <a:spLocks noGrp="1"/>
          </p:cNvSpPr>
          <p:nvPr>
            <p:ph type="title"/>
          </p:nvPr>
        </p:nvSpPr>
        <p:spPr>
          <a:xfrm>
            <a:off x="554355" y="150495"/>
            <a:ext cx="5398770" cy="414020"/>
          </a:xfrm>
        </p:spPr>
        <p:txBody>
          <a:bodyPr/>
          <a:lstStyle/>
          <a:p>
            <a:pPr fontAlgn="base"/>
            <a:r>
              <a:rPr lang="zh-CN" altLang="en-US" strike="noStrike" noProof="1">
                <a:sym typeface="宋体" panose="02010600030101010101" pitchFamily="2" charset="-122"/>
              </a:rPr>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7-23  </a:t>
            </a:r>
            <a:r>
              <a:rPr kumimoji="0" lang="zh-CN" altLang="en-US" sz="2400" b="0" i="0" u="none" strike="noStrike" kern="1200" cap="none" spc="0" normalizeH="0" baseline="0" noProof="1">
                <a:solidFill>
                  <a:schemeClr val="tx1"/>
                </a:solidFill>
                <a:latin typeface="+mn-lt"/>
                <a:ea typeface="+mn-ea"/>
                <a:cs typeface="+mn-cs"/>
              </a:rPr>
              <a:t>统计指定目录中所有</a:t>
            </a:r>
            <a:r>
              <a:rPr kumimoji="0" lang="en-US" altLang="zh-CN" sz="2400" b="0" i="0" u="none" strike="noStrike" kern="1200" cap="none" spc="0" normalizeH="0" baseline="0" noProof="1">
                <a:solidFill>
                  <a:schemeClr val="tx1"/>
                </a:solidFill>
                <a:latin typeface="+mn-lt"/>
                <a:ea typeface="+mn-ea"/>
                <a:cs typeface="+mn-cs"/>
              </a:rPr>
              <a:t>C++</a:t>
            </a:r>
            <a:r>
              <a:rPr kumimoji="0" lang="zh-CN" altLang="en-US" sz="2400" b="0" i="0" u="none" strike="noStrike" kern="1200" cap="none" spc="0" normalizeH="0" baseline="0" noProof="1">
                <a:solidFill>
                  <a:schemeClr val="tx1"/>
                </a:solidFill>
                <a:latin typeface="+mn-lt"/>
                <a:ea typeface="+mn-ea"/>
                <a:cs typeface="+mn-cs"/>
              </a:rPr>
              <a:t>源程序文件中不重复代码行数。</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from os.path import isdir, join</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from os import listdir</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NotRepeatedLines = []   #保存非重复的代码行</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file_num = 0            </a:t>
            </a:r>
            <a:r>
              <a:rPr kumimoji="0" lang="zh-CN" altLang="en-US" sz="1800" b="0" i="0" u="none" strike="noStrike" kern="1200" cap="none" spc="0" normalizeH="0" baseline="0" noProof="1" smtClean="0">
                <a:solidFill>
                  <a:schemeClr val="tx1"/>
                </a:solidFill>
                <a:latin typeface="Consolas" panose="020B0609020204030204" pitchFamily="49" charset="0"/>
                <a:ea typeface="+mn-ea"/>
                <a:cs typeface="Consolas" panose="020B0609020204030204" pitchFamily="49" charset="0"/>
              </a:rPr>
              <a:t>#</a:t>
            </a: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文件数量</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code_num = 0            </a:t>
            </a:r>
            <a:r>
              <a:rPr kumimoji="0" lang="zh-CN" altLang="en-US" sz="1800" b="0" i="0" u="none" strike="noStrike" kern="1200" cap="none" spc="0" normalizeH="0" baseline="0" noProof="1" smtClean="0">
                <a:solidFill>
                  <a:schemeClr val="tx1"/>
                </a:solidFill>
                <a:latin typeface="Consolas" panose="020B0609020204030204" pitchFamily="49" charset="0"/>
                <a:ea typeface="+mn-ea"/>
                <a:cs typeface="Consolas" panose="020B0609020204030204" pitchFamily="49" charset="0"/>
              </a:rPr>
              <a:t>#</a:t>
            </a: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代码总行数</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1"/>
          <p:cNvSpPr>
            <a:spLocks noGrp="1"/>
          </p:cNvSpPr>
          <p:nvPr>
            <p:ph type="title"/>
          </p:nvPr>
        </p:nvSpPr>
        <p:spPr>
          <a:xfrm>
            <a:off x="554355" y="150495"/>
            <a:ext cx="5398770" cy="414020"/>
          </a:xfrm>
        </p:spPr>
        <p:txBody>
          <a:bodyPr/>
          <a:lstStyle/>
          <a:p>
            <a:pPr fontAlgn="base"/>
            <a:r>
              <a:rPr lang="zh-CN" altLang="en-US" strike="noStrike" noProof="1">
                <a:sym typeface="宋体" panose="02010600030101010101" pitchFamily="2" charset="-122"/>
              </a:rPr>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107522" name="内容占位符 2"/>
          <p:cNvSpPr>
            <a:spLocks noGrp="1"/>
          </p:cNvSpPr>
          <p:nvPr>
            <p:ph sz="half" idx="2"/>
          </p:nvPr>
        </p:nvSpPr>
        <p:spPr/>
        <p:txBody>
          <a:bodyPr wrap="square" lIns="91440" tIns="45720" rIns="91440" bIns="45720" anchor="t"/>
          <a:p>
            <a:pPr marL="0" indent="0">
              <a:spcBef>
                <a:spcPts val="200"/>
              </a:spcBef>
              <a:buSzPct val="90000"/>
              <a:buFont typeface="Wingdings" panose="05000000000000000000" pitchFamily="2" charset="2"/>
              <a:buNone/>
            </a:pPr>
            <a:r>
              <a:rPr lang="zh-CN" altLang="en-US" sz="1800" dirty="0">
                <a:latin typeface="Consolas" panose="020B0609020204030204" pitchFamily="49" charset="0"/>
              </a:rPr>
              <a:t>def LinesCount(directory):</a:t>
            </a:r>
            <a:endParaRPr lang="zh-CN" altLang="en-US" sz="18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800" dirty="0">
                <a:latin typeface="Consolas" panose="020B0609020204030204" pitchFamily="49" charset="0"/>
              </a:rPr>
              <a:t>    global NotRepeatedLines</a:t>
            </a:r>
            <a:r>
              <a:rPr lang="en-US" altLang="zh-CN" sz="1800" dirty="0">
                <a:latin typeface="Consolas" panose="020B0609020204030204" pitchFamily="49" charset="0"/>
              </a:rPr>
              <a:t>,</a:t>
            </a:r>
            <a:r>
              <a:rPr lang="zh-CN" altLang="en-US" sz="1800" dirty="0">
                <a:latin typeface="Consolas" panose="020B0609020204030204" pitchFamily="49" charset="0"/>
              </a:rPr>
              <a:t> file_num</a:t>
            </a:r>
            <a:r>
              <a:rPr lang="en-US" altLang="zh-CN" sz="1800" dirty="0">
                <a:latin typeface="Consolas" panose="020B0609020204030204" pitchFamily="49" charset="0"/>
              </a:rPr>
              <a:t>,</a:t>
            </a:r>
            <a:r>
              <a:rPr lang="zh-CN" altLang="en-US" sz="1800" dirty="0">
                <a:latin typeface="Consolas" panose="020B0609020204030204" pitchFamily="49" charset="0"/>
              </a:rPr>
              <a:t> code_num</a:t>
            </a:r>
            <a:endParaRPr lang="zh-CN" altLang="en-US" sz="1800" dirty="0">
              <a:latin typeface="Consolas" panose="020B0609020204030204" pitchFamily="49" charset="0"/>
            </a:endParaRPr>
          </a:p>
          <a:p>
            <a:pPr marL="0" indent="0">
              <a:spcBef>
                <a:spcPts val="200"/>
              </a:spcBef>
              <a:buSzPct val="90000"/>
              <a:buFont typeface="Wingdings" panose="05000000000000000000" pitchFamily="2" charset="2"/>
              <a:buNone/>
            </a:pPr>
            <a:endParaRPr lang="zh-CN" altLang="en-US" sz="18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800" dirty="0">
                <a:latin typeface="Consolas" panose="020B0609020204030204" pitchFamily="49" charset="0"/>
              </a:rPr>
              <a:t>    for filename in listdir(directory):</a:t>
            </a:r>
            <a:endParaRPr lang="zh-CN" altLang="en-US" sz="18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800" dirty="0">
                <a:latin typeface="Consolas" panose="020B0609020204030204" pitchFamily="49" charset="0"/>
              </a:rPr>
              <a:t>        temp = join(directory, filename)</a:t>
            </a:r>
            <a:endParaRPr lang="zh-CN" altLang="en-US" sz="18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800" dirty="0">
                <a:latin typeface="Consolas" panose="020B0609020204030204" pitchFamily="49" charset="0"/>
              </a:rPr>
              <a:t>        if isdir(temp):                   #递归遍历子文件夹</a:t>
            </a:r>
            <a:endParaRPr lang="zh-CN" altLang="en-US" sz="18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800" dirty="0">
                <a:latin typeface="Consolas" panose="020B0609020204030204" pitchFamily="49" charset="0"/>
              </a:rPr>
              <a:t>            LinesCount(temp)</a:t>
            </a:r>
            <a:endParaRPr lang="zh-CN" altLang="en-US" sz="18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800" dirty="0">
                <a:latin typeface="Consolas" panose="020B0609020204030204" pitchFamily="49" charset="0"/>
              </a:rPr>
              <a:t>        elif temp.endswith('.cpp'):       #只考虑.cpp文件</a:t>
            </a:r>
            <a:endParaRPr lang="zh-CN" altLang="en-US" sz="18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800" dirty="0">
                <a:latin typeface="Consolas" panose="020B0609020204030204" pitchFamily="49" charset="0"/>
              </a:rPr>
              <a:t>            file_num += 1</a:t>
            </a:r>
            <a:endParaRPr lang="zh-CN" altLang="en-US" sz="18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800" dirty="0">
                <a:latin typeface="Consolas" panose="020B0609020204030204" pitchFamily="49" charset="0"/>
              </a:rPr>
              <a:t>            with open(temp, 'r') as fp:</a:t>
            </a:r>
            <a:endParaRPr lang="zh-CN" altLang="en-US" sz="18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for line in </a:t>
            </a:r>
            <a:r>
              <a:rPr lang="en-US" altLang="zh-CN" sz="1800" dirty="0" err="1">
                <a:latin typeface="Consolas" panose="020B0609020204030204" pitchFamily="49" charset="0"/>
              </a:rPr>
              <a:t>fp</a:t>
            </a:r>
            <a:r>
              <a:rPr lang="en-US" altLang="zh-CN" sz="1800" dirty="0">
                <a:latin typeface="Consolas" panose="020B0609020204030204" pitchFamily="49" charset="0"/>
              </a:rPr>
              <a:t>:</a:t>
            </a:r>
            <a:endParaRPr lang="en-US" altLang="zh-CN" sz="18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800" dirty="0">
                <a:latin typeface="Consolas" panose="020B0609020204030204" pitchFamily="49" charset="0"/>
              </a:rPr>
              <a:t>                    if line not in NotRepeatedLines:</a:t>
            </a:r>
            <a:endParaRPr lang="zh-CN" altLang="en-US" sz="18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800" dirty="0">
                <a:latin typeface="Consolas" panose="020B0609020204030204" pitchFamily="49" charset="0"/>
              </a:rPr>
              <a:t>                        NotRepeatedLines.append(line) #非重复行</a:t>
            </a:r>
            <a:endParaRPr lang="zh-CN" altLang="en-US" sz="18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800" dirty="0">
                <a:latin typeface="Consolas" panose="020B0609020204030204" pitchFamily="49" charset="0"/>
              </a:rPr>
              <a:t>                    code_num += 1         #记录所有代码行</a:t>
            </a:r>
            <a:endParaRPr lang="zh-CN" altLang="en-US" sz="1800" dirty="0">
              <a:latin typeface="Consolas" panose="020B06090202040302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1"/>
          <p:cNvSpPr>
            <a:spLocks noGrp="1"/>
          </p:cNvSpPr>
          <p:nvPr>
            <p:ph type="title"/>
          </p:nvPr>
        </p:nvSpPr>
        <p:spPr>
          <a:xfrm>
            <a:off x="554355" y="150495"/>
            <a:ext cx="5398770" cy="414020"/>
          </a:xfrm>
        </p:spPr>
        <p:txBody>
          <a:bodyPr/>
          <a:lstStyle/>
          <a:p>
            <a:pPr fontAlgn="base"/>
            <a:r>
              <a:rPr lang="zh-CN" altLang="en-US" strike="noStrike" noProof="1">
                <a:sym typeface="宋体" panose="02010600030101010101" pitchFamily="2" charset="-122"/>
              </a:rPr>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108546" name="内容占位符 2"/>
          <p:cNvSpPr>
            <a:spLocks noGrp="1"/>
          </p:cNvSpPr>
          <p:nvPr>
            <p:ph sz="half" idx="2"/>
          </p:nvPr>
        </p:nvSpPr>
        <p:spPr/>
        <p:txBody>
          <a:bodyPr wrap="square" lIns="91440" tIns="45720" rIns="91440" bIns="45720" anchor="t"/>
          <a:p>
            <a:pPr marL="0" indent="0">
              <a:buSzPct val="90000"/>
              <a:buFont typeface="Wingdings" panose="05000000000000000000" pitchFamily="2" charset="2"/>
              <a:buNone/>
            </a:pPr>
            <a:r>
              <a:rPr lang="zh-CN" altLang="en-US" sz="1800" dirty="0">
                <a:latin typeface="Consolas" panose="020B0609020204030204" pitchFamily="49" charset="0"/>
              </a:rPr>
              <a:t>path = r'C:\Users\Dong\Desktop\VC++6.0'</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print('总行数：{0}，非重复行数：{1}'.format(code_num,</a:t>
            </a:r>
            <a:endParaRPr lang="en-US" altLang="zh-CN" sz="1800" dirty="0">
              <a:latin typeface="Consolas" panose="020B0609020204030204" pitchFamily="49" charset="0"/>
            </a:endParaRPr>
          </a:p>
          <a:p>
            <a:pPr marL="0" indent="0">
              <a:buSzPct val="90000"/>
              <a:buFont typeface="Wingdings" panose="05000000000000000000" pitchFamily="2" charset="2"/>
              <a:buNone/>
            </a:pPr>
            <a:r>
              <a:rPr lang="en-US" altLang="zh-CN" sz="1800" dirty="0">
                <a:latin typeface="Consolas" panose="020B0609020204030204" pitchFamily="49" charset="0"/>
              </a:rPr>
              <a:t>                                        </a:t>
            </a:r>
            <a:r>
              <a:rPr lang="zh-CN" altLang="en-US" sz="1800" dirty="0">
                <a:latin typeface="Consolas" panose="020B0609020204030204" pitchFamily="49" charset="0"/>
              </a:rPr>
              <a:t> len(NotRepeatedLines)))</a:t>
            </a:r>
            <a:endParaRPr lang="zh-CN" altLang="en-US" sz="1800" dirty="0">
              <a:latin typeface="Consolas" panose="020B0609020204030204" pitchFamily="49" charset="0"/>
            </a:endParaRPr>
          </a:p>
          <a:p>
            <a:pPr marL="0" indent="0">
              <a:buSzPct val="90000"/>
              <a:buFont typeface="Wingdings" panose="05000000000000000000" pitchFamily="2" charset="2"/>
              <a:buNone/>
            </a:pPr>
            <a:r>
              <a:rPr lang="zh-CN" altLang="en-US" sz="1800" dirty="0">
                <a:latin typeface="Consolas" panose="020B0609020204030204" pitchFamily="49" charset="0"/>
              </a:rPr>
              <a:t>print('文件数量：{0}'.format(file_num))</a:t>
            </a:r>
            <a:endParaRPr lang="zh-CN" altLang="en-US" sz="1800" dirty="0">
              <a:latin typeface="Consolas" panose="020B0609020204030204" pitchFamily="49"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7-24  </a:t>
            </a:r>
            <a:r>
              <a:rPr kumimoji="0" lang="zh-CN" altLang="en-US" sz="2400" b="0" i="0" u="none" strike="noStrike" kern="1200" cap="none" spc="0" normalizeH="0" baseline="0" noProof="1">
                <a:solidFill>
                  <a:schemeClr val="tx1"/>
                </a:solidFill>
                <a:latin typeface="+mn-lt"/>
                <a:ea typeface="+mn-ea"/>
                <a:cs typeface="+mn-cs"/>
              </a:rPr>
              <a:t>编写程序，递归删除指定文件夹中指定类型的文件。</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from os.path import isdir, join, splitext</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from os import remove, listdir</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import sys</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filetypes = ['.tmp', '.log', '.obj', '.txt']#指定要删除的文件类型</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110594" name="内容占位符 2"/>
          <p:cNvSpPr>
            <a:spLocks noGrp="1"/>
          </p:cNvSpPr>
          <p:nvPr>
            <p:ph sz="half" idx="2"/>
          </p:nvPr>
        </p:nvSpPr>
        <p:spPr/>
        <p:txBody>
          <a:bodyPr wrap="square" lIns="91440" tIns="45720" rIns="91440" bIns="45720" anchor="t"/>
          <a:p>
            <a:pPr marL="0" indent="0">
              <a:spcBef>
                <a:spcPts val="600"/>
              </a:spcBef>
              <a:buSzPct val="90000"/>
              <a:buFont typeface="Wingdings" panose="05000000000000000000" pitchFamily="2" charset="2"/>
              <a:buNone/>
            </a:pPr>
            <a:r>
              <a:rPr lang="zh-CN" altLang="en-US" sz="1800" dirty="0">
                <a:latin typeface="Consolas" panose="020B0609020204030204" pitchFamily="49" charset="0"/>
              </a:rPr>
              <a:t>def delCertainFiles(directory):</a:t>
            </a:r>
            <a:endParaRPr lang="zh-CN" altLang="en-US" sz="1800" dirty="0">
              <a:latin typeface="Consolas" panose="020B0609020204030204" pitchFamily="49" charset="0"/>
            </a:endParaRPr>
          </a:p>
          <a:p>
            <a:pPr marL="0" indent="0">
              <a:spcBef>
                <a:spcPts val="600"/>
              </a:spcBef>
              <a:buSzPct val="90000"/>
              <a:buFont typeface="Wingdings" panose="05000000000000000000" pitchFamily="2" charset="2"/>
              <a:buNone/>
            </a:pPr>
            <a:r>
              <a:rPr lang="zh-CN" altLang="en-US" sz="1800" dirty="0">
                <a:latin typeface="Consolas" panose="020B0609020204030204" pitchFamily="49" charset="0"/>
              </a:rPr>
              <a:t>    if not isdir(directory):</a:t>
            </a:r>
            <a:endParaRPr lang="zh-CN" altLang="en-US" sz="1800" dirty="0">
              <a:latin typeface="Consolas" panose="020B0609020204030204" pitchFamily="49" charset="0"/>
            </a:endParaRPr>
          </a:p>
          <a:p>
            <a:pPr marL="0" indent="0">
              <a:spcBef>
                <a:spcPts val="600"/>
              </a:spcBef>
              <a:buSzPct val="90000"/>
              <a:buFont typeface="Wingdings" panose="05000000000000000000" pitchFamily="2" charset="2"/>
              <a:buNone/>
            </a:pPr>
            <a:r>
              <a:rPr lang="zh-CN" altLang="en-US" sz="1800" dirty="0">
                <a:latin typeface="Consolas" panose="020B0609020204030204" pitchFamily="49" charset="0"/>
              </a:rPr>
              <a:t>        return</a:t>
            </a:r>
            <a:endParaRPr lang="zh-CN" altLang="en-US" sz="1800" dirty="0">
              <a:latin typeface="Consolas" panose="020B0609020204030204" pitchFamily="49" charset="0"/>
            </a:endParaRPr>
          </a:p>
          <a:p>
            <a:pPr marL="0" indent="0">
              <a:spcBef>
                <a:spcPts val="600"/>
              </a:spcBef>
              <a:buSzPct val="90000"/>
              <a:buFont typeface="Wingdings" panose="05000000000000000000" pitchFamily="2" charset="2"/>
              <a:buNone/>
            </a:pPr>
            <a:r>
              <a:rPr lang="zh-CN" altLang="en-US" sz="1800" dirty="0">
                <a:latin typeface="Consolas" panose="020B0609020204030204" pitchFamily="49" charset="0"/>
              </a:rPr>
              <a:t>    for filename in listdir(directory):</a:t>
            </a:r>
            <a:endParaRPr lang="zh-CN" altLang="en-US" sz="1800" dirty="0">
              <a:latin typeface="Consolas" panose="020B0609020204030204" pitchFamily="49" charset="0"/>
            </a:endParaRPr>
          </a:p>
          <a:p>
            <a:pPr marL="0" indent="0">
              <a:spcBef>
                <a:spcPts val="600"/>
              </a:spcBef>
              <a:buSzPct val="90000"/>
              <a:buFont typeface="Wingdings" panose="05000000000000000000" pitchFamily="2" charset="2"/>
              <a:buNone/>
            </a:pPr>
            <a:r>
              <a:rPr lang="zh-CN" altLang="en-US" sz="1800" dirty="0">
                <a:latin typeface="Consolas" panose="020B0609020204030204" pitchFamily="49" charset="0"/>
              </a:rPr>
              <a:t>        temp = join(directory, filename)</a:t>
            </a:r>
            <a:endParaRPr lang="zh-CN" altLang="en-US" sz="1800" dirty="0">
              <a:latin typeface="Consolas" panose="020B0609020204030204" pitchFamily="49" charset="0"/>
            </a:endParaRPr>
          </a:p>
          <a:p>
            <a:pPr marL="0" indent="0">
              <a:spcBef>
                <a:spcPts val="600"/>
              </a:spcBef>
              <a:buSzPct val="90000"/>
              <a:buFont typeface="Wingdings" panose="05000000000000000000" pitchFamily="2" charset="2"/>
              <a:buNone/>
            </a:pPr>
            <a:r>
              <a:rPr lang="zh-CN" altLang="en-US" sz="1800" dirty="0">
                <a:latin typeface="Consolas" panose="020B0609020204030204" pitchFamily="49" charset="0"/>
              </a:rPr>
              <a:t>        if isdir(temp):</a:t>
            </a:r>
            <a:endParaRPr lang="zh-CN" altLang="en-US" sz="1800" dirty="0">
              <a:latin typeface="Consolas" panose="020B0609020204030204" pitchFamily="49" charset="0"/>
            </a:endParaRPr>
          </a:p>
          <a:p>
            <a:pPr marL="0" indent="0">
              <a:spcBef>
                <a:spcPts val="600"/>
              </a:spcBef>
              <a:buSzPct val="90000"/>
              <a:buFont typeface="Wingdings" panose="05000000000000000000" pitchFamily="2" charset="2"/>
              <a:buNone/>
            </a:pPr>
            <a:r>
              <a:rPr lang="zh-CN" altLang="en-US" sz="1800" dirty="0">
                <a:latin typeface="Consolas" panose="020B0609020204030204" pitchFamily="49" charset="0"/>
              </a:rPr>
              <a:t>            delCertainFiles(temp)</a:t>
            </a:r>
            <a:endParaRPr lang="zh-CN" altLang="en-US" sz="1800" dirty="0">
              <a:latin typeface="Consolas" panose="020B0609020204030204" pitchFamily="49" charset="0"/>
            </a:endParaRPr>
          </a:p>
          <a:p>
            <a:pPr marL="0" indent="0">
              <a:spcBef>
                <a:spcPts val="600"/>
              </a:spcBef>
              <a:buSzPct val="90000"/>
              <a:buFont typeface="Wingdings" panose="05000000000000000000" pitchFamily="2" charset="2"/>
              <a:buNone/>
            </a:pPr>
            <a:r>
              <a:rPr lang="zh-CN" altLang="en-US" sz="1800" dirty="0">
                <a:latin typeface="Consolas" panose="020B0609020204030204" pitchFamily="49" charset="0"/>
              </a:rPr>
              <a:t>        elif splitext(temp)[1] in filetypes:  #检查文件类型</a:t>
            </a:r>
            <a:endParaRPr lang="zh-CN" altLang="en-US" sz="1800" dirty="0">
              <a:latin typeface="Consolas" panose="020B0609020204030204" pitchFamily="49" charset="0"/>
            </a:endParaRPr>
          </a:p>
          <a:p>
            <a:pPr marL="0" indent="0">
              <a:spcBef>
                <a:spcPts val="600"/>
              </a:spcBef>
              <a:buSzPct val="90000"/>
              <a:buFont typeface="Wingdings" panose="05000000000000000000" pitchFamily="2" charset="2"/>
              <a:buNone/>
            </a:pPr>
            <a:r>
              <a:rPr lang="zh-CN" altLang="en-US" sz="1800" dirty="0">
                <a:latin typeface="Consolas" panose="020B0609020204030204" pitchFamily="49" charset="0"/>
              </a:rPr>
              <a:t>            remove(temp)</a:t>
            </a:r>
            <a:endParaRPr lang="zh-CN" altLang="en-US" sz="1800" dirty="0">
              <a:latin typeface="Consolas" panose="020B0609020204030204" pitchFamily="49" charset="0"/>
            </a:endParaRPr>
          </a:p>
          <a:p>
            <a:pPr marL="0" indent="0">
              <a:spcBef>
                <a:spcPts val="600"/>
              </a:spcBef>
              <a:buSzPct val="90000"/>
              <a:buFont typeface="Wingdings" panose="05000000000000000000" pitchFamily="2" charset="2"/>
              <a:buNone/>
            </a:pPr>
            <a:r>
              <a:rPr lang="zh-CN" altLang="en-US" sz="1800" dirty="0">
                <a:latin typeface="Consolas" panose="020B0609020204030204" pitchFamily="49" charset="0"/>
              </a:rPr>
              <a:t>            print(temp, ' deleted....')</a:t>
            </a:r>
            <a:endParaRPr lang="zh-CN" altLang="en-US" sz="1800" dirty="0">
              <a:latin typeface="Consolas" panose="020B0609020204030204" pitchFamily="49"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111618" name="内容占位符 2"/>
          <p:cNvSpPr>
            <a:spLocks noGrp="1"/>
          </p:cNvSpPr>
          <p:nvPr>
            <p:ph sz="half" idx="2"/>
          </p:nvPr>
        </p:nvSpPr>
        <p:spPr/>
        <p:txBody>
          <a:bodyPr wrap="square" lIns="91440" tIns="45720" rIns="91440" bIns="45720" anchor="t"/>
          <a:p>
            <a:pPr marL="0" indent="0">
              <a:buSzPct val="90000"/>
              <a:buFont typeface="Wingdings" panose="05000000000000000000" pitchFamily="2" charset="2"/>
              <a:buNone/>
            </a:pPr>
            <a:r>
              <a:rPr lang="zh-CN" altLang="en-US" sz="1800">
                <a:latin typeface="Consolas" panose="020B0609020204030204" pitchFamily="49" charset="0"/>
                <a:sym typeface="宋体" panose="02010600030101010101" pitchFamily="2" charset="-122"/>
              </a:rPr>
              <a:t>def main():</a:t>
            </a:r>
            <a:endParaRPr lang="zh-CN" altLang="en-US" sz="1800">
              <a:latin typeface="Consolas" panose="020B0609020204030204" pitchFamily="49" charset="0"/>
            </a:endParaRPr>
          </a:p>
          <a:p>
            <a:pPr marL="0" indent="0">
              <a:buSzPct val="90000"/>
              <a:buFont typeface="Wingdings" panose="05000000000000000000" pitchFamily="2" charset="2"/>
              <a:buNone/>
            </a:pPr>
            <a:r>
              <a:rPr lang="zh-CN" altLang="en-US" sz="1800">
                <a:latin typeface="Consolas" panose="020B0609020204030204" pitchFamily="49" charset="0"/>
                <a:sym typeface="宋体" panose="02010600030101010101" pitchFamily="2" charset="-122"/>
              </a:rPr>
              <a:t>    directory = r'E:\new'</a:t>
            </a:r>
            <a:endParaRPr lang="zh-CN" altLang="en-US" sz="1800">
              <a:latin typeface="Consolas" panose="020B0609020204030204" pitchFamily="49" charset="0"/>
            </a:endParaRPr>
          </a:p>
          <a:p>
            <a:pPr marL="0" indent="0">
              <a:buSzPct val="90000"/>
              <a:buFont typeface="Wingdings" panose="05000000000000000000" pitchFamily="2" charset="2"/>
              <a:buNone/>
            </a:pPr>
            <a:r>
              <a:rPr lang="zh-CN" altLang="en-US" sz="1800">
                <a:latin typeface="Consolas" panose="020B0609020204030204" pitchFamily="49" charset="0"/>
                <a:sym typeface="宋体" panose="02010600030101010101" pitchFamily="2" charset="-122"/>
              </a:rPr>
              <a:t>    #directory = sys.argv[1]</a:t>
            </a:r>
            <a:endParaRPr lang="zh-CN" altLang="en-US" sz="1800">
              <a:latin typeface="Consolas" panose="020B0609020204030204" pitchFamily="49" charset="0"/>
            </a:endParaRPr>
          </a:p>
          <a:p>
            <a:pPr marL="0" indent="0">
              <a:buSzPct val="90000"/>
              <a:buFont typeface="Wingdings" panose="05000000000000000000" pitchFamily="2" charset="2"/>
              <a:buNone/>
            </a:pPr>
            <a:r>
              <a:rPr lang="zh-CN" altLang="en-US" sz="1800">
                <a:latin typeface="Consolas" panose="020B0609020204030204" pitchFamily="49" charset="0"/>
                <a:sym typeface="宋体" panose="02010600030101010101" pitchFamily="2" charset="-122"/>
              </a:rPr>
              <a:t>    delCertainFiles(directory)</a:t>
            </a:r>
            <a:endParaRPr lang="zh-CN" altLang="en-US" sz="1800">
              <a:latin typeface="Consolas" panose="020B0609020204030204" pitchFamily="49" charset="0"/>
              <a:sym typeface="宋体" panose="02010600030101010101" pitchFamily="2" charset="-122"/>
            </a:endParaRPr>
          </a:p>
          <a:p>
            <a:pPr marL="0" indent="0">
              <a:buSzPct val="90000"/>
              <a:buFont typeface="Wingdings" panose="05000000000000000000" pitchFamily="2" charset="2"/>
              <a:buNone/>
            </a:pPr>
            <a:endParaRPr lang="zh-CN" altLang="en-US" sz="1800">
              <a:latin typeface="Consolas" panose="020B0609020204030204" pitchFamily="49" charset="0"/>
            </a:endParaRPr>
          </a:p>
          <a:p>
            <a:pPr marL="0" indent="0">
              <a:buSzPct val="90000"/>
              <a:buFont typeface="Wingdings" panose="05000000000000000000" pitchFamily="2" charset="2"/>
              <a:buNone/>
            </a:pPr>
            <a:r>
              <a:rPr lang="zh-CN" altLang="en-US" sz="1800">
                <a:latin typeface="Consolas" panose="020B0609020204030204" pitchFamily="49" charset="0"/>
                <a:sym typeface="宋体" panose="02010600030101010101" pitchFamily="2" charset="-122"/>
              </a:rPr>
              <a:t>main()</a:t>
            </a:r>
            <a:endParaRPr lang="zh-CN" altLang="en-US" sz="1800">
              <a:latin typeface="Consolas" panose="020B0609020204030204"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v"/>
            </a:pPr>
            <a:r>
              <a:rPr kumimoji="0" lang="zh-CN" altLang="en-US" sz="2400" b="0" i="0" u="none" strike="noStrike" kern="1200" cap="none" spc="0" normalizeH="0" baseline="0" noProof="1">
                <a:solidFill>
                  <a:schemeClr val="tx1"/>
                </a:solidFill>
                <a:latin typeface="+mn-lt"/>
                <a:ea typeface="+mn-ea"/>
                <a:cs typeface="+mn-cs"/>
              </a:rPr>
              <a:t>如果文件夹中有带特殊属性的文件或子文件夹，上面的代码可能会无法删除带特殊属性的文件，利用Python扩展库pywin32可以解决这一问题。</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0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sym typeface="+mn-ea"/>
              </a:rPr>
              <a:t>import os</a:t>
            </a:r>
            <a:endParaRPr kumimoji="0" lang="zh-CN" altLang="en-US" sz="20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import win32con</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import win32api</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f</a:t>
            </a: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rom win32con import FILE_ATTRIBUTE_NORMAL</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113666" name="内容占位符 2"/>
          <p:cNvSpPr>
            <a:spLocks noGrp="1"/>
          </p:cNvSpPr>
          <p:nvPr>
            <p:ph sz="half" idx="2"/>
          </p:nvPr>
        </p:nvSpPr>
        <p:spPr/>
        <p:txBody>
          <a:bodyPr wrap="square" lIns="91440" tIns="45720" rIns="91440" bIns="45720" anchor="t"/>
          <a:p>
            <a:pPr marL="0" indent="0">
              <a:buSzPct val="90000"/>
              <a:buFont typeface="Wingdings" panose="05000000000000000000" pitchFamily="2" charset="2"/>
              <a:buNone/>
            </a:pPr>
            <a:r>
              <a:rPr lang="zh-CN" altLang="en-US" sz="1600" dirty="0">
                <a:latin typeface="Consolas" panose="020B0609020204030204" pitchFamily="49" charset="0"/>
              </a:rPr>
              <a:t>def del_dir(path):</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for file in os.listdir(path):</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file_or_dir = os.path.join(path,file)</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if os.path.isdir(file_or_dir):</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del_dir(file_or_dir)         #递归删除子文件夹及其文件</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else:</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try:</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os.remove(file_or_dir)   #尝试删除该文件，</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except:                      #无法删除，很可能是文件拥有特殊属性</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win32api.SetFileAttributes(file_or_dir, </a:t>
            </a:r>
            <a:endParaRPr lang="en-US" altLang="zh-CN" sz="1600" dirty="0">
              <a:latin typeface="Consolas" panose="020B0609020204030204" pitchFamily="49" charset="0"/>
            </a:endParaRPr>
          </a:p>
          <a:p>
            <a:pPr marL="0" indent="0">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FILE_ATTRIBUTE_NORMAL)</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os.remove(file_or_dir) #修改文件属性，设置为普通文件，再次删除</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os.rmdir(path) </a:t>
            </a:r>
            <a:endParaRPr lang="zh-CN" altLang="en-US" sz="1600" dirty="0">
              <a:latin typeface="Consolas" panose="020B0609020204030204" pitchFamily="49" charset="0"/>
            </a:endParaRPr>
          </a:p>
          <a:p>
            <a:pPr marL="0" indent="0">
              <a:buSzPct val="90000"/>
              <a:buFont typeface="Wingdings" panose="05000000000000000000" pitchFamily="2" charset="2"/>
              <a:buNone/>
            </a:pP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del_dir("E:\\old")</a:t>
            </a:r>
            <a:endParaRPr lang="zh-CN" altLang="en-US" sz="1600" dirty="0">
              <a:latin typeface="Consolas" panose="020B0609020204030204" pitchFamily="49"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4355" y="150495"/>
            <a:ext cx="5398770" cy="414020"/>
          </a:xfrm>
        </p:spPr>
        <p:txBody>
          <a:bodyPr/>
          <a:lstStyle/>
          <a:p>
            <a:pPr fontAlgn="base"/>
            <a:r>
              <a:rPr lang="zh-CN" altLang="en-US" strike="noStrike" noProof="1">
                <a:sym typeface="+mn-ea"/>
              </a:rPr>
              <a:t>7.6 案例精选</a:t>
            </a:r>
            <a:endParaRPr lang="zh-CN" altLang="en-US" strike="noStrike" noProof="1"/>
          </a:p>
        </p:txBody>
      </p:sp>
      <p:sp>
        <p:nvSpPr>
          <p:cNvPr id="4" name="文本占位符 3"/>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Tx/>
              <a:buChar char="•"/>
            </a:pPr>
            <a:r>
              <a:rPr kumimoji="0" lang="zh-CN" altLang="en-US" sz="2400" b="0" i="0" u="none" strike="noStrike" kern="1200" cap="none" spc="0" normalizeH="0" baseline="0" noProof="1">
                <a:solidFill>
                  <a:schemeClr val="tx1"/>
                </a:solidFill>
                <a:latin typeface="+mn-lt"/>
                <a:ea typeface="+mn-ea"/>
                <a:cs typeface="+mn-cs"/>
              </a:rPr>
              <a:t>也可以使用</a:t>
            </a:r>
            <a:r>
              <a:rPr kumimoji="0" lang="en-US" altLang="zh-CN" sz="2400" b="0" i="0" u="none" strike="noStrike" kern="1200" cap="none" spc="0" normalizeH="0" baseline="0" noProof="1">
                <a:solidFill>
                  <a:schemeClr val="tx1"/>
                </a:solidFill>
                <a:latin typeface="+mn-lt"/>
                <a:ea typeface="+mn-ea"/>
                <a:cs typeface="+mn-cs"/>
              </a:rPr>
              <a:t>os</a:t>
            </a:r>
            <a:r>
              <a:rPr kumimoji="0" lang="zh-CN" altLang="en-US" sz="2400" b="0" i="0" u="none" strike="noStrike" kern="1200" cap="none" spc="0" normalizeH="0" baseline="0" noProof="1">
                <a:solidFill>
                  <a:schemeClr val="tx1"/>
                </a:solidFill>
                <a:latin typeface="+mn-lt"/>
                <a:ea typeface="+mn-ea"/>
                <a:cs typeface="+mn-cs"/>
              </a:rPr>
              <a:t>标准库的</a:t>
            </a:r>
            <a:r>
              <a:rPr kumimoji="0" lang="en-US" altLang="zh-CN" sz="2400" b="0" i="0" u="none" strike="noStrike" kern="1200" cap="none" spc="0" normalizeH="0" baseline="0" noProof="1">
                <a:solidFill>
                  <a:schemeClr val="tx1"/>
                </a:solidFill>
                <a:latin typeface="+mn-lt"/>
                <a:ea typeface="+mn-ea"/>
                <a:cs typeface="+mn-cs"/>
              </a:rPr>
              <a:t>chmod</a:t>
            </a:r>
            <a:r>
              <a:rPr kumimoji="0" lang="zh-CN" altLang="en-US" sz="2400" b="0" i="0" u="none" strike="noStrike" kern="1200" cap="none" spc="0" normalizeH="0" baseline="0" noProof="1">
                <a:solidFill>
                  <a:schemeClr val="tx1"/>
                </a:solidFill>
                <a:latin typeface="+mn-lt"/>
                <a:ea typeface="+mn-ea"/>
                <a:cs typeface="+mn-cs"/>
              </a:rPr>
              <a:t>函数来清除文件的只读属性。</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import os</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def del_dir(path):</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for file in os.listdir(path):</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file_or_dir = os.path.join(path,file)</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if os.path.isdir(file_or_dir):</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del_dir(file_or_dir)         #递归删除子文件夹及其文件</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else:</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os.chmod(file_or_dir, 0o777) #直接清除文件的特殊属性</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os.remove(file_or_dir)       #删除文件</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    os.rmdir(path) </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kern="1200" cap="none" spc="0" normalizeH="0" baseline="0" noProof="1">
                <a:solidFill>
                  <a:schemeClr val="tx1"/>
                </a:solidFill>
                <a:latin typeface="Consolas" panose="020B0609020204030204" pitchFamily="49" charset="0"/>
                <a:ea typeface="+mn-ea"/>
                <a:cs typeface="+mn-cs"/>
              </a:rPr>
              <a:t>del_dir("E:\\old")</a:t>
            </a:r>
            <a:endParaRPr kumimoji="0" lang="zh-CN" altLang="en-US" sz="1600" b="0" i="0" u="none" strike="noStrike" kern="1200" cap="none" spc="0" normalizeH="0" baseline="0" noProof="1">
              <a:solidFill>
                <a:schemeClr val="tx1"/>
              </a:solidFill>
              <a:latin typeface="Consolas" panose="020B0609020204030204" pitchFamily="49"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22529"/>
          <p:cNvSpPr>
            <a:spLocks noGrp="1"/>
          </p:cNvSpPr>
          <p:nvPr>
            <p:ph type="title"/>
          </p:nvPr>
        </p:nvSpPr>
        <p:spPr>
          <a:xfrm>
            <a:off x="554355" y="150495"/>
            <a:ext cx="5398770" cy="414020"/>
          </a:xfrm>
        </p:spPr>
        <p:txBody>
          <a:bodyPr/>
          <a:lstStyle/>
          <a:p>
            <a:pPr fontAlgn="base"/>
            <a:r>
              <a:rPr lang="zh-CN" altLang="en-US" strike="noStrike" noProof="1"/>
              <a:t>7.1 文件基本操作</a:t>
            </a:r>
            <a:endParaRPr lang="zh-CN" altLang="en-US" strike="noStrike" noProof="1"/>
          </a:p>
        </p:txBody>
      </p:sp>
      <p:sp>
        <p:nvSpPr>
          <p:cNvPr id="3" name="文本占位符 2"/>
          <p:cNvSpPr>
            <a:spLocks noGrp="1"/>
          </p:cNvSpPr>
          <p:nvPr>
            <p:ph type="body" idx="1"/>
          </p:nvPr>
        </p:nvSpPr>
        <p:spPr/>
        <p:txBody>
          <a:bodyPr/>
          <a:p>
            <a:endParaRPr lang="zh-CN" altLang="en-US"/>
          </a:p>
        </p:txBody>
      </p:sp>
      <p:sp>
        <p:nvSpPr>
          <p:cNvPr id="36866" name="文本占位符 22530"/>
          <p:cNvSpPr>
            <a:spLocks noGrp="1"/>
          </p:cNvSpPr>
          <p:nvPr>
            <p:ph sz="half" idx="2"/>
          </p:nvPr>
        </p:nvSpPr>
        <p:spPr/>
        <p:txBody>
          <a:bodyPr wrap="square" lIns="91440" tIns="45720" rIns="91440" bIns="45720" anchor="t"/>
          <a:p>
            <a:pPr>
              <a:buSzPct val="90000"/>
              <a:buFont typeface="Wingdings" panose="05000000000000000000" pitchFamily="2" charset="2"/>
              <a:buChar char="§"/>
            </a:pPr>
            <a:r>
              <a:rPr lang="zh-CN" altLang="en-US" sz="2400"/>
              <a:t>文件打开方式</a:t>
            </a:r>
            <a:endParaRPr lang="zh-CN" altLang="en-US" sz="2400"/>
          </a:p>
        </p:txBody>
      </p:sp>
      <p:graphicFrame>
        <p:nvGraphicFramePr>
          <p:cNvPr id="2" name="表格 -1"/>
          <p:cNvGraphicFramePr/>
          <p:nvPr>
            <p:custDataLst>
              <p:tags r:id="rId1"/>
            </p:custDataLst>
          </p:nvPr>
        </p:nvGraphicFramePr>
        <p:xfrm>
          <a:off x="2447925" y="2449513"/>
          <a:ext cx="7138670" cy="2644775"/>
        </p:xfrm>
        <a:graphic>
          <a:graphicData uri="http://schemas.openxmlformats.org/drawingml/2006/table">
            <a:tbl>
              <a:tblPr firstRow="1" bandRow="1">
                <a:tableStyleId>{5940675A-B579-460E-94D1-54222C63F5DA}</a:tableStyleId>
              </a:tblPr>
              <a:tblGrid>
                <a:gridCol w="888365"/>
                <a:gridCol w="6250305"/>
              </a:tblGrid>
              <a:tr h="365848">
                <a:tc>
                  <a:txBody>
                    <a:bodyPr/>
                    <a:lstStyle/>
                    <a:p>
                      <a:pPr marL="0" indent="0" algn="ctr">
                        <a:buNone/>
                      </a:pPr>
                      <a:r>
                        <a:rPr lang="zh-CN" altLang="en-US" sz="1800" b="1" u="none">
                          <a:ln>
                            <a:noFill/>
                          </a:ln>
                          <a:latin typeface="宋体" panose="02010600030101010101" pitchFamily="2" charset="-122"/>
                          <a:ea typeface="宋体" panose="02010600030101010101" pitchFamily="2" charset="-122"/>
                          <a:cs typeface="宋体" panose="02010600030101010101" pitchFamily="2" charset="-122"/>
                        </a:rPr>
                        <a:t>模式</a:t>
                      </a:r>
                      <a:endParaRPr lang="zh-CN" altLang="en-US" sz="1800" b="1" u="none">
                        <a:ln>
                          <a:noFill/>
                        </a:ln>
                        <a:latin typeface="宋体" panose="02010600030101010101" pitchFamily="2" charset="-122"/>
                        <a:ea typeface="宋体" panose="02010600030101010101" pitchFamily="2" charset="-122"/>
                        <a:cs typeface="宋体" panose="02010600030101010101" pitchFamily="2" charset="-122"/>
                      </a:endParaRPr>
                    </a:p>
                  </a:txBody>
                  <a:tcPr marL="0"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ctr">
                        <a:buNone/>
                      </a:pPr>
                      <a:r>
                        <a:rPr lang="zh-CN" altLang="en-US" sz="1800" b="1" u="none">
                          <a:ln>
                            <a:noFill/>
                          </a:ln>
                          <a:latin typeface="宋体" panose="02010600030101010101" pitchFamily="2" charset="-122"/>
                          <a:ea typeface="宋体" panose="02010600030101010101" pitchFamily="2" charset="-122"/>
                          <a:cs typeface="宋体" panose="02010600030101010101" pitchFamily="2" charset="-122"/>
                        </a:rPr>
                        <a:t>说明</a:t>
                      </a:r>
                      <a:endParaRPr lang="zh-CN" altLang="en-US" sz="1800" b="1" u="none">
                        <a:ln>
                          <a:noFill/>
                        </a:ln>
                        <a:latin typeface="宋体" panose="02010600030101010101" pitchFamily="2" charset="-122"/>
                        <a:ea typeface="宋体" panose="02010600030101010101" pitchFamily="2" charset="-122"/>
                        <a:cs typeface="宋体" panose="02010600030101010101" pitchFamily="2" charset="-122"/>
                      </a:endParaRPr>
                    </a:p>
                  </a:txBody>
                  <a:tcPr marL="0"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198">
                <a:tc>
                  <a:txBody>
                    <a:bodyPr/>
                    <a:lstStyle/>
                    <a:p>
                      <a:pPr marL="0" indent="0" algn="ctr">
                        <a:buNone/>
                      </a:pPr>
                      <a:r>
                        <a:rPr lang="en-US" altLang="zh-CN" sz="1800" b="0" u="none">
                          <a:ln>
                            <a:noFill/>
                          </a:ln>
                          <a:latin typeface="宋体" panose="02010600030101010101" pitchFamily="2" charset="-122"/>
                          <a:ea typeface="宋体" panose="02010600030101010101" pitchFamily="2" charset="-122"/>
                          <a:cs typeface="宋体" panose="02010600030101010101" pitchFamily="2" charset="-122"/>
                        </a:rPr>
                        <a:t>r</a:t>
                      </a:r>
                      <a:endParaRPr lang="en-US" altLang="zh-CN"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800" b="0" u="none">
                          <a:ln>
                            <a:noFill/>
                          </a:ln>
                          <a:latin typeface="宋体" panose="02010600030101010101" pitchFamily="2" charset="-122"/>
                          <a:ea typeface="宋体" panose="02010600030101010101" pitchFamily="2" charset="-122"/>
                          <a:cs typeface="宋体" panose="02010600030101010101" pitchFamily="2" charset="-122"/>
                        </a:rPr>
                        <a:t>读模式（</a:t>
                      </a:r>
                      <a:r>
                        <a:rPr lang="zh-CN" altLang="en-US" sz="1800" b="1" u="none">
                          <a:ln>
                            <a:noFill/>
                          </a:ln>
                          <a:latin typeface="宋体" panose="02010600030101010101" pitchFamily="2" charset="-122"/>
                          <a:ea typeface="宋体" panose="02010600030101010101" pitchFamily="2" charset="-122"/>
                          <a:cs typeface="宋体" panose="02010600030101010101" pitchFamily="2" charset="-122"/>
                        </a:rPr>
                        <a:t>默认模式</a:t>
                      </a:r>
                      <a:r>
                        <a:rPr lang="zh-CN" altLang="en-US" sz="1800" b="0" u="none">
                          <a:ln>
                            <a:noFill/>
                          </a:ln>
                          <a:latin typeface="宋体" panose="02010600030101010101" pitchFamily="2" charset="-122"/>
                          <a:ea typeface="宋体" panose="02010600030101010101" pitchFamily="2" charset="-122"/>
                          <a:cs typeface="宋体" panose="02010600030101010101" pitchFamily="2" charset="-122"/>
                        </a:rPr>
                        <a:t>，可省略），如果文件不存在则抛出异常</a:t>
                      </a:r>
                      <a:endParaRPr lang="zh-CN" altLang="en-US"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lstStyle/>
                    <a:p>
                      <a:pPr marL="0" indent="0" algn="ctr">
                        <a:buNone/>
                      </a:pPr>
                      <a:r>
                        <a:rPr lang="en-US" altLang="zh-CN" sz="1800" b="0" u="none">
                          <a:ln>
                            <a:noFill/>
                          </a:ln>
                          <a:latin typeface="宋体" panose="02010600030101010101" pitchFamily="2" charset="-122"/>
                          <a:ea typeface="宋体" panose="02010600030101010101" pitchFamily="2" charset="-122"/>
                          <a:cs typeface="宋体" panose="02010600030101010101" pitchFamily="2" charset="-122"/>
                        </a:rPr>
                        <a:t>w</a:t>
                      </a:r>
                      <a:endParaRPr lang="en-US" altLang="zh-CN"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800" b="0" u="none">
                          <a:ln>
                            <a:noFill/>
                          </a:ln>
                          <a:latin typeface="宋体" panose="02010600030101010101" pitchFamily="2" charset="-122"/>
                          <a:ea typeface="宋体" panose="02010600030101010101" pitchFamily="2" charset="-122"/>
                          <a:cs typeface="宋体" panose="02010600030101010101" pitchFamily="2" charset="-122"/>
                        </a:rPr>
                        <a:t>写模式，如果文件已存在，先清空原有内容</a:t>
                      </a:r>
                      <a:endParaRPr lang="zh-CN" altLang="en-US"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lstStyle/>
                    <a:p>
                      <a:pPr marL="0" indent="0" algn="ctr">
                        <a:buNone/>
                      </a:pPr>
                      <a:r>
                        <a:rPr lang="en-US" altLang="zh-CN" sz="1800" b="0" u="none">
                          <a:ln>
                            <a:noFill/>
                          </a:ln>
                          <a:latin typeface="宋体" panose="02010600030101010101" pitchFamily="2" charset="-122"/>
                          <a:ea typeface="宋体" panose="02010600030101010101" pitchFamily="2" charset="-122"/>
                          <a:cs typeface="宋体" panose="02010600030101010101" pitchFamily="2" charset="-122"/>
                        </a:rPr>
                        <a:t>x</a:t>
                      </a:r>
                      <a:endParaRPr lang="en-US" altLang="zh-CN"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800" b="0" u="none">
                          <a:ln>
                            <a:noFill/>
                          </a:ln>
                          <a:latin typeface="宋体" panose="02010600030101010101" pitchFamily="2" charset="-122"/>
                          <a:ea typeface="宋体" panose="02010600030101010101" pitchFamily="2" charset="-122"/>
                          <a:cs typeface="宋体" panose="02010600030101010101" pitchFamily="2" charset="-122"/>
                        </a:rPr>
                        <a:t>写模式，创建新文件，如果文件已存在则抛出异常</a:t>
                      </a:r>
                      <a:endParaRPr lang="zh-CN" altLang="en-US"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198">
                <a:tc>
                  <a:txBody>
                    <a:bodyPr/>
                    <a:lstStyle/>
                    <a:p>
                      <a:pPr marL="0" indent="0" algn="ctr">
                        <a:buNone/>
                      </a:pPr>
                      <a:r>
                        <a:rPr lang="en-US" altLang="zh-CN" sz="1800" b="0" u="none">
                          <a:ln>
                            <a:noFill/>
                          </a:ln>
                          <a:latin typeface="宋体" panose="02010600030101010101" pitchFamily="2" charset="-122"/>
                          <a:ea typeface="宋体" panose="02010600030101010101" pitchFamily="2" charset="-122"/>
                          <a:cs typeface="宋体" panose="02010600030101010101" pitchFamily="2" charset="-122"/>
                        </a:rPr>
                        <a:t>a</a:t>
                      </a:r>
                      <a:endParaRPr lang="en-US" altLang="zh-CN"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800" b="0" u="none">
                          <a:ln>
                            <a:noFill/>
                          </a:ln>
                          <a:latin typeface="宋体" panose="02010600030101010101" pitchFamily="2" charset="-122"/>
                          <a:ea typeface="宋体" panose="02010600030101010101" pitchFamily="2" charset="-122"/>
                          <a:cs typeface="宋体" panose="02010600030101010101" pitchFamily="2" charset="-122"/>
                        </a:rPr>
                        <a:t>追加模式，不覆盖文件中原有内容</a:t>
                      </a:r>
                      <a:endParaRPr lang="zh-CN" altLang="en-US"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lstStyle/>
                    <a:p>
                      <a:pPr marL="0" indent="0" algn="ctr">
                        <a:buNone/>
                      </a:pPr>
                      <a:r>
                        <a:rPr lang="en-US" altLang="zh-CN" sz="1800" b="0" u="none">
                          <a:ln>
                            <a:noFill/>
                          </a:ln>
                          <a:latin typeface="宋体" panose="02010600030101010101" pitchFamily="2" charset="-122"/>
                          <a:ea typeface="宋体" panose="02010600030101010101" pitchFamily="2" charset="-122"/>
                          <a:cs typeface="宋体" panose="02010600030101010101" pitchFamily="2" charset="-122"/>
                        </a:rPr>
                        <a:t>b</a:t>
                      </a:r>
                      <a:endParaRPr lang="en-US" altLang="zh-CN"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800" b="0" u="none">
                          <a:ln>
                            <a:noFill/>
                          </a:ln>
                          <a:latin typeface="宋体" panose="02010600030101010101" pitchFamily="2" charset="-122"/>
                          <a:ea typeface="宋体" panose="02010600030101010101" pitchFamily="2" charset="-122"/>
                          <a:cs typeface="宋体" panose="02010600030101010101" pitchFamily="2" charset="-122"/>
                        </a:rPr>
                        <a:t>二进制模式（可与其他模式组合使用）</a:t>
                      </a:r>
                      <a:endParaRPr lang="zh-CN" altLang="en-US"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198">
                <a:tc>
                  <a:txBody>
                    <a:bodyPr/>
                    <a:lstStyle/>
                    <a:p>
                      <a:pPr marL="0" indent="0" algn="ctr">
                        <a:buNone/>
                      </a:pPr>
                      <a:r>
                        <a:rPr lang="en-US" altLang="zh-CN" sz="1800" b="0" u="none">
                          <a:ln>
                            <a:noFill/>
                          </a:ln>
                          <a:latin typeface="宋体" panose="02010600030101010101" pitchFamily="2" charset="-122"/>
                          <a:ea typeface="宋体" panose="02010600030101010101" pitchFamily="2" charset="-122"/>
                          <a:cs typeface="宋体" panose="02010600030101010101" pitchFamily="2" charset="-122"/>
                        </a:rPr>
                        <a:t>t</a:t>
                      </a:r>
                      <a:endParaRPr lang="en-US" altLang="zh-CN"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800" b="0" u="none">
                          <a:ln>
                            <a:noFill/>
                          </a:ln>
                          <a:latin typeface="宋体" panose="02010600030101010101" pitchFamily="2" charset="-122"/>
                          <a:ea typeface="宋体" panose="02010600030101010101" pitchFamily="2" charset="-122"/>
                          <a:cs typeface="宋体" panose="02010600030101010101" pitchFamily="2" charset="-122"/>
                        </a:rPr>
                        <a:t>文本模式（</a:t>
                      </a:r>
                      <a:r>
                        <a:rPr lang="zh-CN" altLang="en-US" sz="1800" b="1" u="none">
                          <a:ln>
                            <a:noFill/>
                          </a:ln>
                          <a:latin typeface="宋体" panose="02010600030101010101" pitchFamily="2" charset="-122"/>
                          <a:ea typeface="宋体" panose="02010600030101010101" pitchFamily="2" charset="-122"/>
                          <a:cs typeface="宋体" panose="02010600030101010101" pitchFamily="2" charset="-122"/>
                        </a:rPr>
                        <a:t>默认模式</a:t>
                      </a:r>
                      <a:r>
                        <a:rPr lang="zh-CN" altLang="en-US" sz="1800" b="0" u="none">
                          <a:ln>
                            <a:noFill/>
                          </a:ln>
                          <a:latin typeface="宋体" panose="02010600030101010101" pitchFamily="2" charset="-122"/>
                          <a:ea typeface="宋体" panose="02010600030101010101" pitchFamily="2" charset="-122"/>
                          <a:cs typeface="宋体" panose="02010600030101010101" pitchFamily="2" charset="-122"/>
                        </a:rPr>
                        <a:t>，可省略）</a:t>
                      </a:r>
                      <a:endParaRPr lang="zh-CN" altLang="en-US"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lstStyle/>
                    <a:p>
                      <a:pPr marL="0" indent="0" algn="ctr">
                        <a:buNone/>
                      </a:pPr>
                      <a:r>
                        <a:rPr lang="en-US" altLang="zh-CN" sz="1800" b="0" u="none">
                          <a:ln>
                            <a:noFill/>
                          </a:ln>
                          <a:latin typeface="宋体" panose="02010600030101010101" pitchFamily="2" charset="-122"/>
                          <a:ea typeface="宋体" panose="02010600030101010101" pitchFamily="2" charset="-122"/>
                          <a:cs typeface="宋体" panose="02010600030101010101" pitchFamily="2" charset="-122"/>
                        </a:rPr>
                        <a:t>+</a:t>
                      </a:r>
                      <a:endParaRPr lang="en-US" altLang="zh-CN"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800" b="0" u="none">
                          <a:ln>
                            <a:noFill/>
                          </a:ln>
                          <a:latin typeface="宋体" panose="02010600030101010101" pitchFamily="2" charset="-122"/>
                          <a:ea typeface="宋体" panose="02010600030101010101" pitchFamily="2" charset="-122"/>
                          <a:cs typeface="宋体" panose="02010600030101010101" pitchFamily="2" charset="-122"/>
                        </a:rPr>
                        <a:t>读、写模式（可与其他模式组合使用）</a:t>
                      </a:r>
                      <a:endParaRPr lang="zh-CN" altLang="en-US"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7-25  </a:t>
            </a:r>
            <a:r>
              <a:rPr kumimoji="0" lang="zh-CN" altLang="en-US" sz="2400" b="0" i="0" u="none" strike="noStrike" kern="1200" cap="none" spc="0" normalizeH="0" baseline="0" noProof="1">
                <a:solidFill>
                  <a:schemeClr val="tx1"/>
                </a:solidFill>
                <a:latin typeface="+mn-lt"/>
                <a:ea typeface="+mn-ea"/>
                <a:cs typeface="+mn-cs"/>
              </a:rPr>
              <a:t>使用扩展库openpyxl读写Excel 2007及更高版本的Excel文件。</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0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import openpyxl</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from openpyxl import Workbook</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fn = r'f:\test.xlsx'                     #文件名</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wb = Workbook()                          #创建工作簿</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ws = wb.create_sheet(title='你好，世界')  #创建工作表</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ws['A1'] = '这是第一个单元格'              #单元格赋值</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ws['B1'] = 3.1415926</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rPr>
              <a:t>wb.save(fn)                               #保存Excel文件</a:t>
            </a:r>
            <a:endParaRPr kumimoji="0" lang="zh-CN" altLang="en-US" sz="1800" b="0" i="0" u="none" strike="noStrike" kern="1200" cap="none" spc="0" normalizeH="0" baseline="0" noProof="1">
              <a:solidFill>
                <a:schemeClr val="tx1"/>
              </a:solidFill>
              <a:latin typeface="Consolas" panose="020B0609020204030204" pitchFamily="49" charset="0"/>
              <a:ea typeface="+mn-ea"/>
              <a:cs typeface="Consolas" panose="020B0609020204030204" pitchFamily="49"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116738" name="内容占位符 2"/>
          <p:cNvSpPr>
            <a:spLocks noGrp="1"/>
          </p:cNvSpPr>
          <p:nvPr>
            <p:ph sz="half" idx="2"/>
          </p:nvPr>
        </p:nvSpPr>
        <p:spPr/>
        <p:txBody>
          <a:bodyPr wrap="square" lIns="91440" tIns="45720" rIns="91440" bIns="45720" anchor="t"/>
          <a:p>
            <a:pPr marL="0" indent="0">
              <a:buSzPct val="90000"/>
              <a:buFont typeface="Wingdings" panose="05000000000000000000" pitchFamily="2" charset="2"/>
              <a:buNone/>
            </a:pPr>
            <a:r>
              <a:rPr lang="zh-CN" altLang="en-US" sz="1800">
                <a:latin typeface="Consolas" panose="020B0609020204030204" pitchFamily="49" charset="0"/>
              </a:rPr>
              <a:t>wb = openpyxl.load_workbook(fn)      </a:t>
            </a:r>
            <a:r>
              <a:rPr lang="en-US" altLang="zh-CN" sz="1800">
                <a:latin typeface="Consolas" panose="020B0609020204030204" pitchFamily="49" charset="0"/>
              </a:rPr>
              <a:t>#</a:t>
            </a:r>
            <a:r>
              <a:rPr lang="zh-CN" altLang="en-US" sz="1800">
                <a:latin typeface="Consolas" panose="020B0609020204030204" pitchFamily="49" charset="0"/>
              </a:rPr>
              <a:t>打开已有的Excel文件</a:t>
            </a:r>
            <a:endParaRPr lang="zh-CN" altLang="en-US" sz="1800">
              <a:latin typeface="Consolas" panose="020B0609020204030204" pitchFamily="49" charset="0"/>
            </a:endParaRPr>
          </a:p>
          <a:p>
            <a:pPr marL="0" indent="0">
              <a:buSzPct val="90000"/>
              <a:buFont typeface="Wingdings" panose="05000000000000000000" pitchFamily="2" charset="2"/>
              <a:buNone/>
            </a:pPr>
            <a:r>
              <a:rPr lang="zh-CN" altLang="en-US" sz="1800">
                <a:latin typeface="Consolas" panose="020B0609020204030204" pitchFamily="49" charset="0"/>
              </a:rPr>
              <a:t>ws = wb.worksheets[1]                #打开指定索引的工作表</a:t>
            </a:r>
            <a:endParaRPr lang="zh-CN" altLang="en-US" sz="1800">
              <a:latin typeface="Consolas" panose="020B0609020204030204" pitchFamily="49" charset="0"/>
            </a:endParaRPr>
          </a:p>
          <a:p>
            <a:pPr marL="0" indent="0">
              <a:buSzPct val="90000"/>
              <a:buFont typeface="Wingdings" panose="05000000000000000000" pitchFamily="2" charset="2"/>
              <a:buNone/>
            </a:pPr>
            <a:r>
              <a:rPr lang="zh-CN" altLang="en-US" sz="1800">
                <a:latin typeface="Consolas" panose="020B0609020204030204" pitchFamily="49" charset="0"/>
              </a:rPr>
              <a:t>print(ws['A1'].value)                #读取并输出指定单元格的值</a:t>
            </a:r>
            <a:endParaRPr lang="zh-CN" altLang="en-US" sz="1800">
              <a:latin typeface="Consolas" panose="020B0609020204030204" pitchFamily="49" charset="0"/>
            </a:endParaRPr>
          </a:p>
          <a:p>
            <a:pPr marL="0" indent="0">
              <a:buSzPct val="90000"/>
              <a:buFont typeface="Wingdings" panose="05000000000000000000" pitchFamily="2" charset="2"/>
              <a:buNone/>
            </a:pPr>
            <a:r>
              <a:rPr lang="zh-CN" altLang="en-US" sz="1800">
                <a:latin typeface="Consolas" panose="020B0609020204030204" pitchFamily="49" charset="0"/>
              </a:rPr>
              <a:t>ws.append([1,2,3,4,5])               #添加一行数据</a:t>
            </a:r>
            <a:endParaRPr lang="zh-CN" altLang="en-US" sz="1800">
              <a:latin typeface="Consolas" panose="020B0609020204030204" pitchFamily="49" charset="0"/>
            </a:endParaRPr>
          </a:p>
          <a:p>
            <a:pPr marL="0" indent="0">
              <a:buSzPct val="90000"/>
              <a:buFont typeface="Wingdings" panose="05000000000000000000" pitchFamily="2" charset="2"/>
              <a:buNone/>
            </a:pPr>
            <a:r>
              <a:rPr lang="zh-CN" altLang="en-US" sz="1800">
                <a:latin typeface="Consolas" panose="020B0609020204030204" pitchFamily="49" charset="0"/>
              </a:rPr>
              <a:t>ws.merge_cells('F2:F3')              #合并单元格</a:t>
            </a:r>
            <a:endParaRPr lang="zh-CN" altLang="en-US" sz="1800">
              <a:latin typeface="Consolas" panose="020B0609020204030204" pitchFamily="49" charset="0"/>
            </a:endParaRPr>
          </a:p>
          <a:p>
            <a:pPr marL="0" indent="0">
              <a:buSzPct val="90000"/>
              <a:buFont typeface="Wingdings" panose="05000000000000000000" pitchFamily="2" charset="2"/>
              <a:buNone/>
            </a:pPr>
            <a:r>
              <a:rPr lang="zh-CN" altLang="en-US" sz="1800">
                <a:latin typeface="Consolas" panose="020B0609020204030204" pitchFamily="49" charset="0"/>
              </a:rPr>
              <a:t>ws['F2'] = "=sum(A2:E2)"             #写入公式</a:t>
            </a:r>
            <a:endParaRPr lang="zh-CN" altLang="en-US" sz="1800">
              <a:latin typeface="Consolas" panose="020B0609020204030204" pitchFamily="49" charset="0"/>
            </a:endParaRPr>
          </a:p>
          <a:p>
            <a:pPr marL="0" indent="0">
              <a:buSzPct val="90000"/>
              <a:buFont typeface="Wingdings" panose="05000000000000000000" pitchFamily="2" charset="2"/>
              <a:buNone/>
            </a:pPr>
            <a:r>
              <a:rPr lang="zh-CN" altLang="en-US" sz="1800">
                <a:latin typeface="Consolas" panose="020B0609020204030204" pitchFamily="49" charset="0"/>
              </a:rPr>
              <a:t>for r in range(10,15):</a:t>
            </a:r>
            <a:endParaRPr lang="zh-CN" altLang="en-US" sz="1800">
              <a:latin typeface="Consolas" panose="020B0609020204030204" pitchFamily="49" charset="0"/>
            </a:endParaRPr>
          </a:p>
          <a:p>
            <a:pPr marL="0" indent="0">
              <a:buSzPct val="90000"/>
              <a:buFont typeface="Wingdings" panose="05000000000000000000" pitchFamily="2" charset="2"/>
              <a:buNone/>
            </a:pPr>
            <a:r>
              <a:rPr lang="zh-CN" altLang="en-US" sz="1800">
                <a:latin typeface="Consolas" panose="020B0609020204030204" pitchFamily="49" charset="0"/>
              </a:rPr>
              <a:t>    for c in range(3,8):</a:t>
            </a:r>
            <a:endParaRPr lang="zh-CN" altLang="en-US" sz="1800">
              <a:latin typeface="Consolas" panose="020B0609020204030204" pitchFamily="49" charset="0"/>
            </a:endParaRPr>
          </a:p>
          <a:p>
            <a:pPr marL="0" indent="0">
              <a:buSzPct val="90000"/>
              <a:buFont typeface="Wingdings" panose="05000000000000000000" pitchFamily="2" charset="2"/>
              <a:buNone/>
            </a:pPr>
            <a:r>
              <a:rPr lang="zh-CN" altLang="en-US" sz="1800">
                <a:latin typeface="Consolas" panose="020B0609020204030204" pitchFamily="49" charset="0"/>
              </a:rPr>
              <a:t>        _ = ws.cell(row=r, column=c, value=r*c) #写入单元格数据</a:t>
            </a:r>
            <a:endParaRPr lang="zh-CN" altLang="en-US" sz="1800">
              <a:latin typeface="Consolas" panose="020B0609020204030204" pitchFamily="49" charset="0"/>
            </a:endParaRPr>
          </a:p>
          <a:p>
            <a:pPr marL="0" indent="0">
              <a:buSzPct val="90000"/>
              <a:buFont typeface="Wingdings" panose="05000000000000000000" pitchFamily="2" charset="2"/>
              <a:buNone/>
            </a:pPr>
            <a:r>
              <a:rPr lang="zh-CN" altLang="en-US" sz="1800">
                <a:latin typeface="Consolas" panose="020B0609020204030204" pitchFamily="49" charset="0"/>
              </a:rPr>
              <a:t>wb.save(fn)</a:t>
            </a:r>
            <a:endParaRPr lang="zh-CN" altLang="en-US" sz="1800">
              <a:latin typeface="Consolas" panose="020B0609020204030204" pitchFamily="49"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假设某学校所有课程每学期允许多次考试，学生可随时参加考试，系统自动将每次成绩添加到Excel文件（包含3列：姓名，课程，成绩）中，现期末要求统计所有学生每门课程的最高成绩。</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mn-lt"/>
                <a:ea typeface="+mn-ea"/>
                <a:cs typeface="+mn-cs"/>
                <a:hlinkClick r:id="rId1" action="ppaction://hlinkfile"/>
              </a:rPr>
              <a:t>code\Excel2007_MaxGrade.py</a:t>
            </a:r>
            <a:endParaRPr kumimoji="0" lang="zh-CN" altLang="en-US" sz="18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7-26  </a:t>
            </a:r>
            <a:r>
              <a:rPr kumimoji="0" lang="zh-CN" altLang="en-US" sz="2400" b="0" i="0" u="none" strike="noStrike" kern="1200" cap="none" spc="0" normalizeH="0" baseline="0" noProof="1">
                <a:solidFill>
                  <a:schemeClr val="tx1"/>
                </a:solidFill>
                <a:latin typeface="+mn-lt"/>
                <a:ea typeface="+mn-ea"/>
                <a:cs typeface="+mn-cs"/>
              </a:rPr>
              <a:t>查看</a:t>
            </a:r>
            <a:r>
              <a:rPr kumimoji="0" lang="en-US" altLang="zh-CN" sz="2400" b="0" i="0" u="none" strike="noStrike" kern="1200" cap="none" spc="0" normalizeH="0" baseline="0" noProof="1">
                <a:solidFill>
                  <a:schemeClr val="tx1"/>
                </a:solidFill>
                <a:latin typeface="+mn-lt"/>
                <a:ea typeface="+mn-ea"/>
                <a:cs typeface="+mn-cs"/>
              </a:rPr>
              <a:t>zip</a:t>
            </a:r>
            <a:r>
              <a:rPr kumimoji="0" lang="zh-CN" altLang="en-US" sz="2400" b="0" i="0" u="none" strike="noStrike" kern="1200" cap="none" spc="0" normalizeH="0" baseline="0" noProof="1">
                <a:solidFill>
                  <a:schemeClr val="tx1"/>
                </a:solidFill>
                <a:latin typeface="+mn-lt"/>
                <a:ea typeface="+mn-ea"/>
                <a:cs typeface="+mn-cs"/>
              </a:rPr>
              <a:t>和</a:t>
            </a:r>
            <a:r>
              <a:rPr kumimoji="0" lang="en-US" altLang="zh-CN" sz="2400" b="0" i="0" u="none" strike="noStrike" kern="1200" cap="none" spc="0" normalizeH="0" baseline="0" noProof="1">
                <a:solidFill>
                  <a:schemeClr val="tx1"/>
                </a:solidFill>
                <a:latin typeface="+mn-lt"/>
                <a:ea typeface="+mn-ea"/>
                <a:cs typeface="+mn-cs"/>
              </a:rPr>
              <a:t>rar</a:t>
            </a:r>
            <a:r>
              <a:rPr kumimoji="0" lang="zh-CN" altLang="en-US" sz="2400" b="0" i="0" u="none" strike="noStrike" kern="1200" cap="none" spc="0" normalizeH="0" baseline="0" noProof="1">
                <a:solidFill>
                  <a:schemeClr val="tx1"/>
                </a:solidFill>
                <a:latin typeface="+mn-lt"/>
                <a:ea typeface="+mn-ea"/>
                <a:cs typeface="+mn-cs"/>
              </a:rPr>
              <a:t>压缩文件中的文件列表。</a:t>
            </a: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18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ü"/>
            </a:pPr>
            <a:r>
              <a:rPr kumimoji="0" lang="zh-CN" altLang="en-US" sz="2000" b="0" i="0" u="none" strike="noStrike" kern="1200" cap="none" spc="0" normalizeH="0" baseline="0" noProof="1">
                <a:solidFill>
                  <a:schemeClr val="tx1"/>
                </a:solidFill>
                <a:latin typeface="+mn-lt"/>
                <a:ea typeface="+mn-ea"/>
                <a:cs typeface="+mn-cs"/>
              </a:rPr>
              <a:t>Python标准库zipfile提供了对zip和apk文件的访问。</a:t>
            </a:r>
            <a:endParaRPr kumimoji="0" lang="zh-CN" altLang="en-US" sz="20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&gt;&gt;&gt; import zipfile</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&gt;&gt;&gt; fp = zipfile.ZipFile(r'D:\Jakstab-0.8.3.zip')</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&gt;&gt;&gt; for f in fp.namelist():</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sym typeface="+mn-ea"/>
              </a:rPr>
              <a:t>    </a:t>
            </a: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print(f)</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&gt;&gt;&gt; fp.close()</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ü"/>
            </a:pPr>
            <a:r>
              <a:rPr kumimoji="0" lang="zh-CN" altLang="en-US" sz="2000" b="0" i="0" u="none" strike="noStrike" kern="1200" cap="none" spc="0" normalizeH="0" baseline="0" noProof="1">
                <a:solidFill>
                  <a:schemeClr val="tx1"/>
                </a:solidFill>
                <a:latin typeface="+mn-lt"/>
                <a:ea typeface="+mn-ea"/>
                <a:cs typeface="+mn-cs"/>
              </a:rPr>
              <a:t>Python扩展库rarfile提供了对rar文件的访问。</a:t>
            </a:r>
            <a:endParaRPr kumimoji="0" lang="zh-CN" altLang="en-US" sz="20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&gt;&gt;&gt; import rarfile</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&gt;&gt;&gt; r = rarfile.RarFile(r'D:\asp网站.rar')</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&gt;&gt;&gt; for f in r.namelist():</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sym typeface="+mn-ea"/>
              </a:rPr>
              <a:t>    </a:t>
            </a: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print(f)</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kern="1200" cap="none" spc="0" normalizeH="0" baseline="0" noProof="1">
                <a:solidFill>
                  <a:schemeClr val="tx1"/>
                </a:solidFill>
                <a:latin typeface="Consolas" panose="020B0609020204030204" pitchFamily="49" charset="0"/>
                <a:ea typeface="+mn-ea"/>
                <a:cs typeface="+mn-cs"/>
              </a:rPr>
              <a:t>&gt;&gt;&gt; r.close()</a:t>
            </a:r>
            <a:endParaRPr kumimoji="0" lang="zh-CN" altLang="en-US" sz="1800" b="0" i="0" u="none" strike="noStrike" kern="1200" cap="none" spc="0" normalizeH="0" baseline="0" noProof="1">
              <a:solidFill>
                <a:schemeClr val="tx1"/>
              </a:solidFill>
              <a:latin typeface="Consolas" panose="020B0609020204030204" pitchFamily="49" charset="0"/>
              <a:ea typeface="+mn-ea"/>
              <a:cs typeface="+mn-cs"/>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
        <p:nvSpPr>
          <p:cNvPr id="2" name="文本占位符 1"/>
          <p:cNvSpPr>
            <a:spLocks noGrp="1"/>
          </p:cNvSpPr>
          <p:nvPr>
            <p:ph type="body" idx="1"/>
          </p:nvPr>
        </p:nvSpPr>
        <p:spPr/>
        <p:txBody>
          <a:bodyPr/>
          <a:p>
            <a:endParaRPr lang="zh-CN" altLang="en-US"/>
          </a:p>
        </p:txBody>
      </p:sp>
      <p:sp>
        <p:nvSpPr>
          <p:cNvPr id="3" name="内容占位符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7-27  </a:t>
            </a:r>
            <a:r>
              <a:rPr kumimoji="0" lang="zh-CN" altLang="en-US" sz="2400" b="0" i="0" u="none" strike="noStrike" kern="1200" cap="none" spc="0" normalizeH="0" baseline="0" noProof="1">
                <a:solidFill>
                  <a:schemeClr val="tx1"/>
                </a:solidFill>
                <a:latin typeface="+mn-lt"/>
                <a:ea typeface="+mn-ea"/>
                <a:cs typeface="+mn-cs"/>
              </a:rPr>
              <a:t>小学口算题库生成器。</a:t>
            </a:r>
            <a:endParaRPr kumimoji="0" lang="zh-CN" altLang="en-US" sz="24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ts val="1200"/>
              </a:spcBef>
              <a:spcAft>
                <a:spcPts val="600"/>
              </a:spcAft>
              <a:buClrTx/>
              <a:buSzTx/>
              <a:buFont typeface="Wingdings" panose="05000000000000000000" charset="0"/>
              <a:buChar char="ü"/>
            </a:pPr>
            <a:r>
              <a:rPr kumimoji="0" lang="en-US" altLang="zh-CN" sz="2000" b="0" i="0" u="none" strike="noStrike" kern="1200" cap="none" spc="0" normalizeH="0" baseline="0" noProof="1">
                <a:solidFill>
                  <a:schemeClr val="tx1"/>
                </a:solidFill>
                <a:latin typeface="+mn-lt"/>
                <a:ea typeface="+mn-ea"/>
                <a:cs typeface="+mn-cs"/>
              </a:rPr>
              <a:t>Python</a:t>
            </a:r>
            <a:r>
              <a:rPr kumimoji="0" lang="zh-CN" altLang="en-US" sz="2000" b="0" i="0" u="none" strike="noStrike" kern="1200" cap="none" spc="0" normalizeH="0" baseline="0" noProof="1">
                <a:solidFill>
                  <a:schemeClr val="tx1"/>
                </a:solidFill>
                <a:latin typeface="+mn-lt"/>
                <a:ea typeface="+mn-ea"/>
                <a:cs typeface="+mn-cs"/>
              </a:rPr>
              <a:t>扩展库</a:t>
            </a:r>
            <a:r>
              <a:rPr kumimoji="0" lang="en-US" altLang="zh-CN" sz="2000" b="0" i="0" u="none" strike="noStrike" kern="1200" cap="none" spc="0" normalizeH="0" baseline="0" noProof="1">
                <a:solidFill>
                  <a:schemeClr val="tx1"/>
                </a:solidFill>
                <a:latin typeface="+mn-lt"/>
                <a:ea typeface="+mn-ea"/>
                <a:cs typeface="+mn-cs"/>
              </a:rPr>
              <a:t>docx</a:t>
            </a:r>
            <a:r>
              <a:rPr kumimoji="0" lang="zh-CN" altLang="en-US" sz="2000" b="0" i="0" u="none" strike="noStrike" kern="1200" cap="none" spc="0" normalizeH="0" baseline="0" noProof="1">
                <a:solidFill>
                  <a:schemeClr val="tx1"/>
                </a:solidFill>
                <a:latin typeface="+mn-lt"/>
                <a:ea typeface="+mn-ea"/>
                <a:cs typeface="+mn-cs"/>
              </a:rPr>
              <a:t>可以读写</a:t>
            </a:r>
            <a:r>
              <a:rPr kumimoji="0" lang="en-US" altLang="zh-CN" sz="2000" b="0" i="0" u="none" strike="noStrike" kern="1200" cap="none" spc="0" normalizeH="0" baseline="0" noProof="1">
                <a:solidFill>
                  <a:schemeClr val="tx1"/>
                </a:solidFill>
                <a:latin typeface="+mn-lt"/>
                <a:ea typeface="+mn-ea"/>
                <a:cs typeface="+mn-cs"/>
              </a:rPr>
              <a:t>docx</a:t>
            </a:r>
            <a:r>
              <a:rPr kumimoji="0" lang="zh-CN" altLang="en-US" sz="2000" b="0" i="0" u="none" strike="noStrike" kern="1200" cap="none" spc="0" normalizeH="0" baseline="0" noProof="1">
                <a:solidFill>
                  <a:schemeClr val="tx1"/>
                </a:solidFill>
                <a:latin typeface="+mn-lt"/>
                <a:ea typeface="+mn-ea"/>
                <a:cs typeface="+mn-cs"/>
              </a:rPr>
              <a:t>文档</a:t>
            </a:r>
            <a:endParaRPr kumimoji="0" lang="zh-CN" altLang="en-US" sz="2000" b="0" i="0" u="none" strike="noStrike" kern="120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100000"/>
              </a:lnSpc>
              <a:spcBef>
                <a:spcPts val="1200"/>
              </a:spcBef>
              <a:spcAft>
                <a:spcPts val="600"/>
              </a:spcAft>
              <a:buClrTx/>
              <a:buSzTx/>
              <a:buFont typeface="Wingdings" panose="05000000000000000000" charset="0"/>
              <a:buChar char="ü"/>
            </a:pPr>
            <a:r>
              <a:rPr kumimoji="0" lang="en-US" altLang="zh-CN" sz="2000" b="0" i="0" u="none" strike="noStrike" kern="1200" cap="none" spc="0" normalizeH="0" baseline="0" noProof="1">
                <a:solidFill>
                  <a:schemeClr val="tx1"/>
                </a:solidFill>
                <a:latin typeface="+mn-lt"/>
                <a:ea typeface="+mn-ea"/>
                <a:cs typeface="+mn-cs"/>
              </a:rPr>
              <a:t>Python</a:t>
            </a:r>
            <a:r>
              <a:rPr kumimoji="0" lang="zh-CN" altLang="en-US" sz="2000" b="0" i="0" u="none" strike="noStrike" kern="1200" cap="none" spc="0" normalizeH="0" baseline="0" noProof="1">
                <a:solidFill>
                  <a:schemeClr val="tx1"/>
                </a:solidFill>
                <a:latin typeface="+mn-lt"/>
                <a:ea typeface="+mn-ea"/>
                <a:cs typeface="+mn-cs"/>
              </a:rPr>
              <a:t>标准库</a:t>
            </a:r>
            <a:r>
              <a:rPr kumimoji="0" lang="en-US" altLang="zh-CN" sz="2000" b="0" i="0" u="none" strike="noStrike" kern="1200" cap="none" spc="0" normalizeH="0" baseline="0" noProof="1">
                <a:solidFill>
                  <a:schemeClr val="tx1"/>
                </a:solidFill>
                <a:latin typeface="+mn-lt"/>
                <a:ea typeface="+mn-ea"/>
                <a:cs typeface="+mn-cs"/>
              </a:rPr>
              <a:t>tkinter</a:t>
            </a:r>
            <a:r>
              <a:rPr kumimoji="0" lang="zh-CN" altLang="en-US" sz="2000" b="0" i="0" u="none" strike="noStrike" kern="1200" cap="none" spc="0" normalizeH="0" baseline="0" noProof="1">
                <a:solidFill>
                  <a:schemeClr val="tx1"/>
                </a:solidFill>
                <a:latin typeface="+mn-lt"/>
                <a:ea typeface="+mn-ea"/>
                <a:cs typeface="+mn-cs"/>
              </a:rPr>
              <a:t>用于</a:t>
            </a:r>
            <a:r>
              <a:rPr kumimoji="0" lang="en-US" altLang="zh-CN" sz="2000" b="0" i="0" u="none" strike="noStrike" kern="1200" cap="none" spc="0" normalizeH="0" baseline="0" noProof="1">
                <a:solidFill>
                  <a:schemeClr val="tx1"/>
                </a:solidFill>
                <a:latin typeface="+mn-lt"/>
                <a:ea typeface="+mn-ea"/>
                <a:cs typeface="+mn-cs"/>
              </a:rPr>
              <a:t>GUI</a:t>
            </a:r>
            <a:r>
              <a:rPr kumimoji="0" lang="zh-CN" altLang="en-US" sz="2000" b="0" i="0" u="none" strike="noStrike" kern="1200" cap="none" spc="0" normalizeH="0" baseline="0" noProof="1">
                <a:solidFill>
                  <a:schemeClr val="tx1"/>
                </a:solidFill>
                <a:latin typeface="+mn-lt"/>
                <a:ea typeface="+mn-ea"/>
                <a:cs typeface="+mn-cs"/>
              </a:rPr>
              <a:t>开发</a:t>
            </a:r>
            <a:endParaRPr kumimoji="0" lang="zh-CN" altLang="en-US" sz="20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endParaRPr kumimoji="0" lang="zh-CN" altLang="en-US" sz="20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 typeface="Wingdings" panose="05000000000000000000" charset="0"/>
              <a:buNone/>
            </a:pPr>
            <a:r>
              <a:rPr kumimoji="0" lang="zh-CN" altLang="en-US" sz="2000" b="0" i="0" u="none" strike="noStrike" kern="1200" cap="none" spc="0" normalizeH="0" baseline="0" noProof="1">
                <a:solidFill>
                  <a:schemeClr val="tx1"/>
                </a:solidFill>
                <a:latin typeface="+mn-lt"/>
                <a:ea typeface="+mn-ea"/>
                <a:cs typeface="+mn-cs"/>
                <a:hlinkClick r:id="rId1" action="ppaction://hlinkfile"/>
              </a:rPr>
              <a:t>code\kousuan.pyw</a:t>
            </a:r>
            <a:endParaRPr kumimoji="0" lang="zh-CN" altLang="en-US" sz="20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zh-CN" altLang="en-US" sz="2400" b="0" i="0" u="none" strike="noStrike" kern="1200" cap="none" spc="0" normalizeH="0" baseline="0" noProof="1">
                <a:solidFill>
                  <a:schemeClr val="tx1"/>
                </a:solidFill>
                <a:latin typeface="+mn-lt"/>
                <a:ea typeface="+mn-ea"/>
                <a:cs typeface="+mn-cs"/>
              </a:rPr>
              <a:t>例</a:t>
            </a:r>
            <a:r>
              <a:rPr kumimoji="0" lang="en-US" altLang="zh-CN" sz="2400" b="0" i="0" u="none" strike="noStrike" kern="1200" cap="none" spc="0" normalizeH="0" baseline="0" noProof="1">
                <a:solidFill>
                  <a:schemeClr val="tx1"/>
                </a:solidFill>
                <a:latin typeface="+mn-lt"/>
                <a:ea typeface="+mn-ea"/>
                <a:cs typeface="+mn-cs"/>
              </a:rPr>
              <a:t>7-28  将指定文件夹中的文件压缩至已有压缩包。</a:t>
            </a:r>
            <a:endParaRPr kumimoji="0" lang="en-US" altLang="zh-CN" sz="24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altLang="zh-CN" sz="16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from zipfile import ZipFile</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from os import listdir</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altLang="zh-CN" sz="1800" b="0" i="0" u="none" strike="noStrike" kern="1200" cap="none" spc="0" normalizeH="0" baseline="0" noProof="1">
                <a:solidFill>
                  <a:schemeClr val="tx1"/>
                </a:solidFill>
                <a:latin typeface="Consolas" panose="020B0609020204030204" pitchFamily="49" charset="0"/>
                <a:ea typeface="+mn-ea"/>
                <a:cs typeface="+mn-cs"/>
              </a:rPr>
              <a:t>from os.path import isfile, isdir, join</a:t>
            </a:r>
            <a:endParaRPr kumimoji="0" lang="en-US" altLang="zh-CN"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altLang="zh-CN" sz="1600" b="0" i="0" u="none" strike="noStrike" kern="1200" cap="none" spc="0" normalizeH="0" baseline="0" noProof="1">
              <a:solidFill>
                <a:schemeClr val="tx1"/>
              </a:solidFill>
              <a:latin typeface="+mn-lt"/>
              <a:ea typeface="+mn-ea"/>
              <a:cs typeface="+mn-cs"/>
            </a:endParaRPr>
          </a:p>
        </p:txBody>
      </p:sp>
      <p:sp>
        <p:nvSpPr>
          <p:cNvPr id="2" name="文本占位符 1"/>
          <p:cNvSpPr>
            <a:spLocks noGrp="1"/>
          </p:cNvSpPr>
          <p:nvPr>
            <p:ph type="body" idx="1"/>
          </p:nvPr>
        </p:nvSpPr>
        <p:spPr/>
        <p:txBody>
          <a:bodyPr/>
          <a:p>
            <a:endParaRPr lang="zh-CN" altLang="en-US"/>
          </a:p>
        </p:txBody>
      </p:sp>
      <p:sp>
        <p:nvSpPr>
          <p:cNvPr id="101377"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Content Placeholder 2"/>
          <p:cNvSpPr>
            <a:spLocks noGrp="1"/>
          </p:cNvSpPr>
          <p:nvPr>
            <p:ph sz="half" idx="2"/>
          </p:nvPr>
        </p:nvSpPr>
        <p:spPr/>
        <p:txBody>
          <a:bodyPr wrap="square" lIns="91440" tIns="45720" rIns="91440" bIns="45720" anchor="t"/>
          <a:p>
            <a:pPr marL="0" indent="0">
              <a:buNone/>
            </a:pPr>
            <a:r>
              <a:rPr lang="en-US" altLang="zh-CN" sz="1800">
                <a:latin typeface="Consolas" panose="020B0609020204030204" pitchFamily="49" charset="0"/>
              </a:rPr>
              <a:t>def addFileIntoZipfile(srcDir, fp):</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rPr>
              <a:t>    #遍历该文件夹中所有文件</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rPr>
              <a:t>    for subpath in listdir(srcDir):</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rPr>
              <a:t>        subpath = join(srcDir, subpath)</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rPr>
              <a:t>        if isfile(subpath):</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rPr>
              <a:t>            #如果是文件就直接压缩到ZIP文件</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rPr>
              <a:t>            fp.write(subpath)</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rPr>
              <a:t>        elif isdir(subpath):</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rPr>
              <a:t>            #如果是子文件夹就先写入子文件夹名</a:t>
            </a:r>
            <a:r>
              <a:rPr lang="zh-CN" altLang="en-US" sz="1800">
                <a:latin typeface="Consolas" panose="020B0609020204030204" pitchFamily="49" charset="0"/>
              </a:rPr>
              <a:t>，</a:t>
            </a:r>
            <a:r>
              <a:rPr lang="en-US" altLang="zh-CN" sz="1800">
                <a:latin typeface="Consolas" panose="020B0609020204030204" pitchFamily="49" charset="0"/>
              </a:rPr>
              <a:t>然后再递归调用函数</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rPr>
              <a:t>            #把所有文件都压缩进入ZIP文件</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rPr>
              <a:t>            fp.write(subpath)</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rPr>
              <a:t>            addFileIntoZipfile(subpath, fp)</a:t>
            </a:r>
            <a:endParaRPr lang="en-US" altLang="en-US" sz="1800">
              <a:latin typeface="Consolas" panose="020B0609020204030204" pitchFamily="49" charset="0"/>
            </a:endParaRPr>
          </a:p>
        </p:txBody>
      </p:sp>
      <p:sp>
        <p:nvSpPr>
          <p:cNvPr id="2" name="文本占位符 1"/>
          <p:cNvSpPr>
            <a:spLocks noGrp="1"/>
          </p:cNvSpPr>
          <p:nvPr>
            <p:ph type="body" idx="1"/>
          </p:nvPr>
        </p:nvSpPr>
        <p:spPr/>
        <p:txBody>
          <a:bodyPr/>
          <a:p>
            <a:endParaRPr lang="zh-CN" altLang="en-US"/>
          </a:p>
        </p:txBody>
      </p:sp>
      <p:sp>
        <p:nvSpPr>
          <p:cNvPr id="101377"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Content Placeholder 2"/>
          <p:cNvSpPr>
            <a:spLocks noGrp="1"/>
          </p:cNvSpPr>
          <p:nvPr>
            <p:ph sz="half" idx="2"/>
          </p:nvPr>
        </p:nvSpPr>
        <p:spPr/>
        <p:txBody>
          <a:bodyPr wrap="square" lIns="91440" tIns="45720" rIns="91440" bIns="45720" anchor="t"/>
          <a:p>
            <a:pPr marL="0" indent="0">
              <a:buNone/>
            </a:pPr>
            <a:r>
              <a:rPr lang="en-US" altLang="zh-CN" sz="1800">
                <a:latin typeface="Consolas" panose="020B0609020204030204" pitchFamily="49" charset="0"/>
                <a:sym typeface="宋体" panose="02010600030101010101" pitchFamily="2" charset="-122"/>
              </a:rPr>
              <a:t>def zipCompress(srcDir, desZipfile):</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sym typeface="宋体" panose="02010600030101010101" pitchFamily="2" charset="-122"/>
              </a:rPr>
              <a:t>    with ZipFile(desZipfile, mode='a') as fp:</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sym typeface="宋体" panose="02010600030101010101" pitchFamily="2" charset="-122"/>
              </a:rPr>
              <a:t>        addFileIntoZipfile(srcDir, fp)</a:t>
            </a:r>
            <a:endParaRPr lang="en-US" altLang="zh-CN" sz="1800">
              <a:latin typeface="Consolas" panose="020B0609020204030204" pitchFamily="49" charset="0"/>
            </a:endParaRPr>
          </a:p>
          <a:p>
            <a:pPr marL="0" indent="0">
              <a:buNone/>
            </a:pPr>
            <a:endParaRPr lang="en-US" altLang="zh-CN" sz="1800">
              <a:latin typeface="Consolas" panose="020B0609020204030204" pitchFamily="49" charset="0"/>
            </a:endParaRPr>
          </a:p>
          <a:p>
            <a:pPr marL="0" indent="0">
              <a:buNone/>
            </a:pPr>
            <a:r>
              <a:rPr lang="en-US" altLang="zh-CN" sz="1800">
                <a:latin typeface="Consolas" panose="020B0609020204030204" pitchFamily="49" charset="0"/>
                <a:sym typeface="宋体" panose="02010600030101010101" pitchFamily="2" charset="-122"/>
              </a:rPr>
              <a:t>#测试函数功能</a:t>
            </a:r>
            <a:endParaRPr lang="en-US" altLang="zh-CN" sz="1800">
              <a:latin typeface="Consolas" panose="020B0609020204030204" pitchFamily="49" charset="0"/>
            </a:endParaRPr>
          </a:p>
          <a:p>
            <a:pPr marL="0" indent="0">
              <a:buNone/>
            </a:pPr>
            <a:r>
              <a:rPr lang="en-US" altLang="zh-CN" sz="1600">
                <a:latin typeface="Consolas" panose="020B0609020204030204" pitchFamily="49" charset="0"/>
                <a:sym typeface="宋体" panose="02010600030101010101" pitchFamily="2" charset="-122"/>
              </a:rPr>
              <a:t>paths = [r'C:\python34\Scripts', r'C:\python34\Dlls', r'c:\eclipse']</a:t>
            </a:r>
            <a:endParaRPr lang="en-US" altLang="zh-CN" sz="1600">
              <a:latin typeface="Consolas" panose="020B0609020204030204" pitchFamily="49" charset="0"/>
              <a:sym typeface="宋体" panose="02010600030101010101" pitchFamily="2" charset="-122"/>
            </a:endParaRPr>
          </a:p>
          <a:p>
            <a:pPr marL="0" indent="0">
              <a:buNone/>
            </a:pPr>
            <a:r>
              <a:rPr lang="en-US" altLang="zh-CN" sz="1800">
                <a:latin typeface="Consolas" panose="020B0609020204030204" pitchFamily="49" charset="0"/>
                <a:sym typeface="宋体" panose="02010600030101010101" pitchFamily="2" charset="-122"/>
              </a:rPr>
              <a:t>for path in paths:</a:t>
            </a:r>
            <a:endParaRPr lang="en-US" altLang="zh-CN" sz="1800">
              <a:latin typeface="Consolas" panose="020B0609020204030204" pitchFamily="49" charset="0"/>
            </a:endParaRPr>
          </a:p>
          <a:p>
            <a:pPr marL="0" indent="0">
              <a:buNone/>
            </a:pPr>
            <a:r>
              <a:rPr lang="en-US" altLang="zh-CN" sz="1800">
                <a:latin typeface="Consolas" panose="020B0609020204030204" pitchFamily="49" charset="0"/>
                <a:sym typeface="宋体" panose="02010600030101010101" pitchFamily="2" charset="-122"/>
              </a:rPr>
              <a:t>    zipCompress(path, 'test.zip') </a:t>
            </a:r>
            <a:endParaRPr lang="en-US" altLang="en-US" sz="1800">
              <a:latin typeface="Consolas" panose="020B0609020204030204" pitchFamily="49" charset="0"/>
            </a:endParaRPr>
          </a:p>
        </p:txBody>
      </p:sp>
      <p:sp>
        <p:nvSpPr>
          <p:cNvPr id="2" name="文本占位符 1"/>
          <p:cNvSpPr>
            <a:spLocks noGrp="1"/>
          </p:cNvSpPr>
          <p:nvPr>
            <p:ph type="body" idx="1"/>
          </p:nvPr>
        </p:nvSpPr>
        <p:spPr/>
        <p:txBody>
          <a:bodyPr/>
          <a:p>
            <a:endParaRPr lang="zh-CN" altLang="en-US"/>
          </a:p>
        </p:txBody>
      </p:sp>
      <p:sp>
        <p:nvSpPr>
          <p:cNvPr id="101377"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ea"/>
                <a:ea typeface="+mn-ea"/>
                <a:cs typeface="+mn-cs"/>
              </a:rPr>
              <a:t>例7-29  把记事本文件test.txt转换成Excel 2007+文件。test.txt文件中第一行为表头，从第二行开始是实际数据，并且表头和数据行中的不同字段信息都是用逗号分隔。</a:t>
            </a:r>
            <a:endParaRPr kumimoji="0" lang="en-US" sz="2400" b="0" i="0" u="none" strike="noStrike" kern="1200" cap="none" spc="0" normalizeH="0" baseline="0" noProof="1">
              <a:solidFill>
                <a:schemeClr val="tx1"/>
              </a:solidFill>
              <a:latin typeface="+mn-ea"/>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pitchFamily="49" charset="0"/>
                <a:ea typeface="+mn-ea"/>
                <a:cs typeface="+mn-cs"/>
              </a:rPr>
              <a:t>from openpyxl import Workbook</a:t>
            </a:r>
            <a:endParaRPr kumimoji="0" 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pitchFamily="49" charset="0"/>
                <a:ea typeface="+mn-ea"/>
                <a:cs typeface="+mn-cs"/>
              </a:rPr>
              <a:t>def main(txtFileName):</a:t>
            </a:r>
            <a:endParaRPr kumimoji="0" 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pitchFamily="49" charset="0"/>
                <a:ea typeface="+mn-ea"/>
                <a:cs typeface="+mn-cs"/>
              </a:rPr>
              <a:t>    new_XlsxFileName = txtFileName[:-3] + 'xlsx'</a:t>
            </a:r>
            <a:endParaRPr kumimoji="0" 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pitchFamily="49" charset="0"/>
                <a:ea typeface="+mn-ea"/>
                <a:cs typeface="+mn-cs"/>
              </a:rPr>
              <a:t>    wb = Workbook()</a:t>
            </a:r>
            <a:endParaRPr kumimoji="0" 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pitchFamily="49" charset="0"/>
                <a:ea typeface="+mn-ea"/>
                <a:cs typeface="+mn-cs"/>
              </a:rPr>
              <a:t>    ws = wb.worksheets[0]</a:t>
            </a:r>
            <a:endParaRPr kumimoji="0" 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pitchFamily="49" charset="0"/>
                <a:ea typeface="+mn-ea"/>
                <a:cs typeface="+mn-cs"/>
              </a:rPr>
              <a:t>    with open(txtFileName) as fp:</a:t>
            </a:r>
            <a:endParaRPr kumimoji="0" 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pitchFamily="49" charset="0"/>
                <a:ea typeface="+mn-ea"/>
                <a:cs typeface="+mn-cs"/>
              </a:rPr>
              <a:t>        for line in fp:</a:t>
            </a:r>
            <a:endParaRPr kumimoji="0" 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pitchFamily="49" charset="0"/>
                <a:ea typeface="+mn-ea"/>
                <a:cs typeface="+mn-cs"/>
              </a:rPr>
              <a:t>            line = line.strip().split(',')</a:t>
            </a:r>
            <a:endParaRPr kumimoji="0" 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pitchFamily="49" charset="0"/>
                <a:ea typeface="+mn-ea"/>
                <a:cs typeface="+mn-cs"/>
              </a:rPr>
              <a:t>            ws.append(line)</a:t>
            </a:r>
            <a:endParaRPr kumimoji="0" 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pitchFamily="49" charset="0"/>
                <a:ea typeface="+mn-ea"/>
                <a:cs typeface="+mn-cs"/>
              </a:rPr>
              <a:t>    wb.save(new_XlsxFileName)</a:t>
            </a:r>
            <a:endParaRPr kumimoji="0" 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6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600" b="0" i="0" u="none" strike="noStrike" kern="1200" cap="none" spc="0" normalizeH="0" baseline="0" noProof="1">
                <a:solidFill>
                  <a:schemeClr val="tx1"/>
                </a:solidFill>
                <a:latin typeface="Consolas" panose="020B0609020204030204" pitchFamily="49" charset="0"/>
                <a:ea typeface="+mn-ea"/>
                <a:cs typeface="+mn-cs"/>
              </a:rPr>
              <a:t>main('test.txt')</a:t>
            </a:r>
            <a:endParaRPr kumimoji="0" lang="en-US" sz="1600" b="0" i="0" u="none" strike="noStrike" kern="1200" cap="none" spc="0" normalizeH="0" baseline="0" noProof="1">
              <a:solidFill>
                <a:schemeClr val="tx1"/>
              </a:solidFill>
              <a:latin typeface="Consolas" panose="020B0609020204030204" pitchFamily="49"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01377"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p:txBody>
          <a:bodyPr/>
          <a:lstStyle/>
          <a:p>
            <a:pPr marL="342900" marR="0" indent="-342900" algn="l" defTabSz="914400" rtl="0" eaLnBrk="1" fontAlgn="base" latinLnBrk="0" hangingPunct="1">
              <a:lnSpc>
                <a:spcPct val="100000"/>
              </a:lnSpc>
              <a:spcBef>
                <a:spcPct val="20000"/>
              </a:spcBef>
              <a:spcAft>
                <a:spcPct val="0"/>
              </a:spcAft>
              <a:buClrTx/>
              <a:buSzTx/>
              <a:buFont typeface="Wingdings" panose="05000000000000000000" charset="0"/>
              <a:buChar char="§"/>
            </a:pPr>
            <a:r>
              <a:rPr kumimoji="0" lang="en-US" sz="2400" b="0" i="0" u="none" strike="noStrike" kern="1200" cap="none" spc="0" normalizeH="0" baseline="0" noProof="1">
                <a:solidFill>
                  <a:schemeClr val="tx1"/>
                </a:solidFill>
                <a:latin typeface="+mn-ea"/>
                <a:ea typeface="+mn-ea"/>
                <a:cs typeface="+mn-cs"/>
              </a:rPr>
              <a:t>例7-30  提取docx文档中例题、插图和表格清单。</a:t>
            </a:r>
            <a:endParaRPr kumimoji="0" lang="en-US" sz="2400" b="0" i="0" u="none" strike="noStrike" kern="1200" cap="none" spc="0" normalizeH="0" baseline="0" noProof="1">
              <a:solidFill>
                <a:schemeClr val="tx1"/>
              </a:solidFill>
              <a:latin typeface="+mn-ea"/>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mn-lt"/>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from docx import Document</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import re</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result = {'li':[], 'fig':[], 'tab':[]}</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1800" b="0" i="0" u="none" strike="noStrike" kern="1200" cap="none" spc="0" normalizeH="0" baseline="0" noProof="1">
                <a:solidFill>
                  <a:schemeClr val="tx1"/>
                </a:solidFill>
                <a:latin typeface="Consolas" panose="020B0609020204030204" pitchFamily="49" charset="0"/>
                <a:ea typeface="+mn-ea"/>
                <a:cs typeface="+mn-cs"/>
              </a:rPr>
              <a:t>doc = Document(r'C:\Python可以这样学.docx')</a:t>
            </a:r>
            <a:endParaRPr kumimoji="0" lang="en-US" sz="1800" b="0" i="0" u="none" strike="noStrike" kern="1200" cap="none" spc="0" normalizeH="0" baseline="0" noProof="1">
              <a:solidFill>
                <a:schemeClr val="tx1"/>
              </a:solidFill>
              <a:latin typeface="Consolas" panose="020B0609020204030204" pitchFamily="49" charset="0"/>
              <a:ea typeface="+mn-ea"/>
              <a:cs typeface="+mn-cs"/>
            </a:endParaRPr>
          </a:p>
        </p:txBody>
      </p:sp>
      <p:sp>
        <p:nvSpPr>
          <p:cNvPr id="2" name="文本占位符 1"/>
          <p:cNvSpPr>
            <a:spLocks noGrp="1"/>
          </p:cNvSpPr>
          <p:nvPr>
            <p:ph type="body" idx="1"/>
          </p:nvPr>
        </p:nvSpPr>
        <p:spPr/>
        <p:txBody>
          <a:bodyPr/>
          <a:p>
            <a:endParaRPr lang="zh-CN" altLang="en-US"/>
          </a:p>
        </p:txBody>
      </p:sp>
      <p:sp>
        <p:nvSpPr>
          <p:cNvPr id="101377" name="标题 1"/>
          <p:cNvSpPr>
            <a:spLocks noGrp="1"/>
          </p:cNvSpPr>
          <p:nvPr>
            <p:ph type="title"/>
          </p:nvPr>
        </p:nvSpPr>
        <p:spPr>
          <a:xfrm>
            <a:off x="554355" y="150495"/>
            <a:ext cx="5398770" cy="414020"/>
          </a:xfrm>
        </p:spPr>
        <p:txBody>
          <a:bodyPr/>
          <a:lstStyle/>
          <a:p>
            <a:pPr fontAlgn="base"/>
            <a:r>
              <a:rPr lang="zh-CN" altLang="en-US" strike="noStrike" noProof="1"/>
              <a:t>7.6 案例精选</a:t>
            </a:r>
            <a:endParaRPr lang="zh-CN" altLang="en-US" strike="noStrike" noProof="1"/>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5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3.xml><?xml version="1.0" encoding="utf-8"?>
<p:tagLst xmlns:p="http://schemas.openxmlformats.org/presentationml/2006/main">
  <p:tag name="KSO_WM_BEAUTIFY_FLAG" val="#wm#"/>
  <p:tag name="KSO_WM_TEMPLATE_CATEGORY" val="custom"/>
  <p:tag name="KSO_WM_TEMPLATE_INDEX" val="20187308"/>
</p:tagLst>
</file>

<file path=ppt/tags/tag54.xml><?xml version="1.0" encoding="utf-8"?>
<p:tagLst xmlns:p="http://schemas.openxmlformats.org/presentationml/2006/main">
  <p:tag name="KSO_WM_UNIT_TABLE_BEAUTIFY" val="smartTable{8910a969-93da-4ec0-8af7-bbde7f037373}"/>
</p:tagLst>
</file>

<file path=ppt/tags/tag55.xml><?xml version="1.0" encoding="utf-8"?>
<p:tagLst xmlns:p="http://schemas.openxmlformats.org/presentationml/2006/main">
  <p:tag name="KSO_WM_UNIT_TABLE_BEAUTIFY" val="smartTable{002e0111-da28-4356-83c3-38eb0f97d8d3}"/>
</p:tagLst>
</file>

<file path=ppt/tags/tag56.xml><?xml version="1.0" encoding="utf-8"?>
<p:tagLst xmlns:p="http://schemas.openxmlformats.org/presentationml/2006/main">
  <p:tag name="KSO_WM_BEAUTIFY_FLAG" val="#wm#"/>
  <p:tag name="KSO_WM_TEMPLATE_CATEGORY" val="custom"/>
  <p:tag name="KSO_WM_TEMPLATE_INDEX" val="20187308"/>
</p:tagLst>
</file>

<file path=ppt/tags/tag57.xml><?xml version="1.0" encoding="utf-8"?>
<p:tagLst xmlns:p="http://schemas.openxmlformats.org/presentationml/2006/main">
  <p:tag name="KSO_WM_BEAUTIFY_FLAG" val="#wm#"/>
  <p:tag name="KSO_WM_TEMPLATE_CATEGORY" val="custom"/>
  <p:tag name="KSO_WM_TEMPLATE_INDEX" val="20187308"/>
</p:tagLst>
</file>

<file path=ppt/tags/tag58.xml><?xml version="1.0" encoding="utf-8"?>
<p:tagLst xmlns:p="http://schemas.openxmlformats.org/presentationml/2006/main">
  <p:tag name="KSO_WM_BEAUTIFY_FLAG" val="#wm#"/>
  <p:tag name="KSO_WM_TEMPLATE_CATEGORY" val="custom"/>
  <p:tag name="KSO_WM_TEMPLATE_INDEX" val="20187308"/>
</p:tagLst>
</file>

<file path=ppt/tags/tag59.xml><?xml version="1.0" encoding="utf-8"?>
<p:tagLst xmlns:p="http://schemas.openxmlformats.org/presentationml/2006/main">
  <p:tag name="KSO_WM_UNIT_TABLE_BEAUTIFY" val="smartTable{c77790a0-57c6-4e96-9cce-1035483f652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xml><?xml version="1.0" encoding="utf-8"?>
<p:tagLst xmlns:p="http://schemas.openxmlformats.org/presentationml/2006/main">
  <p:tag name="KSO_WM_UNIT_TABLE_BEAUTIFY" val="smartTable{0ef4b220-e8af-4576-88c0-3fd8c2de95eb}"/>
</p:tagLst>
</file>

<file path=ppt/tags/tag61.xml><?xml version="1.0" encoding="utf-8"?>
<p:tagLst xmlns:p="http://schemas.openxmlformats.org/presentationml/2006/main">
  <p:tag name="KSO_WM_BEAUTIFY_FLAG" val="#wm#"/>
  <p:tag name="KSO_WM_TEMPLATE_CATEGORY" val="custom"/>
  <p:tag name="KSO_WM_TEMPLATE_INDEX" val="20187308"/>
</p:tagLst>
</file>

<file path=ppt/tags/tag62.xml><?xml version="1.0" encoding="utf-8"?>
<p:tagLst xmlns:p="http://schemas.openxmlformats.org/presentationml/2006/main">
  <p:tag name="KSO_WM_UNIT_TABLE_BEAUTIFY" val="smartTable{22f552c0-c48d-4fdb-af17-ddb0da949e0d}"/>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默认设计模板_8">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8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8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eam_3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3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3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3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3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3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3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3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3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2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3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3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4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4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5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5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6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6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7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7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eam_2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2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2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2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2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2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2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2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2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35238</Words>
  <Application>WPS 演示</Application>
  <PresentationFormat>全屏显示(4:3)</PresentationFormat>
  <Paragraphs>1846</Paragraphs>
  <Slides>125</Slides>
  <Notes>1</Notes>
  <HiddenSlides>0</HiddenSlides>
  <MMClips>0</MMClips>
  <ScaleCrop>false</ScaleCrop>
  <HeadingPairs>
    <vt:vector size="6" baseType="variant">
      <vt:variant>
        <vt:lpstr>已用的字体</vt:lpstr>
      </vt:variant>
      <vt:variant>
        <vt:i4>9</vt:i4>
      </vt:variant>
      <vt:variant>
        <vt:lpstr>主题</vt:lpstr>
      </vt:variant>
      <vt:variant>
        <vt:i4>14</vt:i4>
      </vt:variant>
      <vt:variant>
        <vt:lpstr>幻灯片标题</vt:lpstr>
      </vt:variant>
      <vt:variant>
        <vt:i4>125</vt:i4>
      </vt:variant>
    </vt:vector>
  </HeadingPairs>
  <TitlesOfParts>
    <vt:vector size="148" baseType="lpstr">
      <vt:lpstr>Arial</vt:lpstr>
      <vt:lpstr>宋体</vt:lpstr>
      <vt:lpstr>Wingdings</vt:lpstr>
      <vt:lpstr>Wingdings</vt:lpstr>
      <vt:lpstr>微软雅黑</vt:lpstr>
      <vt:lpstr>Times New Roman</vt:lpstr>
      <vt:lpstr>Consolas</vt:lpstr>
      <vt:lpstr>Arial Unicode MS</vt:lpstr>
      <vt:lpstr>Calibri</vt:lpstr>
      <vt:lpstr>默认设计模板</vt:lpstr>
      <vt:lpstr>默认设计模板_2</vt:lpstr>
      <vt:lpstr>默认设计模板_3</vt:lpstr>
      <vt:lpstr>默认设计模板_4</vt:lpstr>
      <vt:lpstr>默认设计模板_5</vt:lpstr>
      <vt:lpstr>Beam</vt:lpstr>
      <vt:lpstr>默认设计模板_6</vt:lpstr>
      <vt:lpstr>默认设计模板_7</vt:lpstr>
      <vt:lpstr>Beam_2</vt:lpstr>
      <vt:lpstr>默认设计模板_8</vt:lpstr>
      <vt:lpstr>Beam_3</vt:lpstr>
      <vt:lpstr>Stream</vt:lpstr>
      <vt:lpstr>1_默认设计模板</vt:lpstr>
      <vt:lpstr>Office 主题​​</vt:lpstr>
      <vt:lpstr>Python程序设计 </vt:lpstr>
      <vt:lpstr>第7章 文件操作</vt:lpstr>
      <vt:lpstr>文件操作</vt:lpstr>
      <vt:lpstr>文件操作</vt:lpstr>
      <vt:lpstr>7.1 文件基本操作</vt:lpstr>
      <vt:lpstr>7.1 文件基本操作</vt:lpstr>
      <vt:lpstr>7.1 文件基本操作</vt:lpstr>
      <vt:lpstr>7.1 文件基本操作</vt:lpstr>
      <vt:lpstr>7.1 文件基本操作</vt:lpstr>
      <vt:lpstr>7.1 文件基本操作</vt:lpstr>
      <vt:lpstr>7.1 文件基本操作</vt:lpstr>
      <vt:lpstr>第7章 文件操作</vt:lpstr>
      <vt:lpstr>7.2 文本文件操作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补充：使用JSON序列化</vt:lpstr>
      <vt:lpstr>补充：使用JSON序列化</vt:lpstr>
      <vt:lpstr>补充：使用JSON序列化</vt:lpstr>
      <vt:lpstr>补充：使用JSON序列化</vt:lpstr>
      <vt:lpstr>第7章 文件操作</vt:lpstr>
      <vt:lpstr>7.3 二进制文件操作</vt:lpstr>
      <vt:lpstr>7.3.1 使用pickle模块</vt:lpstr>
      <vt:lpstr>7.3.1 使用pickle模块</vt:lpstr>
      <vt:lpstr>7.3.2 使用struct模块</vt:lpstr>
      <vt:lpstr>PowerPoint 演示文稿</vt:lpstr>
      <vt:lpstr>7.3.2 使用struct模块</vt:lpstr>
      <vt:lpstr>7.3.2 使用struct模块</vt:lpstr>
      <vt:lpstr>7.3.2 使用struct模块</vt:lpstr>
      <vt:lpstr>7.3.3  使用shelve序列化</vt:lpstr>
      <vt:lpstr>7.3.3  使用shelve序列化</vt:lpstr>
      <vt:lpstr>7.3.4  使用marshal序列化</vt:lpstr>
      <vt:lpstr>7.3.4  使用marshal序列化</vt:lpstr>
      <vt:lpstr>第7章 文件操作</vt:lpstr>
      <vt:lpstr>7.4 文件级操作</vt:lpstr>
      <vt:lpstr>7.4.1  os与os.path模块</vt:lpstr>
      <vt:lpstr>7.4.1  os与os.path模块</vt:lpstr>
      <vt:lpstr>7.4.1  os与os.path模块</vt:lpstr>
      <vt:lpstr>7.4.1  os与os.path模块</vt:lpstr>
      <vt:lpstr>7.4.1 os与os.path模块</vt:lpstr>
      <vt:lpstr>7.4.1 os与os.path模块</vt:lpstr>
      <vt:lpstr>7.4.1 os与os.path模块</vt:lpstr>
      <vt:lpstr>7.4.1 os与os.path模块</vt:lpstr>
      <vt:lpstr>7.4.1 os与os.path模块</vt:lpstr>
      <vt:lpstr>7.4.2 shutil模块</vt:lpstr>
      <vt:lpstr>7.4.2 shutil模块</vt:lpstr>
      <vt:lpstr>第7章 文件操作</vt:lpstr>
      <vt:lpstr>7.5  目录操作</vt:lpstr>
      <vt:lpstr>7.5 目录操作</vt:lpstr>
      <vt:lpstr>7.5 目录操作</vt:lpstr>
      <vt:lpstr>7.5 目录操作</vt:lpstr>
      <vt:lpstr>7.5 目录操作</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wesley</cp:lastModifiedBy>
  <cp:revision>156</cp:revision>
  <dcterms:created xsi:type="dcterms:W3CDTF">2013-01-25T01:44:00Z</dcterms:created>
  <dcterms:modified xsi:type="dcterms:W3CDTF">2020-11-26T01:32:24Z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