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71"/>
  </p:notesMasterIdLst>
  <p:handoutMasterIdLst>
    <p:handoutMasterId r:id="rId72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1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slide" Target="slides/slide65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6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2.gi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w3schools.com/tag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www.youtube.com/watch?v=kMBinXTCrXI&amp;list=PLgJ8UgkiorCnMLsUevoQRxH8t9bt7ne14&amp;index=2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image" Target="../media/image37.png"/><Relationship Id="rId1" Type="http://schemas.openxmlformats.org/officeDocument/2006/relationships/video" Target="https://www.youtube.com/embed/kMBinXTCrXI?controls=0&amp;showinfo=0" TargetMode="Externa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 err="1"/>
              <a:t>Git’n</a:t>
            </a:r>
            <a:r>
              <a:rPr lang="en-US" i="1" dirty="0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en-US" dirty="0"/>
              <a:t>Month, day, year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 – Tragedy #2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(SpongeBob's)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SpongeBob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SpongeBob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Control!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neighbor,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class, and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&lt;&lt;&lt;&lt;PROVIDE LINK HERE&gt;&gt;&gt;&gt;&gt;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&lt;&lt;&lt;&lt;PROVIDE LINK HERE&gt;&gt;&gt;&gt;&gt;</a:t>
            </a: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1 (Largest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2 (Next 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3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http://www.w3schools.com/tags/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11414968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&lt;&lt;&lt;&lt;&lt; LINK HERE&gt;&gt;&gt;&gt;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week</a:t>
            </a:r>
          </a:p>
          <a:p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MW Class: Next Wednesday (&lt;&lt;&lt;&lt;DATE HERE&gt;&gt;&gt;&gt;)</a:t>
            </a:r>
          </a:p>
          <a:p>
            <a:pPr marL="342900" lvl="1" indent="0">
              <a:buNone/>
            </a:pPr>
            <a:endParaRPr lang="en-US" sz="1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TTH Class: Next Thursday (&lt;&lt;&lt;&lt;DATE HERE&gt;&gt;&gt;&gt;)</a:t>
            </a:r>
            <a:endParaRPr lang="en-US" sz="19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adding (top/right/bottom/left):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argin (top/right/bottom/left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of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them,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for,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9825</TotalTime>
  <Words>1970</Words>
  <Application>Microsoft Macintosh PowerPoint</Application>
  <PresentationFormat>On-screen Show (4:3)</PresentationFormat>
  <Paragraphs>465</Paragraphs>
  <Slides>65</Slides>
  <Notes>65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Roboto</vt:lpstr>
      <vt:lpstr>UCF - Theme</vt:lpstr>
      <vt:lpstr>1_Unbranded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Tatiana Alcocer</cp:lastModifiedBy>
  <cp:revision>1435</cp:revision>
  <cp:lastPrinted>2016-01-30T16:23:56Z</cp:lastPrinted>
  <dcterms:created xsi:type="dcterms:W3CDTF">2015-01-20T17:19:00Z</dcterms:created>
  <dcterms:modified xsi:type="dcterms:W3CDTF">2017-04-13T19:38:49Z</dcterms:modified>
</cp:coreProperties>
</file>