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2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23" r:id="rId52"/>
    <p:sldId id="322" r:id="rId53"/>
    <p:sldId id="32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1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April 4,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Once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We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HTML5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That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There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Additionally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Bottom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Follow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Class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Classes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IDs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Chrome Developer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one of the most frequent tools you will use in web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 It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allows you to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truly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can edit any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page’s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HTML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CSS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with Chrome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Plus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(Chrome Developer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  <a:endParaRPr lang="en-US" sz="2400" b="1" strike="noStrike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An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Just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3-MultipleCSS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Under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disparities could mean HTML/CSS displaying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differently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Because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However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4-ResetCSS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important for creating browser-compatible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important for creating browser-compatible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4290196" y="2243071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524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Slack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</a:t>
            </a: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</a:t>
            </a:r>
            <a:r>
              <a:rPr lang="en-US" sz="6000" b="1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GitHub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Personal 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Create a new repo that is named `_username_.</a:t>
            </a:r>
            <a:r>
              <a:rPr lang="en-US" sz="2400" dirty="0" err="1" smtClean="0"/>
              <a:t>github.io</a:t>
            </a:r>
            <a:r>
              <a:rPr lang="en-US" sz="2400" dirty="0" smtClean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newfangled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website and deploy it to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Roboto"/>
              </a:rPr>
              <a:t>(in this case, GitHub Pages).</a:t>
            </a:r>
            <a:endParaRPr lang="en-US" sz="24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2. Once inside of the repository, create a new file and name it `</a:t>
            </a:r>
            <a:r>
              <a:rPr lang="en-US" dirty="0" err="1" smtClean="0"/>
              <a:t>index.html</a:t>
            </a:r>
            <a:r>
              <a:rPr lang="en-US" dirty="0" smtClean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5. Navigate to `&lt;username&gt;.</a:t>
            </a:r>
            <a:r>
              <a:rPr lang="en-US" dirty="0" err="1" smtClean="0"/>
              <a:t>github.io</a:t>
            </a:r>
            <a:r>
              <a:rPr lang="en-US" dirty="0" smtClean="0"/>
              <a:t>/&lt;</a:t>
            </a:r>
            <a:r>
              <a:rPr lang="en-US" dirty="0" err="1" smtClean="0"/>
              <a:t>repositoryname</a:t>
            </a:r>
            <a:r>
              <a:rPr lang="en-US" dirty="0" smtClean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Wednesday / Thursday.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Homework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Link: 
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&lt;&lt;&lt;&lt;&lt;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to submit Homework via GitHub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Review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Class Material (Exercises and Slides):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Re-Watch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Full-Stack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Terminal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HTML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Box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Chrome Dev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Learn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on Your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Own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1839</Words>
  <Application>Microsoft Macintosh PowerPoint</Application>
  <PresentationFormat>On-screen Show (4:3)</PresentationFormat>
  <Paragraphs>381</Paragraphs>
  <Slides>68</Slides>
  <Notes>36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Tatiana Alcocer</cp:lastModifiedBy>
  <cp:revision>1474</cp:revision>
  <cp:lastPrinted>2016-01-30T16:23:56Z</cp:lastPrinted>
  <dcterms:created xsi:type="dcterms:W3CDTF">2015-01-20T17:19:00Z</dcterms:created>
  <dcterms:modified xsi:type="dcterms:W3CDTF">2017-03-29T16:07:13Z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