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4"/>
  </p:notesMasterIdLst>
  <p:handoutMasterIdLst>
    <p:handoutMasterId r:id="rId55"/>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80"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81" r:id="rId42"/>
    <p:sldId id="651" r:id="rId43"/>
    <p:sldId id="652" r:id="rId44"/>
    <p:sldId id="653" r:id="rId45"/>
    <p:sldId id="654" r:id="rId46"/>
    <p:sldId id="656" r:id="rId47"/>
    <p:sldId id="657" r:id="rId48"/>
    <p:sldId id="659" r:id="rId49"/>
    <p:sldId id="658" r:id="rId50"/>
    <p:sldId id="660" r:id="rId51"/>
    <p:sldId id="661" r:id="rId52"/>
    <p:sldId id="61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84288" autoAdjust="0"/>
  </p:normalViewPr>
  <p:slideViewPr>
    <p:cSldViewPr>
      <p:cViewPr varScale="1">
        <p:scale>
          <a:sx n="109" d="100"/>
          <a:sy n="109" d="100"/>
        </p:scale>
        <p:origin x="2920" y="19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3/29/17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3/29/17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3/29/17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3/29/17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3/29/17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3/29/17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2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a:t>April 13, 2016</a:t>
            </a:r>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a:t>
            </a:r>
            <a:r>
              <a:rPr lang="en-US" sz="2000" dirty="0">
                <a:latin typeface="Arial" panose="020B0604020202020204" pitchFamily="34" charset="0"/>
                <a:ea typeface="Roboto" panose="02000000000000000000" pitchFamily="2" charset="0"/>
                <a:cs typeface="Arial" panose="020B0604020202020204" pitchFamily="34" charset="0"/>
              </a:rPr>
              <a:t>JavaScript to </a:t>
            </a:r>
            <a:r>
              <a:rPr lang="en-US" sz="2000" dirty="0">
                <a:latin typeface="Arial" panose="020B0604020202020204" pitchFamily="34" charset="0"/>
                <a:ea typeface="Roboto" panose="02000000000000000000" pitchFamily="2" charset="0"/>
                <a:cs typeface="Arial" panose="020B0604020202020204" pitchFamily="34" charset="0"/>
              </a:rPr>
              <a:t>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a:t>
            </a:r>
            <a:r>
              <a:rPr lang="en-US" sz="2000" dirty="0">
                <a:latin typeface="Arial" panose="020B0604020202020204" pitchFamily="34" charset="0"/>
                <a:ea typeface="Roboto" panose="02000000000000000000" pitchFamily="2" charset="0"/>
                <a:cs typeface="Arial" panose="020B0604020202020204" pitchFamily="34" charset="0"/>
              </a:rPr>
              <a:t>JavaScript and </a:t>
            </a:r>
            <a:r>
              <a:rPr lang="en-US" sz="2000" dirty="0">
                <a:latin typeface="Arial" panose="020B0604020202020204" pitchFamily="34" charset="0"/>
                <a:ea typeface="Roboto" panose="02000000000000000000" pitchFamily="2" charset="0"/>
                <a:cs typeface="Arial" panose="020B0604020202020204" pitchFamily="34" charset="0"/>
              </a:rPr>
              <a:t>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toUpperCase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write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a:t>
            </a:r>
            <a:r>
              <a:rPr lang="en-US" sz="2400" dirty="0" err="1">
                <a:latin typeface="Arial" panose="020B0604020202020204" pitchFamily="34" charset="0"/>
                <a:ea typeface="Roboto" pitchFamily="2" charset="0"/>
                <a:cs typeface="Arial" panose="020B0604020202020204" pitchFamily="34" charset="0"/>
              </a:rPr>
              <a:t>console.logs</a:t>
            </a:r>
            <a:r>
              <a:rPr lang="en-US" sz="2400" dirty="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a:t>
            </a:r>
            <a:r>
              <a:rPr lang="en-US" sz="3600" i="1">
                <a:latin typeface="Arial" panose="020B0604020202020204" pitchFamily="34" charset="0"/>
                <a:ea typeface="Roboto" panose="02000000000000000000" pitchFamily="2" charset="0"/>
                <a:cs typeface="Arial" panose="020B0604020202020204" pitchFamily="34" charset="0"/>
              </a:rPr>
              <a:t>| 11-Events)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a:latin typeface="Arial" panose="020B0604020202020204" pitchFamily="34" charset="0"/>
                <a:ea typeface="Roboto" pitchFamily="2" charset="0"/>
                <a:cs typeface="Arial" panose="020B0604020202020204" pitchFamily="34" charset="0"/>
              </a:rPr>
              <a:t>Javascript</a:t>
            </a:r>
            <a:r>
              <a:rPr lang="en-US" dirty="0">
                <a:latin typeface="Arial" panose="020B0604020202020204" pitchFamily="34" charset="0"/>
                <a:ea typeface="Roboto" pitchFamily="2" charset="0"/>
                <a:cs typeface="Arial" panose="020B0604020202020204" pitchFamily="34" charset="0"/>
              </a:rPr>
              <a:t>. 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JavaScript</a:t>
            </a:r>
            <a:r>
              <a:rPr lang="en-US" dirty="0" smtClean="0">
                <a:latin typeface="Arial" panose="020B0604020202020204" pitchFamily="34" charset="0"/>
                <a:ea typeface="Roboto" panose="02000000000000000000" pitchFamily="2" charset="0"/>
                <a:cs typeface="Arial" panose="020B0604020202020204" pitchFamily="34" charset="0"/>
              </a:rPr>
              <a:t> is </a:t>
            </a:r>
            <a:r>
              <a:rPr lang="en-US" dirty="0">
                <a:latin typeface="Arial" panose="020B0604020202020204" pitchFamily="34" charset="0"/>
                <a:ea typeface="Roboto" panose="02000000000000000000" pitchFamily="2" charset="0"/>
                <a:cs typeface="Arial" panose="020B0604020202020204" pitchFamily="34" charset="0"/>
              </a:rPr>
              <a:t>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a:t>
            </a:r>
            <a:r>
              <a:rPr lang="en-US" dirty="0">
                <a:latin typeface="Arial" panose="020B0604020202020204" pitchFamily="34" charset="0"/>
                <a:ea typeface="Roboto" panose="02000000000000000000" pitchFamily="2" charset="0"/>
                <a:cs typeface="Arial" panose="020B0604020202020204" pitchFamily="34" charset="0"/>
              </a:rPr>
              <a:t>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a Variable</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11266</TotalTime>
  <Words>1552</Words>
  <Application>Microsoft Macintosh PowerPoint</Application>
  <PresentationFormat>On-screen Show (4:3)</PresentationFormat>
  <Paragraphs>308</Paragraphs>
  <Slides>49</Slides>
  <Notes>48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49</vt:i4>
      </vt:variant>
    </vt:vector>
  </HeadingPairs>
  <TitlesOfParts>
    <vt:vector size="57" baseType="lpstr">
      <vt:lpstr>Calibri</vt:lpstr>
      <vt:lpstr>Roboto</vt:lpstr>
      <vt:lpstr>Arial</vt:lpstr>
      <vt:lpstr>Calibri Light</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Tatiana Alcocer</cp:lastModifiedBy>
  <cp:revision>1518</cp:revision>
  <cp:lastPrinted>2016-01-30T16:23:56Z</cp:lastPrinted>
  <dcterms:created xsi:type="dcterms:W3CDTF">2015-01-20T17:19:00Z</dcterms:created>
  <dcterms:modified xsi:type="dcterms:W3CDTF">2017-03-29T16:12:52Z</dcterms:modified>
</cp:coreProperties>
</file>