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51"/>
  </p:normalViewPr>
  <p:slideViewPr>
    <p:cSldViewPr snapToGrid="0" snapToObjects="1">
      <p:cViewPr varScale="1">
        <p:scale>
          <a:sx n="101" d="100"/>
          <a:sy n="101" d="100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327107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2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34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5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370262" y="4035425"/>
            <a:ext cx="2270126" cy="3794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Rectangle"/>
          <p:cNvSpPr>
            <a:spLocks noGrp="1"/>
          </p:cNvSpPr>
          <p:nvPr>
            <p:ph type="body" sz="quarter" idx="13"/>
          </p:nvPr>
        </p:nvSpPr>
        <p:spPr>
          <a:xfrm>
            <a:off x="396875" y="2503487"/>
            <a:ext cx="2700338" cy="381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450" indent="-171450" defTabSz="685800">
              <a:spcBef>
                <a:spcPts val="700"/>
              </a:spcBef>
              <a:defRPr sz="2100"/>
            </a:pPr>
            <a:endParaRPr/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pic>
        <p:nvPicPr>
          <p:cNvPr id="5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Title Text"/>
          <p:cNvSpPr>
            <a:spLocks noGrp="1"/>
          </p:cNvSpPr>
          <p:nvPr>
            <p:ph type="title"/>
          </p:nvPr>
        </p:nvSpPr>
        <p:spPr>
          <a:xfrm>
            <a:off x="390525" y="2952750"/>
            <a:ext cx="8229600" cy="871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"/>
          <p:cNvSpPr/>
          <p:nvPr/>
        </p:nvSpPr>
        <p:spPr>
          <a:xfrm>
            <a:off x="0" y="6418262"/>
            <a:ext cx="9155113" cy="45878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70" name="Line"/>
          <p:cNvSpPr/>
          <p:nvPr/>
        </p:nvSpPr>
        <p:spPr>
          <a:xfrm>
            <a:off x="-1" y="654050"/>
            <a:ext cx="9144002" cy="0"/>
          </a:xfrm>
          <a:prstGeom prst="line">
            <a:avLst/>
          </a:prstGeom>
          <a:ln w="41400">
            <a:solidFill>
              <a:srgbClr val="C83232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9625" y="1604962"/>
            <a:ext cx="4984750" cy="3976688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304800" y="0"/>
            <a:ext cx="5470525" cy="6540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4962"/>
            <a:ext cx="8229600" cy="39766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0"/>
            <a:ext cx="9144002" cy="6858000"/>
          </a:xfrm>
          <a:prstGeom prst="rect">
            <a:avLst/>
          </a:prstGeom>
          <a:solidFill>
            <a:srgbClr val="1D1A36"/>
          </a:solidFill>
          <a:ln w="25400">
            <a:solidFill>
              <a:srgbClr val="385D8A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ectangle"/>
          <p:cNvSpPr/>
          <p:nvPr/>
        </p:nvSpPr>
        <p:spPr>
          <a:xfrm>
            <a:off x="427037" y="3736975"/>
            <a:ext cx="6335713" cy="349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he Coding Bootcamp |"/>
          <p:cNvSpPr/>
          <p:nvPr/>
        </p:nvSpPr>
        <p:spPr>
          <a:xfrm>
            <a:off x="427037" y="4012523"/>
            <a:ext cx="3535363" cy="3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199" tIns="34199" rIns="34199" bIns="34199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The Coding Bootcamp |</a:t>
            </a:r>
          </a:p>
        </p:txBody>
      </p:sp>
      <p:sp>
        <p:nvSpPr>
          <p:cNvPr id="5" name="© 2016 | Coding Boot Camp - All Rights Reserved"/>
          <p:cNvSpPr/>
          <p:nvPr/>
        </p:nvSpPr>
        <p:spPr>
          <a:xfrm>
            <a:off x="6246812" y="6540500"/>
            <a:ext cx="2787651" cy="200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r>
              <a:t>© 2016 | Coding Boot Camp - All Rights Reserved</a:t>
            </a:r>
          </a:p>
        </p:txBody>
      </p:sp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ame Time: Project Week"/>
          <p:cNvSpPr/>
          <p:nvPr/>
        </p:nvSpPr>
        <p:spPr>
          <a:xfrm>
            <a:off x="390525" y="3077642"/>
            <a:ext cx="8229600" cy="621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800" b="1">
                <a:solidFill>
                  <a:srgbClr val="FFFFFF"/>
                </a:solidFill>
              </a:defRPr>
            </a:lvl1pPr>
          </a:lstStyle>
          <a:p>
            <a:r>
              <a:t>Game Time: Project Week</a:t>
            </a:r>
          </a:p>
        </p:txBody>
      </p:sp>
      <p:sp>
        <p:nvSpPr>
          <p:cNvPr id="85" name="May 17, 2016"/>
          <p:cNvSpPr/>
          <p:nvPr/>
        </p:nvSpPr>
        <p:spPr>
          <a:xfrm>
            <a:off x="3370262" y="4035425"/>
            <a:ext cx="227012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May 17, 2016</a:t>
            </a:r>
          </a:p>
        </p:txBody>
      </p:sp>
      <p:sp>
        <p:nvSpPr>
          <p:cNvPr id="86" name="Day 24"/>
          <p:cNvSpPr/>
          <p:nvPr/>
        </p:nvSpPr>
        <p:spPr>
          <a:xfrm>
            <a:off x="396875" y="2503487"/>
            <a:ext cx="2700338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Day 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oding Requiremen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Requirements</a:t>
            </a:r>
          </a:p>
        </p:txBody>
      </p:sp>
      <p:sp>
        <p:nvSpPr>
          <p:cNvPr id="112" name="Must uses at least two APIs…"/>
          <p:cNvSpPr/>
          <p:nvPr/>
        </p:nvSpPr>
        <p:spPr>
          <a:xfrm>
            <a:off x="304800" y="762000"/>
            <a:ext cx="8729663" cy="53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rPr/>
              <a:t>Must </a:t>
            </a:r>
            <a:r>
              <a:rPr smtClean="0"/>
              <a:t>use </a:t>
            </a:r>
            <a:r>
              <a:rPr dirty="0"/>
              <a:t>at least </a:t>
            </a:r>
            <a:r>
              <a:rPr u="sng" dirty="0"/>
              <a:t>two APIs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AJAX to pull data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utilize at least one </a:t>
            </a:r>
            <a:r>
              <a:rPr u="sng" dirty="0"/>
              <a:t>new library or technology</a:t>
            </a:r>
            <a:r>
              <a:rPr dirty="0"/>
              <a:t> that we haven’t discussed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a </a:t>
            </a:r>
            <a:r>
              <a:rPr u="sng" dirty="0"/>
              <a:t>polished frontend / UI</a:t>
            </a:r>
            <a:r>
              <a:rPr dirty="0"/>
              <a:t> 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meet </a:t>
            </a:r>
            <a:r>
              <a:rPr u="sng" dirty="0"/>
              <a:t>good quality coding standards</a:t>
            </a:r>
            <a:r>
              <a:rPr dirty="0"/>
              <a:t> (indentation, scoping, naming)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</a:t>
            </a:r>
            <a:r>
              <a:rPr u="sng" dirty="0"/>
              <a:t>NOT use alerts, confirms, or prompts</a:t>
            </a:r>
            <a:r>
              <a:rPr dirty="0"/>
              <a:t> (look into </a:t>
            </a:r>
            <a:r>
              <a:rPr i="1" dirty="0"/>
              <a:t>modals!)</a:t>
            </a:r>
          </a:p>
          <a:p>
            <a:endParaRPr i="1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some sort of </a:t>
            </a:r>
            <a:r>
              <a:rPr u="sng" dirty="0"/>
              <a:t>repeating element</a:t>
            </a:r>
            <a:r>
              <a:rPr dirty="0"/>
              <a:t> (table, columns, etc)</a:t>
            </a:r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use </a:t>
            </a:r>
            <a:r>
              <a:rPr u="sng" dirty="0"/>
              <a:t>Bootstrap or Alternative CSS Framework</a:t>
            </a:r>
          </a:p>
          <a:p>
            <a:endParaRPr u="sng"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be </a:t>
            </a:r>
            <a:r>
              <a:rPr u="sng" dirty="0"/>
              <a:t>Deployed</a:t>
            </a:r>
            <a:r>
              <a:rPr dirty="0"/>
              <a:t> </a:t>
            </a:r>
            <a:r>
              <a:rPr dirty="0" smtClean="0"/>
              <a:t>(</a:t>
            </a:r>
            <a:r>
              <a:rPr lang="en-US" dirty="0" smtClean="0"/>
              <a:t>Github Pages</a:t>
            </a:r>
            <a:r>
              <a:rPr dirty="0" smtClean="0"/>
              <a:t>)</a:t>
            </a:r>
            <a:endParaRPr dirty="0"/>
          </a:p>
          <a:p>
            <a:endParaRPr dirty="0"/>
          </a:p>
          <a:p>
            <a:pPr>
              <a:buSzPct val="100000"/>
              <a:buFont typeface="Arial"/>
              <a:buChar char="•"/>
              <a:defRPr b="1"/>
            </a:pPr>
            <a:r>
              <a:rPr dirty="0"/>
              <a:t>Must have </a:t>
            </a:r>
            <a:r>
              <a:rPr u="sng" dirty="0"/>
              <a:t>User Input Validation </a:t>
            </a: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ding – Nice To Hav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Coding – Nice To Haves</a:t>
            </a:r>
          </a:p>
        </p:txBody>
      </p:sp>
      <p:sp>
        <p:nvSpPr>
          <p:cNvPr id="115" name="Utilize Firebase for Persistent Data Storage (Consider this basically a requirement).…"/>
          <p:cNvSpPr/>
          <p:nvPr/>
        </p:nvSpPr>
        <p:spPr>
          <a:xfrm>
            <a:off x="304800" y="762000"/>
            <a:ext cx="8729663" cy="1682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b="1"/>
            </a:pPr>
            <a:r>
              <a:t>Utilize Firebase for </a:t>
            </a:r>
            <a:r>
              <a:rPr u="sng"/>
              <a:t>Persistent Data Storage</a:t>
            </a:r>
            <a:r>
              <a:rPr b="0"/>
              <a:t> (Consider this </a:t>
            </a:r>
            <a:r>
              <a:rPr u="sng"/>
              <a:t>basically a requirement</a:t>
            </a:r>
            <a:r>
              <a:rPr b="0"/>
              <a:t>).</a:t>
            </a:r>
          </a:p>
          <a:p>
            <a:endParaRPr b="0"/>
          </a:p>
          <a:p>
            <a:pPr>
              <a:buSzPct val="100000"/>
              <a:buFont typeface="Arial"/>
              <a:buChar char="•"/>
              <a:defRPr b="1"/>
            </a:pPr>
            <a:r>
              <a:t>Mobile Responsive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b="1"/>
            </a:pPr>
            <a:r>
              <a:t>Use an alternative CSS framework like Materialize</a:t>
            </a: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resentation Requirement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Presentation Requirement</a:t>
            </a:r>
          </a:p>
        </p:txBody>
      </p:sp>
      <p:sp>
        <p:nvSpPr>
          <p:cNvPr id="118" name="You will also be responsible for preparing a 10 minute presentation.…"/>
          <p:cNvSpPr/>
          <p:nvPr/>
        </p:nvSpPr>
        <p:spPr>
          <a:xfrm>
            <a:off x="304800" y="762000"/>
            <a:ext cx="8729663" cy="553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You will also be responsible for preparing a </a:t>
            </a:r>
            <a:r>
              <a:rPr u="sng"/>
              <a:t>10 minute presentation.</a:t>
            </a:r>
          </a:p>
          <a:p>
            <a:endParaRPr u="sng"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This will be a formal presentation.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One in which you explain in detail: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overall application’s concept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motivation for its development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Your design process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The technologies you used (and briefly how they work)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 demonstration of its functionality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Directions for future development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Treat the presentation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Talking intelligently about tech &gt; doing tech sometimes. </a:t>
            </a: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e Glam for the Camera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Be Glam for the Camera</a:t>
            </a:r>
          </a:p>
        </p:txBody>
      </p:sp>
      <p:sp>
        <p:nvSpPr>
          <p:cNvPr id="121" name="All presentations will be recorded……"/>
          <p:cNvSpPr/>
          <p:nvPr/>
        </p:nvSpPr>
        <p:spPr>
          <a:xfrm>
            <a:off x="304800" y="762000"/>
            <a:ext cx="8382000" cy="2338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All presentations will be recorded…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So treat it seriously!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These can be great portfolio pieces if you invest the time.</a:t>
            </a: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etric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Metrics</a:t>
            </a: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Metric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Metrics</a:t>
            </a:r>
          </a:p>
        </p:txBody>
      </p:sp>
      <p:sp>
        <p:nvSpPr>
          <p:cNvPr id="126" name="Concept…"/>
          <p:cNvSpPr/>
          <p:nvPr/>
        </p:nvSpPr>
        <p:spPr>
          <a:xfrm>
            <a:off x="304800" y="762000"/>
            <a:ext cx="3733800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600" b="1"/>
            </a:pPr>
            <a:r>
              <a:t>Concept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Functionality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Collaboration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 b="1"/>
            </a:pPr>
            <a:r>
              <a:t>Presentation</a:t>
            </a: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wards Yay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Awards Yay!</a:t>
            </a:r>
          </a:p>
        </p:txBody>
      </p:sp>
      <p:sp>
        <p:nvSpPr>
          <p:cNvPr id="129" name="Most Awe-Inspiring…"/>
          <p:cNvSpPr/>
          <p:nvPr/>
        </p:nvSpPr>
        <p:spPr>
          <a:xfrm>
            <a:off x="304800" y="762000"/>
            <a:ext cx="8382000" cy="479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400" b="1"/>
            </a:pPr>
            <a:r>
              <a:t>Most Awe-Inspiring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Useful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Creative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Use of Tech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Best UI/UX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Hilarious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Disruptive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400" b="1"/>
            </a:pPr>
            <a:r>
              <a:t>Most Socially Conscious</a:t>
            </a: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PI Sugg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API Suggestions</a:t>
            </a: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sp>
        <p:nvSpPr>
          <p:cNvPr id="134" name="Stick to APIs that do all of the following:…"/>
          <p:cNvSpPr/>
          <p:nvPr/>
        </p:nvSpPr>
        <p:spPr>
          <a:xfrm>
            <a:off x="152399" y="914400"/>
            <a:ext cx="8763002" cy="380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3600"/>
            </a:pPr>
            <a:r>
              <a:t>Stick to APIs that do all of the following: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Allows CORS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Simple or no authentication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JSON response returned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600"/>
            </a:pPr>
            <a:r>
              <a:t>Well documented</a:t>
            </a: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API Suggestion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API Suggestions</a:t>
            </a:r>
          </a:p>
        </p:txBody>
      </p:sp>
      <p:pic>
        <p:nvPicPr>
          <p:cNvPr id="13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637" y="879475"/>
            <a:ext cx="4365626" cy="4367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3600" y="1497012"/>
            <a:ext cx="4356100" cy="3749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roject Week Overview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Project Week Overview</a:t>
            </a: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ool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Tools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ollaboration is Critical!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Collaboration is Critical!</a:t>
            </a:r>
          </a:p>
        </p:txBody>
      </p:sp>
      <p:sp>
        <p:nvSpPr>
          <p:cNvPr id="143" name="Steering a project with remote developers like this one can be challenging.…"/>
          <p:cNvSpPr/>
          <p:nvPr/>
        </p:nvSpPr>
        <p:spPr>
          <a:xfrm>
            <a:off x="304800" y="990600"/>
            <a:ext cx="8382000" cy="1639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Steering a project with remote developers like this one can be challenging.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Consider using the following tools…</a:t>
            </a: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itHub Pull Request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Pull Requests </a:t>
            </a:r>
          </a:p>
        </p:txBody>
      </p:sp>
      <p:pic>
        <p:nvPicPr>
          <p:cNvPr id="14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b="6204"/>
          <a:stretch>
            <a:fillRect/>
          </a:stretch>
        </p:blipFill>
        <p:spPr>
          <a:xfrm>
            <a:off x="61912" y="685799"/>
            <a:ext cx="4518026" cy="4506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rcRect b="6663"/>
          <a:stretch>
            <a:fillRect/>
          </a:stretch>
        </p:blipFill>
        <p:spPr>
          <a:xfrm>
            <a:off x="4600575" y="695324"/>
            <a:ext cx="4530725" cy="4497389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itHub Pull Requests are a great way to “combine” code when multiple users are working on the same files.…"/>
          <p:cNvSpPr/>
          <p:nvPr/>
        </p:nvSpPr>
        <p:spPr>
          <a:xfrm>
            <a:off x="357187" y="5214937"/>
            <a:ext cx="8442326" cy="114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</a:pPr>
            <a:r>
              <a:t>GitHub Pull Requests are a great way to “combine” code when multiple users are working on the same files.</a:t>
            </a:r>
          </a:p>
          <a:p>
            <a:endParaRPr/>
          </a:p>
          <a:p>
            <a:pPr>
              <a:buSzPct val="100000"/>
              <a:buFont typeface="Arial"/>
              <a:buChar char="•"/>
            </a:pPr>
            <a:r>
              <a:t>We’ll show you how to use this feature in the next class. </a:t>
            </a:r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itHub Issues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GitHub Issues</a:t>
            </a:r>
          </a:p>
        </p:txBody>
      </p:sp>
      <p:sp>
        <p:nvSpPr>
          <p:cNvPr id="151" name="GitHub Issues are a great way to keep track of bugs, feature requests, etc."/>
          <p:cNvSpPr/>
          <p:nvPr/>
        </p:nvSpPr>
        <p:spPr>
          <a:xfrm>
            <a:off x="357187" y="5759450"/>
            <a:ext cx="8442326" cy="34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</a:lvl1pPr>
          </a:lstStyle>
          <a:p>
            <a:r>
              <a:t>GitHub Issues are a great way to keep track of bugs, feature requests, etc.</a:t>
            </a:r>
          </a:p>
        </p:txBody>
      </p:sp>
      <p:pic>
        <p:nvPicPr>
          <p:cNvPr id="15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t="5882" b="5891"/>
          <a:stretch>
            <a:fillRect/>
          </a:stretch>
        </p:blipFill>
        <p:spPr>
          <a:xfrm>
            <a:off x="336550" y="761999"/>
            <a:ext cx="8426450" cy="47386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rello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Trello</a:t>
            </a:r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62" y="720725"/>
            <a:ext cx="8477251" cy="47244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rello is a great project management tool for creating to-do lists and communicating updates."/>
          <p:cNvSpPr/>
          <p:nvPr/>
        </p:nvSpPr>
        <p:spPr>
          <a:xfrm>
            <a:off x="357187" y="5486400"/>
            <a:ext cx="8442326" cy="791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buSzPct val="100000"/>
              <a:buFont typeface="Arial"/>
              <a:buChar char="•"/>
              <a:defRPr sz="2400"/>
            </a:lvl1pPr>
          </a:lstStyle>
          <a:p>
            <a:r>
              <a:t>Trello is a great project management tool for creating to-do lists and communicating updates.</a:t>
            </a: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Example Project Idea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Example Project Ideas</a:t>
            </a: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Event Searcher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Event Searcher</a:t>
            </a:r>
          </a:p>
        </p:txBody>
      </p:sp>
      <p:sp>
        <p:nvSpPr>
          <p:cNvPr id="161" name="Users type in the name of their favorite sporting team.…"/>
          <p:cNvSpPr/>
          <p:nvPr/>
        </p:nvSpPr>
        <p:spPr>
          <a:xfrm>
            <a:off x="304800" y="761999"/>
            <a:ext cx="8382000" cy="406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000"/>
            </a:pPr>
            <a:r>
              <a:t>Users type in the name of their favorite sporting team.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Then using the SeatGeek API, your web application points them to the next game and location where the team is playing.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000"/>
            </a:pPr>
            <a:r>
              <a:t>The web application also provides them a link to Ebay where they can purchase memorabilia associated with the team.</a:t>
            </a:r>
          </a:p>
        </p:txBody>
      </p:sp>
      <p:pic>
        <p:nvPicPr>
          <p:cNvPr id="16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200" y="5673725"/>
            <a:ext cx="3508375" cy="69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UN Data API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UN Data API</a:t>
            </a:r>
          </a:p>
        </p:txBody>
      </p:sp>
      <p:sp>
        <p:nvSpPr>
          <p:cNvPr id="165" name="Use the Unofficial UN Data API to search a user specified country’s health records.…"/>
          <p:cNvSpPr/>
          <p:nvPr/>
        </p:nvSpPr>
        <p:spPr>
          <a:xfrm>
            <a:off x="304800" y="762000"/>
            <a:ext cx="8382000" cy="3862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Unofficial UN Data API to search a user specified country’s health records.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Then use a secondary data source (Google Maps, Flickr, YouTube, etc.) to provide additional context or data.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Examples: Per Capita Govt Expenditures on Health, # of Physicians, Deaths due to HIV, Malaria Cases etc, low birth weight newborns</a:t>
            </a:r>
          </a:p>
        </p:txBody>
      </p:sp>
      <p:pic>
        <p:nvPicPr>
          <p:cNvPr id="1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6800" y="5162550"/>
            <a:ext cx="4119563" cy="1054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acial Recognition"/>
          <p:cNvSpPr/>
          <p:nvPr/>
        </p:nvSpPr>
        <p:spPr>
          <a:xfrm>
            <a:off x="304800" y="98425"/>
            <a:ext cx="6781800" cy="43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2400" b="1"/>
            </a:lvl1pPr>
          </a:lstStyle>
          <a:p>
            <a:r>
              <a:t>Facial Recognition</a:t>
            </a:r>
          </a:p>
        </p:txBody>
      </p:sp>
      <p:sp>
        <p:nvSpPr>
          <p:cNvPr id="169" name="Use the Face++ API…"/>
          <p:cNvSpPr/>
          <p:nvPr/>
        </p:nvSpPr>
        <p:spPr>
          <a:xfrm>
            <a:off x="304800" y="762000"/>
            <a:ext cx="8382000" cy="345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2800"/>
            </a:pPr>
            <a:r>
              <a:t>Use the Face++ API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Allow users to provide a URL link to a facial image then provide viewers with information on the image’s gender, race, whether they are wearing glasses, and their age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2800"/>
            </a:pPr>
            <a:r>
              <a:t>Use Firebase to update ALL users of the site about the current search</a:t>
            </a:r>
          </a:p>
        </p:txBody>
      </p:sp>
      <p:pic>
        <p:nvPicPr>
          <p:cNvPr id="17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000" y="4495800"/>
            <a:ext cx="5514975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r…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Or…</a:t>
            </a:r>
          </a:p>
        </p:txBody>
      </p:sp>
      <p:sp>
        <p:nvSpPr>
          <p:cNvPr id="173" name="Just do your own thing.…"/>
          <p:cNvSpPr/>
          <p:nvPr/>
        </p:nvSpPr>
        <p:spPr>
          <a:xfrm>
            <a:off x="498475" y="2667000"/>
            <a:ext cx="8340725" cy="146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4800" b="1" i="1"/>
            </a:pPr>
            <a:r>
              <a:t>Just do your own thing. </a:t>
            </a:r>
          </a:p>
          <a:p>
            <a:pPr>
              <a:defRPr sz="4800" i="1"/>
            </a:pPr>
            <a:r>
              <a:t>Be creative! Be ambitious!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Yay!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Yay!</a:t>
            </a:r>
          </a:p>
        </p:txBody>
      </p:sp>
      <p:sp>
        <p:nvSpPr>
          <p:cNvPr id="91" name="You made it!!!"/>
          <p:cNvSpPr/>
          <p:nvPr/>
        </p:nvSpPr>
        <p:spPr>
          <a:xfrm>
            <a:off x="498475" y="3084512"/>
            <a:ext cx="8340725" cy="1003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6400" b="1" i="1"/>
            </a:lvl1pPr>
          </a:lstStyle>
          <a:p>
            <a:r>
              <a:t>You made it!!!</a:t>
            </a: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Focu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Today’s Focus</a:t>
            </a: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y End of Day - Today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By End of Day - Today</a:t>
            </a:r>
          </a:p>
        </p:txBody>
      </p:sp>
      <p:sp>
        <p:nvSpPr>
          <p:cNvPr id="178" name="Brainstorm possible ideas…"/>
          <p:cNvSpPr/>
          <p:nvPr/>
        </p:nvSpPr>
        <p:spPr>
          <a:xfrm>
            <a:off x="304800" y="762000"/>
            <a:ext cx="8729663" cy="5568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1600" b="1"/>
            </a:pPr>
            <a:r>
              <a:t>Brainstorm possible ideas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Begin API Research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/>
            </a:pPr>
            <a:r>
              <a:t>Create an initial draft / sketch of the final design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1600" b="1" u="sng"/>
            </a:pPr>
            <a:r>
              <a:t>Create a short 1 page proposal listing out each of the following: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Title 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Team Members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Project Description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Sketch of Final Product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APIs to be Used</a:t>
            </a:r>
          </a:p>
          <a:p>
            <a:endParaRPr/>
          </a:p>
          <a:p>
            <a:pPr marL="457200" lvl="1" indent="0">
              <a:buSzPct val="100000"/>
              <a:buFont typeface="Courier New"/>
              <a:buChar char="o"/>
              <a:defRPr sz="1600" b="1"/>
            </a:pPr>
            <a:r>
              <a:t>Rough Breakdown of Tasks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Question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Questions</a:t>
            </a: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roject Week! (This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Week! (This Week)</a:t>
            </a:r>
          </a:p>
        </p:txBody>
      </p:sp>
      <p:pic>
        <p:nvPicPr>
          <p:cNvPr id="94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800" y="2819400"/>
            <a:ext cx="5262563" cy="339725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oday’s Class:…"/>
          <p:cNvSpPr/>
          <p:nvPr/>
        </p:nvSpPr>
        <p:spPr>
          <a:xfrm>
            <a:off x="304800" y="914400"/>
            <a:ext cx="8610600" cy="39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t>Today’s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Divide into groups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Begin researching APIs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Outline project ideas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Submit Project Proposal for Approval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Initial Design work  </a:t>
            </a:r>
          </a:p>
          <a:p>
            <a:endParaRPr/>
          </a:p>
          <a:p>
            <a:pPr>
              <a:defRPr sz="2100" b="1" u="sng"/>
            </a:pPr>
            <a:r>
              <a:t>Next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Instructor + TA Workshops</a:t>
            </a:r>
          </a:p>
          <a:p>
            <a:endParaRPr/>
          </a:p>
          <a:p>
            <a:pPr>
              <a:defRPr sz="2100" b="1" u="sng"/>
            </a:pPr>
            <a:r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t>Hardcore Development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roject Week (Next Week)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Project Week (Next Week)</a:t>
            </a:r>
          </a:p>
        </p:txBody>
      </p:sp>
      <p:sp>
        <p:nvSpPr>
          <p:cNvPr id="98" name="Next Week (M/T):…"/>
          <p:cNvSpPr/>
          <p:nvPr/>
        </p:nvSpPr>
        <p:spPr>
          <a:xfrm>
            <a:off x="304800" y="914400"/>
            <a:ext cx="8610600" cy="290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 u="sng"/>
            </a:pPr>
            <a:r>
              <a:rPr dirty="0"/>
              <a:t>Next Week (M/T</a:t>
            </a:r>
            <a:r>
              <a:rPr dirty="0" smtClean="0"/>
              <a:t>):</a:t>
            </a:r>
            <a:endParaRPr dirty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Hardcore Development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Next Week (</a:t>
            </a:r>
            <a:r>
              <a:rPr smtClean="0"/>
              <a:t>W/Th)</a:t>
            </a:r>
            <a:r>
              <a:rPr lang="en-US" smtClean="0"/>
              <a:t>:</a:t>
            </a:r>
            <a:endParaRPr smtClean="0"/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 smtClean="0"/>
              <a:t>Hardcore </a:t>
            </a:r>
            <a:r>
              <a:rPr dirty="0"/>
              <a:t>Development 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 Prep</a:t>
            </a:r>
          </a:p>
          <a:p>
            <a:endParaRPr dirty="0"/>
          </a:p>
          <a:p>
            <a:pPr>
              <a:defRPr sz="2100" b="1" u="sng"/>
            </a:pPr>
            <a:r>
              <a:rPr dirty="0"/>
              <a:t>Saturday’s Class:</a:t>
            </a:r>
          </a:p>
          <a:p>
            <a:pPr>
              <a:buSzPct val="100000"/>
              <a:buFont typeface="Arial"/>
              <a:buChar char="•"/>
              <a:defRPr sz="2100"/>
            </a:pPr>
            <a:r>
              <a:rPr dirty="0"/>
              <a:t>Presentations!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0900" y="1447800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he Great Push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The Great Push</a:t>
            </a:r>
          </a:p>
        </p:txBody>
      </p:sp>
      <p:sp>
        <p:nvSpPr>
          <p:cNvPr id="101" name="Be serious about project week!…"/>
          <p:cNvSpPr/>
          <p:nvPr/>
        </p:nvSpPr>
        <p:spPr>
          <a:xfrm>
            <a:off x="395287" y="1066800"/>
            <a:ext cx="8340726" cy="24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buSzPct val="100000"/>
              <a:buFont typeface="Arial"/>
              <a:buChar char="•"/>
              <a:defRPr sz="3200" b="1" i="1"/>
            </a:pPr>
            <a:r>
              <a:t>Be serious about project week! 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Use this as an opportunity to push yourself and prove what you know.</a:t>
            </a:r>
          </a:p>
          <a:p>
            <a:endParaRPr/>
          </a:p>
          <a:p>
            <a:pPr>
              <a:buSzPct val="100000"/>
              <a:buFont typeface="Arial"/>
              <a:buChar char="•"/>
              <a:defRPr sz="3200"/>
            </a:pPr>
            <a:r>
              <a:t>Because you </a:t>
            </a:r>
            <a:r>
              <a:rPr b="1" i="1"/>
              <a:t>DO KNOW </a:t>
            </a:r>
            <a:r>
              <a:t>shiz.</a:t>
            </a:r>
            <a:r>
              <a:rPr b="1" i="1"/>
              <a:t> 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ams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Teams</a:t>
            </a: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roups"/>
          <p:cNvSpPr/>
          <p:nvPr/>
        </p:nvSpPr>
        <p:spPr>
          <a:xfrm>
            <a:off x="304800" y="108490"/>
            <a:ext cx="547052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2400" b="1"/>
            </a:lvl1pPr>
          </a:lstStyle>
          <a:p>
            <a:r>
              <a:t>Groups</a:t>
            </a:r>
          </a:p>
        </p:txBody>
      </p:sp>
      <p:sp>
        <p:nvSpPr>
          <p:cNvPr id="106" name="Team #1…"/>
          <p:cNvSpPr/>
          <p:nvPr/>
        </p:nvSpPr>
        <p:spPr>
          <a:xfrm>
            <a:off x="336550" y="914400"/>
            <a:ext cx="408305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#1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#2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#3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#4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  <p:sp>
        <p:nvSpPr>
          <p:cNvPr id="107" name="Team #5…"/>
          <p:cNvSpPr/>
          <p:nvPr/>
        </p:nvSpPr>
        <p:spPr>
          <a:xfrm>
            <a:off x="4800600" y="914400"/>
            <a:ext cx="4114800" cy="4538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z="2100" b="1"/>
            </a:pPr>
            <a:r>
              <a:t>Team #5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#6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#7</a:t>
            </a:r>
          </a:p>
          <a:p>
            <a:pPr>
              <a:defRPr sz="2100"/>
            </a:pPr>
            <a:r>
              <a:t>&lt;NAME&gt;, &lt;NAME&gt;, &lt;NAME&gt;, &lt;NAME&gt;</a:t>
            </a:r>
          </a:p>
          <a:p>
            <a:endParaRPr/>
          </a:p>
          <a:p>
            <a:pPr>
              <a:defRPr sz="2100" b="1"/>
            </a:pPr>
            <a:r>
              <a:t>Team #8</a:t>
            </a:r>
          </a:p>
          <a:p>
            <a:pPr>
              <a:defRPr sz="2100"/>
            </a:pPr>
            <a:r>
              <a:t>&lt;NAME&gt;, &lt;NAME&gt;, &lt;NAME&gt;, &lt;NAME&gt;</a:t>
            </a: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ask"/>
          <p:cNvSpPr/>
          <p:nvPr/>
        </p:nvSpPr>
        <p:spPr>
          <a:xfrm>
            <a:off x="390525" y="3052866"/>
            <a:ext cx="8229600" cy="67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4100" b="1" i="1">
                <a:solidFill>
                  <a:srgbClr val="FFFFFF"/>
                </a:solidFill>
              </a:defRPr>
            </a:lvl1pPr>
          </a:lstStyle>
          <a:p>
            <a:r>
              <a:t>Task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404040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866</Words>
  <Application>Microsoft Macintosh PowerPoint</Application>
  <PresentationFormat>On-screen Show (4:3)</PresentationFormat>
  <Paragraphs>211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Tammer Galal</cp:lastModifiedBy>
  <cp:revision>3</cp:revision>
  <dcterms:modified xsi:type="dcterms:W3CDTF">2017-08-09T18:11:52Z</dcterms:modified>
</cp:coreProperties>
</file>