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 varScale="1">
        <p:scale>
          <a:sx n="73" d="100"/>
          <a:sy n="73" d="100"/>
        </p:scale>
        <p:origin x="1982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Dec. 3,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632</Words>
  <Application>Microsoft Office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Arial</vt:lpstr>
      <vt:lpstr>Calibri</vt:lpstr>
      <vt:lpstr>Calibri Light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Peleke Sengstacke</cp:lastModifiedBy>
  <cp:revision>1527</cp:revision>
  <cp:lastPrinted>2016-01-30T16:23:56Z</cp:lastPrinted>
  <dcterms:created xsi:type="dcterms:W3CDTF">2015-01-20T17:19:00Z</dcterms:created>
  <dcterms:modified xsi:type="dcterms:W3CDTF">2016-12-13T00:48:23Z</dcterms:modified>
</cp:coreProperties>
</file>