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1" autoAdjust="0"/>
    <p:restoredTop sz="84229" autoAdjust="0"/>
  </p:normalViewPr>
  <p:slideViewPr>
    <p:cSldViewPr>
      <p:cViewPr varScale="1">
        <p:scale>
          <a:sx n="152" d="100"/>
          <a:sy n="152" d="100"/>
        </p:scale>
        <p:origin x="2776" y="17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791</Words>
  <Application>Microsoft Macintosh PowerPoint</Application>
  <PresentationFormat>On-screen Show (4:3)</PresentationFormat>
  <Paragraphs>147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Roboto</vt:lpstr>
      <vt:lpstr>Arial</vt:lpstr>
      <vt:lpstr>Calibri</vt:lpstr>
      <vt:lpstr>Calibri Light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ZACH Rickards</cp:lastModifiedBy>
  <cp:revision>1519</cp:revision>
  <cp:lastPrinted>2016-01-30T16:23:56Z</cp:lastPrinted>
  <dcterms:created xsi:type="dcterms:W3CDTF">2015-01-20T17:19:00Z</dcterms:created>
  <dcterms:modified xsi:type="dcterms:W3CDTF">2017-03-01T22:24:31Z</dcterms:modified>
</cp:coreProperties>
</file>