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96DD7A-B6AE-47AA-BBD7-70A5A6027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41858E8-C9FB-4ADD-BC3F-8D801702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C986B5-7B1D-462B-A03C-81C56B17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20FE3A0-4EAD-47B0-9ABC-0447D383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8814AD-D8C8-4313-970C-54295C7D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3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E056A3-6CD9-4473-8DC7-672E376F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1EB10DC-157F-4238-AF6C-24C3E45F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831504-1BBF-401D-B6B6-7458090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77F6104-B723-4652-B20D-47C27608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61F672-E7CC-4FA7-B708-BAC74E7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607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6649B72-1600-422A-B5E6-9E49427C8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C2848B9-7B35-48C0-9A6E-32445D8A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3DDC25-A48F-4008-B22F-A78AB528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B080D5-C11A-450B-93E6-DE0852B5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8FDA37F-8779-4292-9A70-249EE9FD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22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B79C67-EC6D-4D2F-B36F-5078B715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658888-9E90-4A25-94F3-98A7C8AB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E8253B2-8B6B-469D-82B0-563A6933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23CF6FD-4B28-4AB1-B1BA-D68EFCD6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7F0EC4-153B-4149-896C-D026DECE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784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6A6569-9A0B-4630-8844-926F32DE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3E48B9-09BB-4425-9DF6-E9A03253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F7D95C6-D795-4CC7-AD8D-F8079AEE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75DE2-FB61-468A-9320-04DA664C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B52410-8372-45FD-A930-7454A3B1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53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74E72C-6387-4EE2-B7A0-30F93769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6706498-E957-454B-BE76-61BF484BD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C8AD7CF-743C-4C28-878C-BC9732B8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F409794-A333-40BA-94BA-AB81A83D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3029311-E68C-4744-AE97-01F1C898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D25EDC7-1CC4-4097-974D-95674085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8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C54A4A-675A-4639-8694-6C4DCBDC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4FAB299-3D40-449D-B542-163FDC6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9F07FE0-1215-4FBA-A6E6-F88495C94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19DEB1F-C0B3-424F-B2E5-B5D8C41F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FE8E301-E02D-42E1-92E2-7E12B9A7C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B5BBEA1-E644-4272-B2B3-5C8D1485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935D447-5A9D-4B39-AF67-ED24BF7D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714DB51-8AAD-4E10-B18A-F81B30B5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47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F72BF5-A3CD-4CBF-B983-04A3507D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5708C55-D1AC-4378-A211-E365E48D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00C0953-E99F-4485-88B6-9E24B858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7E662CD-0ABC-4853-8048-4DE4E3B4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01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79BD038-A59E-4D89-A5EE-210A4DE3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8DD0E85-B1C5-4B34-B342-3BB8E66A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A2FDEC3-9EA2-4E54-9BFA-EEC1E214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91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068A71-3B69-471C-918C-18327869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985341-1BDC-4EF0-9E6B-379999FB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0811C2B-87F8-417F-A47F-74275E43E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C8D07FC-DCE7-456B-A9E6-EFCA3316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DECC3E9-D181-47D8-9ECD-B1EF20C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F97B685-A6BA-4D54-92F9-DE7A6904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19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A799AF-1281-4335-8F58-B159A83E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20E7FC5-D194-4E8A-8BE8-47AD917CB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0BCDF89-DDBE-42DC-8234-D047BA25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19833F5-2FBA-4D97-AD7D-41D2E206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C44B768-333A-4639-99FA-D714F2FC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9AA823F-4558-4467-86E9-A5AFB7FB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003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027B793-1532-4391-A128-2FD19D0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2D9785-AF4D-457E-B0F4-A9A26BEE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ADAD56-3FAC-4248-AEFF-509C0B950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23EE-EB72-4E04-B3F1-EDA8267E3342}" type="datetimeFigureOut">
              <a:rPr lang="nb-NO" smtClean="0"/>
              <a:t>07.03.2022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6836F7D-00CB-4C44-AC73-2B9FE3ED2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EC61806-8F8C-4278-98DF-56EE28695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6CB1-0B28-4521-9AF4-B40A04B1E3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MSIPCMContentMarking" descr="{&quot;HashCode&quot;:777114250,&quot;Placement&quot;:&quot;Footer&quot;,&quot;Top&quot;:520.68866,&quot;Left&quot;:0.0,&quot;SlideWidth&quot;:960,&quot;SlideHeight&quot;:540}">
            <a:extLst>
              <a:ext uri="{FF2B5EF4-FFF2-40B4-BE49-F238E27FC236}">
                <a16:creationId xmlns:a16="http://schemas.microsoft.com/office/drawing/2014/main" id="{B9EC72FD-E89D-4CFF-BA02-3B5A0920301B}"/>
              </a:ext>
            </a:extLst>
          </p:cNvPr>
          <p:cNvSpPr txBox="1"/>
          <p:nvPr userDrawn="1"/>
        </p:nvSpPr>
        <p:spPr>
          <a:xfrm>
            <a:off x="0" y="6612746"/>
            <a:ext cx="1164714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32224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416149-193A-4522-9340-63499239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Holsmoen</a:t>
            </a:r>
            <a:r>
              <a:rPr lang="en-US"/>
              <a:t> Pitch Deck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3354B4-C8A4-4B5B-9F65-93B677DC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Model considerations</a:t>
            </a:r>
          </a:p>
          <a:p>
            <a:r>
              <a:rPr lang="en-US" dirty="0"/>
              <a:t>Put into production</a:t>
            </a:r>
          </a:p>
          <a:p>
            <a:r>
              <a:rPr lang="en-US" dirty="0"/>
              <a:t>Scalability/Transferability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8173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Team Holsmoen Pitch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Holsmoen Pitch Deck</dc:title>
  <dc:creator>Bjønnes, Trym</dc:creator>
  <cp:lastModifiedBy>Bjønnes, Trym</cp:lastModifiedBy>
  <cp:revision>1</cp:revision>
  <dcterms:created xsi:type="dcterms:W3CDTF">2022-03-07T07:41:18Z</dcterms:created>
  <dcterms:modified xsi:type="dcterms:W3CDTF">2022-03-07T07:44:43Z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9f4afd-f22f-4e0c-9866-08e785c7ee22_Enabled">
    <vt:lpwstr>true</vt:lpwstr>
  </property>
  <property fmtid="{D5CDD505-2E9C-101B-9397-08002B2CF9AE}" pid="3" name="MSIP_Label_0b9f4afd-f22f-4e0c-9866-08e785c7ee22_SetDate">
    <vt:lpwstr>2022-03-07T07:44:27Z</vt:lpwstr>
  </property>
  <property fmtid="{D5CDD505-2E9C-101B-9397-08002B2CF9AE}" pid="4" name="MSIP_Label_0b9f4afd-f22f-4e0c-9866-08e785c7ee22_Method">
    <vt:lpwstr>Standard</vt:lpwstr>
  </property>
  <property fmtid="{D5CDD505-2E9C-101B-9397-08002B2CF9AE}" pid="5" name="MSIP_Label_0b9f4afd-f22f-4e0c-9866-08e785c7ee22_Name">
    <vt:lpwstr>Internal</vt:lpwstr>
  </property>
  <property fmtid="{D5CDD505-2E9C-101B-9397-08002B2CF9AE}" pid="6" name="MSIP_Label_0b9f4afd-f22f-4e0c-9866-08e785c7ee22_SiteId">
    <vt:lpwstr>35de1f6f-7463-4230-b310-c6161e75518a</vt:lpwstr>
  </property>
  <property fmtid="{D5CDD505-2E9C-101B-9397-08002B2CF9AE}" pid="7" name="MSIP_Label_0b9f4afd-f22f-4e0c-9866-08e785c7ee22_ActionId">
    <vt:lpwstr>97e8eb3a-25a2-4ef3-b689-f391e2000624</vt:lpwstr>
  </property>
  <property fmtid="{D5CDD505-2E9C-101B-9397-08002B2CF9AE}" pid="8" name="MSIP_Label_0b9f4afd-f22f-4e0c-9866-08e785c7ee22_ContentBits">
    <vt:lpwstr>2</vt:lpwstr>
  </property>
</Properties>
</file>