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6" r:id="rId3"/>
    <p:sldId id="257" r:id="rId4"/>
  </p:sldIdLst>
  <p:sldSz cx="86868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 userDrawn="1">
          <p15:clr>
            <a:srgbClr val="A4A3A4"/>
          </p15:clr>
        </p15:guide>
        <p15:guide id="2" pos="2736" userDrawn="1">
          <p15:clr>
            <a:srgbClr val="A4A3A4"/>
          </p15:clr>
        </p15:guide>
        <p15:guide id="3" orient="horz" pos="144" userDrawn="1">
          <p15:clr>
            <a:srgbClr val="A4A3A4"/>
          </p15:clr>
        </p15:guide>
        <p15:guide id="4" orient="horz" pos="5328" userDrawn="1">
          <p15:clr>
            <a:srgbClr val="A4A3A4"/>
          </p15:clr>
        </p15:guide>
        <p15:guide id="5" orient="horz" pos="2880" userDrawn="1">
          <p15:clr>
            <a:srgbClr val="A4A3A4"/>
          </p15:clr>
        </p15:guide>
        <p15:guide id="6" orient="horz" pos="2592" userDrawn="1">
          <p15:clr>
            <a:srgbClr val="A4A3A4"/>
          </p15:clr>
        </p15:guide>
        <p15:guide id="7" pos="2592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2436" y="84"/>
      </p:cViewPr>
      <p:guideLst>
        <p:guide orient="horz" pos="2736"/>
        <p:guide pos="2736"/>
        <p:guide orient="horz" pos="144"/>
        <p:guide orient="horz" pos="5328"/>
        <p:guide orient="horz" pos="2880"/>
        <p:guide orient="horz" pos="2592"/>
        <p:guide pos="25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421660"/>
            <a:ext cx="7383780" cy="3024293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4562581"/>
            <a:ext cx="6515100" cy="2097299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340" indent="0" algn="ctr">
              <a:buNone/>
              <a:defRPr sz="1900"/>
            </a:lvl2pPr>
            <a:lvl3pPr marL="868680" indent="0" algn="ctr">
              <a:buNone/>
              <a:defRPr sz="1710"/>
            </a:lvl3pPr>
            <a:lvl4pPr marL="1303020" indent="0" algn="ctr">
              <a:buNone/>
              <a:defRPr sz="1520"/>
            </a:lvl4pPr>
            <a:lvl5pPr marL="1737360" indent="0" algn="ctr">
              <a:buNone/>
              <a:defRPr sz="1520"/>
            </a:lvl5pPr>
            <a:lvl6pPr marL="2171700" indent="0" algn="ctr">
              <a:buNone/>
              <a:defRPr sz="1520"/>
            </a:lvl6pPr>
            <a:lvl7pPr marL="2606040" indent="0" algn="ctr">
              <a:buNone/>
              <a:defRPr sz="1520"/>
            </a:lvl7pPr>
            <a:lvl8pPr marL="3040380" indent="0" algn="ctr">
              <a:buNone/>
              <a:defRPr sz="1520"/>
            </a:lvl8pPr>
            <a:lvl9pPr marL="3474720" indent="0" algn="ctr">
              <a:buNone/>
              <a:defRPr sz="1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3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6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462492"/>
            <a:ext cx="1873091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462492"/>
            <a:ext cx="5510689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1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2165670"/>
            <a:ext cx="7492365" cy="3613467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5813322"/>
            <a:ext cx="7492365" cy="1900237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/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9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2312458"/>
            <a:ext cx="369189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2312458"/>
            <a:ext cx="369189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3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462494"/>
            <a:ext cx="7492365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2129473"/>
            <a:ext cx="3674923" cy="104362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3173095"/>
            <a:ext cx="36749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2129473"/>
            <a:ext cx="3693021" cy="104362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3173095"/>
            <a:ext cx="3693021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8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9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6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579120"/>
            <a:ext cx="2801719" cy="202692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1250740"/>
            <a:ext cx="4397693" cy="6173258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2606040"/>
            <a:ext cx="2801719" cy="4828011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2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579120"/>
            <a:ext cx="2801719" cy="202692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1250740"/>
            <a:ext cx="4397693" cy="6173258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2606040"/>
            <a:ext cx="2801719" cy="4828011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4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462494"/>
            <a:ext cx="7492365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2312458"/>
            <a:ext cx="7492365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8051378"/>
            <a:ext cx="195453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CF142-440D-4A1C-8181-BB1E66AF929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8051378"/>
            <a:ext cx="2931795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8051378"/>
            <a:ext cx="195453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6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itting at a desk&#10;&#10;Description automatically generated with medium confidence">
            <a:extLst>
              <a:ext uri="{FF2B5EF4-FFF2-40B4-BE49-F238E27FC236}">
                <a16:creationId xmlns:a16="http://schemas.microsoft.com/office/drawing/2014/main" id="{06BEF018-6446-5018-13F8-463FDF507B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14" b="97561" l="2500" r="99519">
                        <a14:foregroundMark x1="50288" y1="8246" x2="50288" y2="8246"/>
                        <a14:foregroundMark x1="46250" y1="8246" x2="46250" y2="8246"/>
                        <a14:foregroundMark x1="9038" y1="70383" x2="9038" y2="70383"/>
                        <a14:foregroundMark x1="5481" y1="82927" x2="5481" y2="82927"/>
                        <a14:foregroundMark x1="4808" y1="80952" x2="5338" y2="85646"/>
                        <a14:foregroundMark x1="11635" y1="84669" x2="13558" y2="84669"/>
                        <a14:foregroundMark x1="13077" y1="86527" x2="15000" y2="86876"/>
                        <a14:foregroundMark x1="11827" y1="86643" x2="15288" y2="87456"/>
                        <a14:foregroundMark x1="13269" y1="89431" x2="13269" y2="89431"/>
                        <a14:foregroundMark x1="8846" y1="91057" x2="8846" y2="91057"/>
                        <a14:foregroundMark x1="8846" y1="90360" x2="8846" y2="90360"/>
                        <a14:foregroundMark x1="7212" y1="86179" x2="14904" y2="93496"/>
                        <a14:foregroundMark x1="3942" y1="85598" x2="7596" y2="93148"/>
                        <a14:foregroundMark x1="7596" y1="93148" x2="11442" y2="94657"/>
                        <a14:foregroundMark x1="17212" y1="93148" x2="26635" y2="92799"/>
                        <a14:foregroundMark x1="14712" y1="97793" x2="33269" y2="96748"/>
                        <a14:foregroundMark x1="8269" y1="96632" x2="2596" y2="97677"/>
                        <a14:foregroundMark x1="11538" y1="87340" x2="10673" y2="87456"/>
                        <a14:foregroundMark x1="91154" y1="88966" x2="92019" y2="88618"/>
                        <a14:foregroundMark x1="94519" y1="89199" x2="95865" y2="89199"/>
                        <a14:foregroundMark x1="94038" y1="81649" x2="99519" y2="80023"/>
                        <a14:foregroundMark x1="44519" y1="59233" x2="44519" y2="59233"/>
                        <a14:foregroundMark x1="39904" y1="50058" x2="45000" y2="65970"/>
                        <a14:backgroundMark x1="6058" y1="67247" x2="6058" y2="67247"/>
                        <a14:backgroundMark x1="4038" y1="68757" x2="4038" y2="68757"/>
                        <a14:backgroundMark x1="6346" y1="66899" x2="6346" y2="66899"/>
                        <a14:backgroundMark x1="7115" y1="63763" x2="3365" y2="72474"/>
                        <a14:backgroundMark x1="3077" y1="82811" x2="2596" y2="84553"/>
                        <a14:backgroundMark x1="21538" y1="99652" x2="21538" y2="99652"/>
                        <a14:backgroundMark x1="19712" y1="99768" x2="19712" y2="99768"/>
                        <a14:backgroundMark x1="16635" y1="99768" x2="16635" y2="99768"/>
                        <a14:backgroundMark x1="13942" y1="99884" x2="13942" y2="99884"/>
                        <a14:backgroundMark x1="13462" y1="99884" x2="13462" y2="99884"/>
                        <a14:backgroundMark x1="8558" y1="99884" x2="8558" y2="99884"/>
                        <a14:backgroundMark x1="79712" y1="69338" x2="81538" y2="70964"/>
                        <a14:backgroundMark x1="90481" y1="63415" x2="91250" y2="65389"/>
                        <a14:backgroundMark x1="92692" y1="66899" x2="92692" y2="66899"/>
                        <a14:backgroundMark x1="90577" y1="63995" x2="90769" y2="68409"/>
                        <a14:backgroundMark x1="85481" y1="73287" x2="87212" y2="72009"/>
                        <a14:backgroundMark x1="84519" y1="72706" x2="80962" y2="72009"/>
                        <a14:backgroundMark x1="81538" y1="72358" x2="81154" y2="72125"/>
                        <a14:backgroundMark x1="81058" y1="72706" x2="80673" y2="72242"/>
                        <a14:backgroundMark x1="92212" y1="71545" x2="92212" y2="71545"/>
                        <a14:backgroundMark x1="77885" y1="69106" x2="77885" y2="69106"/>
                        <a14:backgroundMark x1="77788" y1="68525" x2="77788" y2="685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80" r="2302"/>
          <a:stretch/>
        </p:blipFill>
        <p:spPr>
          <a:xfrm>
            <a:off x="276224" y="747566"/>
            <a:ext cx="8210551" cy="7191668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BBE7742-1E72-DCA7-C019-D16E7293A950}"/>
              </a:ext>
            </a:extLst>
          </p:cNvPr>
          <p:cNvSpPr/>
          <p:nvPr/>
        </p:nvSpPr>
        <p:spPr>
          <a:xfrm>
            <a:off x="-333375" y="7467600"/>
            <a:ext cx="9020175" cy="471634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1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470D7DFB-BDC6-6CB3-0FBF-4097A83E5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70" y="233956"/>
            <a:ext cx="7164659" cy="822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1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hoto Collection: &quot;Nepal&quot; Beautiful Himalayan Country - Photo ...">
            <a:extLst>
              <a:ext uri="{FF2B5EF4-FFF2-40B4-BE49-F238E27FC236}">
                <a16:creationId xmlns:a16="http://schemas.microsoft.com/office/drawing/2014/main" id="{D1BB454B-6AFD-4F51-A750-C1F554662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4" r="15663"/>
          <a:stretch/>
        </p:blipFill>
        <p:spPr bwMode="auto">
          <a:xfrm>
            <a:off x="211522" y="4538237"/>
            <a:ext cx="3903279" cy="39199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Land cover classification of the test site using original four ...">
            <a:extLst>
              <a:ext uri="{FF2B5EF4-FFF2-40B4-BE49-F238E27FC236}">
                <a16:creationId xmlns:a16="http://schemas.microsoft.com/office/drawing/2014/main" id="{E0E16B1C-47B2-BBDA-EE49-A6296CA09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 rot="16200000">
            <a:off x="211522" y="228600"/>
            <a:ext cx="3876428" cy="38764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ombining Water Indices for Water and Background Threshold in ...">
            <a:extLst>
              <a:ext uri="{FF2B5EF4-FFF2-40B4-BE49-F238E27FC236}">
                <a16:creationId xmlns:a16="http://schemas.microsoft.com/office/drawing/2014/main" id="{4DD03529-3D0C-54EA-2F10-FB8F45A962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598851" y="228599"/>
            <a:ext cx="3960078" cy="38764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GeoAI for Transportation">
            <a:extLst>
              <a:ext uri="{FF2B5EF4-FFF2-40B4-BE49-F238E27FC236}">
                <a16:creationId xmlns:a16="http://schemas.microsoft.com/office/drawing/2014/main" id="{56893167-86AE-CA99-9345-4634FD75B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4" t="11776" r="23138" b="10904"/>
          <a:stretch/>
        </p:blipFill>
        <p:spPr bwMode="auto">
          <a:xfrm flipH="1">
            <a:off x="4572000" y="4572000"/>
            <a:ext cx="3986930" cy="3886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88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59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Dev Acharya</dc:creator>
  <cp:lastModifiedBy>Tri Dev Acharya</cp:lastModifiedBy>
  <cp:revision>10</cp:revision>
  <dcterms:created xsi:type="dcterms:W3CDTF">2023-04-09T06:08:26Z</dcterms:created>
  <dcterms:modified xsi:type="dcterms:W3CDTF">2023-04-09T07:14:24Z</dcterms:modified>
</cp:coreProperties>
</file>