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86868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 userDrawn="1">
          <p15:clr>
            <a:srgbClr val="A4A3A4"/>
          </p15:clr>
        </p15:guide>
        <p15:guide id="2" pos="2736" userDrawn="1">
          <p15:clr>
            <a:srgbClr val="A4A3A4"/>
          </p15:clr>
        </p15:guide>
        <p15:guide id="3" orient="horz" pos="144" userDrawn="1">
          <p15:clr>
            <a:srgbClr val="A4A3A4"/>
          </p15:clr>
        </p15:guide>
        <p15:guide id="4" orient="horz" pos="5328" userDrawn="1">
          <p15:clr>
            <a:srgbClr val="A4A3A4"/>
          </p15:clr>
        </p15:guide>
        <p15:guide id="5" orient="horz" pos="2880" userDrawn="1">
          <p15:clr>
            <a:srgbClr val="A4A3A4"/>
          </p15:clr>
        </p15:guide>
        <p15:guide id="6" orient="horz" pos="2592" userDrawn="1">
          <p15:clr>
            <a:srgbClr val="A4A3A4"/>
          </p15:clr>
        </p15:guide>
        <p15:guide id="7" pos="2592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944" y="312"/>
      </p:cViewPr>
      <p:guideLst>
        <p:guide orient="horz" pos="2736"/>
        <p:guide pos="2736"/>
        <p:guide orient="horz" pos="144"/>
        <p:guide orient="horz" pos="5328"/>
        <p:guide orient="horz" pos="2880"/>
        <p:guide orient="horz" pos="2592"/>
        <p:guide pos="25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421660"/>
            <a:ext cx="7383780" cy="3024293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4562581"/>
            <a:ext cx="6515100" cy="2097299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340" indent="0" algn="ctr">
              <a:buNone/>
              <a:defRPr sz="1900"/>
            </a:lvl2pPr>
            <a:lvl3pPr marL="868680" indent="0" algn="ctr">
              <a:buNone/>
              <a:defRPr sz="1710"/>
            </a:lvl3pPr>
            <a:lvl4pPr marL="1303020" indent="0" algn="ctr">
              <a:buNone/>
              <a:defRPr sz="1520"/>
            </a:lvl4pPr>
            <a:lvl5pPr marL="1737360" indent="0" algn="ctr">
              <a:buNone/>
              <a:defRPr sz="1520"/>
            </a:lvl5pPr>
            <a:lvl6pPr marL="2171700" indent="0" algn="ctr">
              <a:buNone/>
              <a:defRPr sz="1520"/>
            </a:lvl6pPr>
            <a:lvl7pPr marL="2606040" indent="0" algn="ctr">
              <a:buNone/>
              <a:defRPr sz="1520"/>
            </a:lvl7pPr>
            <a:lvl8pPr marL="3040380" indent="0" algn="ctr">
              <a:buNone/>
              <a:defRPr sz="1520"/>
            </a:lvl8pPr>
            <a:lvl9pPr marL="3474720" indent="0" algn="ctr">
              <a:buNone/>
              <a:defRPr sz="1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3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6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462492"/>
            <a:ext cx="1873091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462492"/>
            <a:ext cx="5510689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1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2165670"/>
            <a:ext cx="7492365" cy="3613467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5813322"/>
            <a:ext cx="7492365" cy="1900237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/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9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2312458"/>
            <a:ext cx="369189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2312458"/>
            <a:ext cx="369189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3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462494"/>
            <a:ext cx="7492365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2129473"/>
            <a:ext cx="3674923" cy="104362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3173095"/>
            <a:ext cx="36749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2129473"/>
            <a:ext cx="3693021" cy="104362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3173095"/>
            <a:ext cx="3693021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8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9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6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579120"/>
            <a:ext cx="2801719" cy="202692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1250740"/>
            <a:ext cx="4397693" cy="6173258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2606040"/>
            <a:ext cx="2801719" cy="4828011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2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579120"/>
            <a:ext cx="2801719" cy="202692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1250740"/>
            <a:ext cx="4397693" cy="6173258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2606040"/>
            <a:ext cx="2801719" cy="4828011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4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462494"/>
            <a:ext cx="7492365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2312458"/>
            <a:ext cx="7492365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8051378"/>
            <a:ext cx="195453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CF142-440D-4A1C-8181-BB1E66AF929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8051378"/>
            <a:ext cx="2931795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8051378"/>
            <a:ext cx="195453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6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470D7DFB-BDC6-6CB3-0FBF-4097A83E5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70" y="233956"/>
            <a:ext cx="7164659" cy="822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1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hoto Collection: &quot;Nepal&quot; Beautiful Himalayan Country - Photo ...">
            <a:extLst>
              <a:ext uri="{FF2B5EF4-FFF2-40B4-BE49-F238E27FC236}">
                <a16:creationId xmlns:a16="http://schemas.microsoft.com/office/drawing/2014/main" id="{D1BB454B-6AFD-4F51-A750-C1F554662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4" r="15663"/>
          <a:stretch/>
        </p:blipFill>
        <p:spPr bwMode="auto">
          <a:xfrm>
            <a:off x="211522" y="4538237"/>
            <a:ext cx="3903279" cy="39199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Land cover classification of the test site using original four ...">
            <a:extLst>
              <a:ext uri="{FF2B5EF4-FFF2-40B4-BE49-F238E27FC236}">
                <a16:creationId xmlns:a16="http://schemas.microsoft.com/office/drawing/2014/main" id="{E0E16B1C-47B2-BBDA-EE49-A6296CA09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 rot="16200000">
            <a:off x="211522" y="228600"/>
            <a:ext cx="3876428" cy="38764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ombining Water Indices for Water and Background Threshold in ...">
            <a:extLst>
              <a:ext uri="{FF2B5EF4-FFF2-40B4-BE49-F238E27FC236}">
                <a16:creationId xmlns:a16="http://schemas.microsoft.com/office/drawing/2014/main" id="{4DD03529-3D0C-54EA-2F10-FB8F45A962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598851" y="228599"/>
            <a:ext cx="3960078" cy="38764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GeoAI for Transportation">
            <a:extLst>
              <a:ext uri="{FF2B5EF4-FFF2-40B4-BE49-F238E27FC236}">
                <a16:creationId xmlns:a16="http://schemas.microsoft.com/office/drawing/2014/main" id="{56893167-86AE-CA99-9345-4634FD75B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4" t="11776" r="23138" b="10904"/>
          <a:stretch/>
        </p:blipFill>
        <p:spPr bwMode="auto">
          <a:xfrm flipH="1">
            <a:off x="4572000" y="4572000"/>
            <a:ext cx="3986930" cy="3886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88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44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Dev Acharya</dc:creator>
  <cp:lastModifiedBy>Tri Dev Acharya</cp:lastModifiedBy>
  <cp:revision>9</cp:revision>
  <dcterms:created xsi:type="dcterms:W3CDTF">2023-04-09T06:08:26Z</dcterms:created>
  <dcterms:modified xsi:type="dcterms:W3CDTF">2023-04-09T06:52:35Z</dcterms:modified>
</cp:coreProperties>
</file>