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8"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50"/>
    <p:restoredTop sz="96405"/>
  </p:normalViewPr>
  <p:slideViewPr>
    <p:cSldViewPr snapToGrid="0" snapToObjects="1">
      <p:cViewPr varScale="1">
        <p:scale>
          <a:sx n="162" d="100"/>
          <a:sy n="162" d="100"/>
        </p:scale>
        <p:origin x="44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B91B7-95D4-9845-8DEB-C1573EB1351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5867985F-4141-8347-B2D1-0DBFB70E64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E8B63931-7025-A446-BEA2-D3B736EE9A44}"/>
              </a:ext>
            </a:extLst>
          </p:cNvPr>
          <p:cNvSpPr>
            <a:spLocks noGrp="1"/>
          </p:cNvSpPr>
          <p:nvPr>
            <p:ph type="dt" sz="half" idx="10"/>
          </p:nvPr>
        </p:nvSpPr>
        <p:spPr/>
        <p:txBody>
          <a:bodyPr/>
          <a:lstStyle/>
          <a:p>
            <a:fld id="{9666836B-D71A-2547-AFBE-F2600480D588}" type="datetimeFigureOut">
              <a:rPr lang="en-GB" smtClean="0"/>
              <a:t>09/01/2022</a:t>
            </a:fld>
            <a:endParaRPr lang="en-GB"/>
          </a:p>
        </p:txBody>
      </p:sp>
      <p:sp>
        <p:nvSpPr>
          <p:cNvPr id="5" name="Footer Placeholder 4">
            <a:extLst>
              <a:ext uri="{FF2B5EF4-FFF2-40B4-BE49-F238E27FC236}">
                <a16:creationId xmlns:a16="http://schemas.microsoft.com/office/drawing/2014/main" id="{9436EDD1-244A-BC48-B206-B5BA673D9EB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935AA27-6C4D-514E-9ECD-6BD92510294C}"/>
              </a:ext>
            </a:extLst>
          </p:cNvPr>
          <p:cNvSpPr>
            <a:spLocks noGrp="1"/>
          </p:cNvSpPr>
          <p:nvPr>
            <p:ph type="sldNum" sz="quarter" idx="12"/>
          </p:nvPr>
        </p:nvSpPr>
        <p:spPr/>
        <p:txBody>
          <a:bodyPr/>
          <a:lstStyle/>
          <a:p>
            <a:fld id="{F4E9854F-1C43-0E4F-80B9-76190C3BA4F9}" type="slidenum">
              <a:rPr lang="en-GB" smtClean="0"/>
              <a:t>‹#›</a:t>
            </a:fld>
            <a:endParaRPr lang="en-GB"/>
          </a:p>
        </p:txBody>
      </p:sp>
    </p:spTree>
    <p:extLst>
      <p:ext uri="{BB962C8B-B14F-4D97-AF65-F5344CB8AC3E}">
        <p14:creationId xmlns:p14="http://schemas.microsoft.com/office/powerpoint/2010/main" val="1097271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4C46E-161C-4144-A0D8-F6D779503EA6}"/>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4512E99A-5469-344E-ACDF-96D2E307C8F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6D1BFE2-EF7A-9844-9A32-BFDE991BCA7F}"/>
              </a:ext>
            </a:extLst>
          </p:cNvPr>
          <p:cNvSpPr>
            <a:spLocks noGrp="1"/>
          </p:cNvSpPr>
          <p:nvPr>
            <p:ph type="dt" sz="half" idx="10"/>
          </p:nvPr>
        </p:nvSpPr>
        <p:spPr/>
        <p:txBody>
          <a:bodyPr/>
          <a:lstStyle/>
          <a:p>
            <a:fld id="{9666836B-D71A-2547-AFBE-F2600480D588}" type="datetimeFigureOut">
              <a:rPr lang="en-GB" smtClean="0"/>
              <a:t>09/01/2022</a:t>
            </a:fld>
            <a:endParaRPr lang="en-GB"/>
          </a:p>
        </p:txBody>
      </p:sp>
      <p:sp>
        <p:nvSpPr>
          <p:cNvPr id="5" name="Footer Placeholder 4">
            <a:extLst>
              <a:ext uri="{FF2B5EF4-FFF2-40B4-BE49-F238E27FC236}">
                <a16:creationId xmlns:a16="http://schemas.microsoft.com/office/drawing/2014/main" id="{81722103-E844-B045-A27B-96AEA1E7484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B740F1F-15D7-2849-BC78-BB2FE9067522}"/>
              </a:ext>
            </a:extLst>
          </p:cNvPr>
          <p:cNvSpPr>
            <a:spLocks noGrp="1"/>
          </p:cNvSpPr>
          <p:nvPr>
            <p:ph type="sldNum" sz="quarter" idx="12"/>
          </p:nvPr>
        </p:nvSpPr>
        <p:spPr/>
        <p:txBody>
          <a:bodyPr/>
          <a:lstStyle/>
          <a:p>
            <a:fld id="{F4E9854F-1C43-0E4F-80B9-76190C3BA4F9}" type="slidenum">
              <a:rPr lang="en-GB" smtClean="0"/>
              <a:t>‹#›</a:t>
            </a:fld>
            <a:endParaRPr lang="en-GB"/>
          </a:p>
        </p:txBody>
      </p:sp>
    </p:spTree>
    <p:extLst>
      <p:ext uri="{BB962C8B-B14F-4D97-AF65-F5344CB8AC3E}">
        <p14:creationId xmlns:p14="http://schemas.microsoft.com/office/powerpoint/2010/main" val="2584363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31B332-E745-AF4B-A1D4-25705ABA9CF1}"/>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61D138ED-F8D8-D844-9877-DE172506EE6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147B475-5259-694A-B06D-3263345BC203}"/>
              </a:ext>
            </a:extLst>
          </p:cNvPr>
          <p:cNvSpPr>
            <a:spLocks noGrp="1"/>
          </p:cNvSpPr>
          <p:nvPr>
            <p:ph type="dt" sz="half" idx="10"/>
          </p:nvPr>
        </p:nvSpPr>
        <p:spPr/>
        <p:txBody>
          <a:bodyPr/>
          <a:lstStyle/>
          <a:p>
            <a:fld id="{9666836B-D71A-2547-AFBE-F2600480D588}" type="datetimeFigureOut">
              <a:rPr lang="en-GB" smtClean="0"/>
              <a:t>09/01/2022</a:t>
            </a:fld>
            <a:endParaRPr lang="en-GB"/>
          </a:p>
        </p:txBody>
      </p:sp>
      <p:sp>
        <p:nvSpPr>
          <p:cNvPr id="5" name="Footer Placeholder 4">
            <a:extLst>
              <a:ext uri="{FF2B5EF4-FFF2-40B4-BE49-F238E27FC236}">
                <a16:creationId xmlns:a16="http://schemas.microsoft.com/office/drawing/2014/main" id="{2BF41EF1-5D83-9640-A6A7-37EEDCA81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1D9313E-A64D-1F45-8190-0697CE79DAE5}"/>
              </a:ext>
            </a:extLst>
          </p:cNvPr>
          <p:cNvSpPr>
            <a:spLocks noGrp="1"/>
          </p:cNvSpPr>
          <p:nvPr>
            <p:ph type="sldNum" sz="quarter" idx="12"/>
          </p:nvPr>
        </p:nvSpPr>
        <p:spPr/>
        <p:txBody>
          <a:bodyPr/>
          <a:lstStyle/>
          <a:p>
            <a:fld id="{F4E9854F-1C43-0E4F-80B9-76190C3BA4F9}" type="slidenum">
              <a:rPr lang="en-GB" smtClean="0"/>
              <a:t>‹#›</a:t>
            </a:fld>
            <a:endParaRPr lang="en-GB"/>
          </a:p>
        </p:txBody>
      </p:sp>
    </p:spTree>
    <p:extLst>
      <p:ext uri="{BB962C8B-B14F-4D97-AF65-F5344CB8AC3E}">
        <p14:creationId xmlns:p14="http://schemas.microsoft.com/office/powerpoint/2010/main" val="1634074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D8C33-FC09-5946-A8B7-84432B1A9D7E}"/>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E4BFFC7E-EC24-9A4D-93ED-72C77EDC089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62A49D91-FBCB-1142-AC0D-AD34B3F1BD43}"/>
              </a:ext>
            </a:extLst>
          </p:cNvPr>
          <p:cNvSpPr>
            <a:spLocks noGrp="1"/>
          </p:cNvSpPr>
          <p:nvPr>
            <p:ph type="dt" sz="half" idx="10"/>
          </p:nvPr>
        </p:nvSpPr>
        <p:spPr/>
        <p:txBody>
          <a:bodyPr/>
          <a:lstStyle/>
          <a:p>
            <a:fld id="{9666836B-D71A-2547-AFBE-F2600480D588}" type="datetimeFigureOut">
              <a:rPr lang="en-GB" smtClean="0"/>
              <a:t>09/01/2022</a:t>
            </a:fld>
            <a:endParaRPr lang="en-GB"/>
          </a:p>
        </p:txBody>
      </p:sp>
      <p:sp>
        <p:nvSpPr>
          <p:cNvPr id="5" name="Footer Placeholder 4">
            <a:extLst>
              <a:ext uri="{FF2B5EF4-FFF2-40B4-BE49-F238E27FC236}">
                <a16:creationId xmlns:a16="http://schemas.microsoft.com/office/drawing/2014/main" id="{4A32C4CB-D8D3-0B4D-95B7-9088F3C805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2EB2DA-7B99-DB47-A049-2BE8C1020859}"/>
              </a:ext>
            </a:extLst>
          </p:cNvPr>
          <p:cNvSpPr>
            <a:spLocks noGrp="1"/>
          </p:cNvSpPr>
          <p:nvPr>
            <p:ph type="sldNum" sz="quarter" idx="12"/>
          </p:nvPr>
        </p:nvSpPr>
        <p:spPr/>
        <p:txBody>
          <a:bodyPr/>
          <a:lstStyle/>
          <a:p>
            <a:fld id="{F4E9854F-1C43-0E4F-80B9-76190C3BA4F9}" type="slidenum">
              <a:rPr lang="en-GB" smtClean="0"/>
              <a:t>‹#›</a:t>
            </a:fld>
            <a:endParaRPr lang="en-GB"/>
          </a:p>
        </p:txBody>
      </p:sp>
    </p:spTree>
    <p:extLst>
      <p:ext uri="{BB962C8B-B14F-4D97-AF65-F5344CB8AC3E}">
        <p14:creationId xmlns:p14="http://schemas.microsoft.com/office/powerpoint/2010/main" val="1447211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43D8A-BC88-4540-990A-405DA332655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2AD931F6-4970-144D-976E-07BD67B751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981C497-FDCC-7548-A229-4CFCA6631F69}"/>
              </a:ext>
            </a:extLst>
          </p:cNvPr>
          <p:cNvSpPr>
            <a:spLocks noGrp="1"/>
          </p:cNvSpPr>
          <p:nvPr>
            <p:ph type="dt" sz="half" idx="10"/>
          </p:nvPr>
        </p:nvSpPr>
        <p:spPr/>
        <p:txBody>
          <a:bodyPr/>
          <a:lstStyle/>
          <a:p>
            <a:fld id="{9666836B-D71A-2547-AFBE-F2600480D588}" type="datetimeFigureOut">
              <a:rPr lang="en-GB" smtClean="0"/>
              <a:t>09/01/2022</a:t>
            </a:fld>
            <a:endParaRPr lang="en-GB"/>
          </a:p>
        </p:txBody>
      </p:sp>
      <p:sp>
        <p:nvSpPr>
          <p:cNvPr id="5" name="Footer Placeholder 4">
            <a:extLst>
              <a:ext uri="{FF2B5EF4-FFF2-40B4-BE49-F238E27FC236}">
                <a16:creationId xmlns:a16="http://schemas.microsoft.com/office/drawing/2014/main" id="{FE0ADE7C-A5E1-8D43-817B-A729F9E7B6D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5EE3446-B459-F447-83D2-9DE1A480EA18}"/>
              </a:ext>
            </a:extLst>
          </p:cNvPr>
          <p:cNvSpPr>
            <a:spLocks noGrp="1"/>
          </p:cNvSpPr>
          <p:nvPr>
            <p:ph type="sldNum" sz="quarter" idx="12"/>
          </p:nvPr>
        </p:nvSpPr>
        <p:spPr/>
        <p:txBody>
          <a:bodyPr/>
          <a:lstStyle/>
          <a:p>
            <a:fld id="{F4E9854F-1C43-0E4F-80B9-76190C3BA4F9}" type="slidenum">
              <a:rPr lang="en-GB" smtClean="0"/>
              <a:t>‹#›</a:t>
            </a:fld>
            <a:endParaRPr lang="en-GB"/>
          </a:p>
        </p:txBody>
      </p:sp>
    </p:spTree>
    <p:extLst>
      <p:ext uri="{BB962C8B-B14F-4D97-AF65-F5344CB8AC3E}">
        <p14:creationId xmlns:p14="http://schemas.microsoft.com/office/powerpoint/2010/main" val="3509439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C973D-7BFD-D54C-86D9-0B1C7B95EA2F}"/>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E98145C6-7930-0A4A-9DC6-2121025DDEC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3AB28C9B-8872-E646-BE1B-47CB4CEC3F6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911584D3-8095-474A-8450-099499C639A5}"/>
              </a:ext>
            </a:extLst>
          </p:cNvPr>
          <p:cNvSpPr>
            <a:spLocks noGrp="1"/>
          </p:cNvSpPr>
          <p:nvPr>
            <p:ph type="dt" sz="half" idx="10"/>
          </p:nvPr>
        </p:nvSpPr>
        <p:spPr/>
        <p:txBody>
          <a:bodyPr/>
          <a:lstStyle/>
          <a:p>
            <a:fld id="{9666836B-D71A-2547-AFBE-F2600480D588}" type="datetimeFigureOut">
              <a:rPr lang="en-GB" smtClean="0"/>
              <a:t>09/01/2022</a:t>
            </a:fld>
            <a:endParaRPr lang="en-GB"/>
          </a:p>
        </p:txBody>
      </p:sp>
      <p:sp>
        <p:nvSpPr>
          <p:cNvPr id="6" name="Footer Placeholder 5">
            <a:extLst>
              <a:ext uri="{FF2B5EF4-FFF2-40B4-BE49-F238E27FC236}">
                <a16:creationId xmlns:a16="http://schemas.microsoft.com/office/drawing/2014/main" id="{A105C706-B5D1-394C-9411-5CC34455360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6217AA0-465A-5041-B84E-C30396F7E032}"/>
              </a:ext>
            </a:extLst>
          </p:cNvPr>
          <p:cNvSpPr>
            <a:spLocks noGrp="1"/>
          </p:cNvSpPr>
          <p:nvPr>
            <p:ph type="sldNum" sz="quarter" idx="12"/>
          </p:nvPr>
        </p:nvSpPr>
        <p:spPr/>
        <p:txBody>
          <a:bodyPr/>
          <a:lstStyle/>
          <a:p>
            <a:fld id="{F4E9854F-1C43-0E4F-80B9-76190C3BA4F9}" type="slidenum">
              <a:rPr lang="en-GB" smtClean="0"/>
              <a:t>‹#›</a:t>
            </a:fld>
            <a:endParaRPr lang="en-GB"/>
          </a:p>
        </p:txBody>
      </p:sp>
    </p:spTree>
    <p:extLst>
      <p:ext uri="{BB962C8B-B14F-4D97-AF65-F5344CB8AC3E}">
        <p14:creationId xmlns:p14="http://schemas.microsoft.com/office/powerpoint/2010/main" val="2940694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7C3BF-C371-1642-8B4B-F23BA6E4E452}"/>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F60C5851-F315-2541-8647-D89CDB53C7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6682DEB-E458-8347-A9F4-772A27DA005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21168951-40CC-DA46-9212-106682E1E3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DF2EB91-BD16-694C-83AB-6E3BA209CD3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74980A59-DCB2-984D-856B-FA2BBE0ED75F}"/>
              </a:ext>
            </a:extLst>
          </p:cNvPr>
          <p:cNvSpPr>
            <a:spLocks noGrp="1"/>
          </p:cNvSpPr>
          <p:nvPr>
            <p:ph type="dt" sz="half" idx="10"/>
          </p:nvPr>
        </p:nvSpPr>
        <p:spPr/>
        <p:txBody>
          <a:bodyPr/>
          <a:lstStyle/>
          <a:p>
            <a:fld id="{9666836B-D71A-2547-AFBE-F2600480D588}" type="datetimeFigureOut">
              <a:rPr lang="en-GB" smtClean="0"/>
              <a:t>09/01/2022</a:t>
            </a:fld>
            <a:endParaRPr lang="en-GB"/>
          </a:p>
        </p:txBody>
      </p:sp>
      <p:sp>
        <p:nvSpPr>
          <p:cNvPr id="8" name="Footer Placeholder 7">
            <a:extLst>
              <a:ext uri="{FF2B5EF4-FFF2-40B4-BE49-F238E27FC236}">
                <a16:creationId xmlns:a16="http://schemas.microsoft.com/office/drawing/2014/main" id="{EB33F4AC-ABE7-AF46-A87F-BAB6E8E0BC7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4E0493B-E4B6-C34E-B263-880F2EAA05C3}"/>
              </a:ext>
            </a:extLst>
          </p:cNvPr>
          <p:cNvSpPr>
            <a:spLocks noGrp="1"/>
          </p:cNvSpPr>
          <p:nvPr>
            <p:ph type="sldNum" sz="quarter" idx="12"/>
          </p:nvPr>
        </p:nvSpPr>
        <p:spPr/>
        <p:txBody>
          <a:bodyPr/>
          <a:lstStyle/>
          <a:p>
            <a:fld id="{F4E9854F-1C43-0E4F-80B9-76190C3BA4F9}" type="slidenum">
              <a:rPr lang="en-GB" smtClean="0"/>
              <a:t>‹#›</a:t>
            </a:fld>
            <a:endParaRPr lang="en-GB"/>
          </a:p>
        </p:txBody>
      </p:sp>
    </p:spTree>
    <p:extLst>
      <p:ext uri="{BB962C8B-B14F-4D97-AF65-F5344CB8AC3E}">
        <p14:creationId xmlns:p14="http://schemas.microsoft.com/office/powerpoint/2010/main" val="1269457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E0ECF-37BC-3542-B182-DBCA26CF0252}"/>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B84C80D3-4BDC-F843-B32B-95AC9D44674C}"/>
              </a:ext>
            </a:extLst>
          </p:cNvPr>
          <p:cNvSpPr>
            <a:spLocks noGrp="1"/>
          </p:cNvSpPr>
          <p:nvPr>
            <p:ph type="dt" sz="half" idx="10"/>
          </p:nvPr>
        </p:nvSpPr>
        <p:spPr/>
        <p:txBody>
          <a:bodyPr/>
          <a:lstStyle/>
          <a:p>
            <a:fld id="{9666836B-D71A-2547-AFBE-F2600480D588}" type="datetimeFigureOut">
              <a:rPr lang="en-GB" smtClean="0"/>
              <a:t>09/01/2022</a:t>
            </a:fld>
            <a:endParaRPr lang="en-GB"/>
          </a:p>
        </p:txBody>
      </p:sp>
      <p:sp>
        <p:nvSpPr>
          <p:cNvPr id="4" name="Footer Placeholder 3">
            <a:extLst>
              <a:ext uri="{FF2B5EF4-FFF2-40B4-BE49-F238E27FC236}">
                <a16:creationId xmlns:a16="http://schemas.microsoft.com/office/drawing/2014/main" id="{EE625327-C1D1-954C-9927-9A116199FE5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EB6E83F-D569-A64E-9003-46540B7AC653}"/>
              </a:ext>
            </a:extLst>
          </p:cNvPr>
          <p:cNvSpPr>
            <a:spLocks noGrp="1"/>
          </p:cNvSpPr>
          <p:nvPr>
            <p:ph type="sldNum" sz="quarter" idx="12"/>
          </p:nvPr>
        </p:nvSpPr>
        <p:spPr/>
        <p:txBody>
          <a:bodyPr/>
          <a:lstStyle/>
          <a:p>
            <a:fld id="{F4E9854F-1C43-0E4F-80B9-76190C3BA4F9}" type="slidenum">
              <a:rPr lang="en-GB" smtClean="0"/>
              <a:t>‹#›</a:t>
            </a:fld>
            <a:endParaRPr lang="en-GB"/>
          </a:p>
        </p:txBody>
      </p:sp>
    </p:spTree>
    <p:extLst>
      <p:ext uri="{BB962C8B-B14F-4D97-AF65-F5344CB8AC3E}">
        <p14:creationId xmlns:p14="http://schemas.microsoft.com/office/powerpoint/2010/main" val="1309588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7FFC20-EED3-6D4C-8100-ECB1EF5C817E}"/>
              </a:ext>
            </a:extLst>
          </p:cNvPr>
          <p:cNvSpPr>
            <a:spLocks noGrp="1"/>
          </p:cNvSpPr>
          <p:nvPr>
            <p:ph type="dt" sz="half" idx="10"/>
          </p:nvPr>
        </p:nvSpPr>
        <p:spPr/>
        <p:txBody>
          <a:bodyPr/>
          <a:lstStyle/>
          <a:p>
            <a:fld id="{9666836B-D71A-2547-AFBE-F2600480D588}" type="datetimeFigureOut">
              <a:rPr lang="en-GB" smtClean="0"/>
              <a:t>09/01/2022</a:t>
            </a:fld>
            <a:endParaRPr lang="en-GB"/>
          </a:p>
        </p:txBody>
      </p:sp>
      <p:sp>
        <p:nvSpPr>
          <p:cNvPr id="3" name="Footer Placeholder 2">
            <a:extLst>
              <a:ext uri="{FF2B5EF4-FFF2-40B4-BE49-F238E27FC236}">
                <a16:creationId xmlns:a16="http://schemas.microsoft.com/office/drawing/2014/main" id="{FACE2A0A-0696-E94B-93A8-DF9A5552DFE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D1EAA5E-B89C-BA44-9B77-24B2471CB3FB}"/>
              </a:ext>
            </a:extLst>
          </p:cNvPr>
          <p:cNvSpPr>
            <a:spLocks noGrp="1"/>
          </p:cNvSpPr>
          <p:nvPr>
            <p:ph type="sldNum" sz="quarter" idx="12"/>
          </p:nvPr>
        </p:nvSpPr>
        <p:spPr/>
        <p:txBody>
          <a:bodyPr/>
          <a:lstStyle/>
          <a:p>
            <a:fld id="{F4E9854F-1C43-0E4F-80B9-76190C3BA4F9}" type="slidenum">
              <a:rPr lang="en-GB" smtClean="0"/>
              <a:t>‹#›</a:t>
            </a:fld>
            <a:endParaRPr lang="en-GB"/>
          </a:p>
        </p:txBody>
      </p:sp>
    </p:spTree>
    <p:extLst>
      <p:ext uri="{BB962C8B-B14F-4D97-AF65-F5344CB8AC3E}">
        <p14:creationId xmlns:p14="http://schemas.microsoft.com/office/powerpoint/2010/main" val="1255588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A021A-B428-7B4D-A670-49413896A16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AA3F09ED-BB41-5B4F-8988-6DE6011EE9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3B0BAA32-6812-6C4C-87DF-C7CB8C52F8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84FBC8C-9CDD-5F4A-8ED0-72DD8F5B86C4}"/>
              </a:ext>
            </a:extLst>
          </p:cNvPr>
          <p:cNvSpPr>
            <a:spLocks noGrp="1"/>
          </p:cNvSpPr>
          <p:nvPr>
            <p:ph type="dt" sz="half" idx="10"/>
          </p:nvPr>
        </p:nvSpPr>
        <p:spPr/>
        <p:txBody>
          <a:bodyPr/>
          <a:lstStyle/>
          <a:p>
            <a:fld id="{9666836B-D71A-2547-AFBE-F2600480D588}" type="datetimeFigureOut">
              <a:rPr lang="en-GB" smtClean="0"/>
              <a:t>09/01/2022</a:t>
            </a:fld>
            <a:endParaRPr lang="en-GB"/>
          </a:p>
        </p:txBody>
      </p:sp>
      <p:sp>
        <p:nvSpPr>
          <p:cNvPr id="6" name="Footer Placeholder 5">
            <a:extLst>
              <a:ext uri="{FF2B5EF4-FFF2-40B4-BE49-F238E27FC236}">
                <a16:creationId xmlns:a16="http://schemas.microsoft.com/office/drawing/2014/main" id="{8FDDCBB3-CDF3-A047-A9ED-7CD91554709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ABB5798-8472-7947-92D9-3D9F7CA8439C}"/>
              </a:ext>
            </a:extLst>
          </p:cNvPr>
          <p:cNvSpPr>
            <a:spLocks noGrp="1"/>
          </p:cNvSpPr>
          <p:nvPr>
            <p:ph type="sldNum" sz="quarter" idx="12"/>
          </p:nvPr>
        </p:nvSpPr>
        <p:spPr/>
        <p:txBody>
          <a:bodyPr/>
          <a:lstStyle/>
          <a:p>
            <a:fld id="{F4E9854F-1C43-0E4F-80B9-76190C3BA4F9}" type="slidenum">
              <a:rPr lang="en-GB" smtClean="0"/>
              <a:t>‹#›</a:t>
            </a:fld>
            <a:endParaRPr lang="en-GB"/>
          </a:p>
        </p:txBody>
      </p:sp>
    </p:spTree>
    <p:extLst>
      <p:ext uri="{BB962C8B-B14F-4D97-AF65-F5344CB8AC3E}">
        <p14:creationId xmlns:p14="http://schemas.microsoft.com/office/powerpoint/2010/main" val="1117128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0A542-49E5-AB4B-8E4C-D2AF3DD247C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61FB597F-6B84-CA47-B615-22651F6A2F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7831AD4-8EEA-5946-A71F-CC1A6F25C6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BBA060C-2120-3140-A7DF-2DA338EC96D5}"/>
              </a:ext>
            </a:extLst>
          </p:cNvPr>
          <p:cNvSpPr>
            <a:spLocks noGrp="1"/>
          </p:cNvSpPr>
          <p:nvPr>
            <p:ph type="dt" sz="half" idx="10"/>
          </p:nvPr>
        </p:nvSpPr>
        <p:spPr/>
        <p:txBody>
          <a:bodyPr/>
          <a:lstStyle/>
          <a:p>
            <a:fld id="{9666836B-D71A-2547-AFBE-F2600480D588}" type="datetimeFigureOut">
              <a:rPr lang="en-GB" smtClean="0"/>
              <a:t>09/01/2022</a:t>
            </a:fld>
            <a:endParaRPr lang="en-GB"/>
          </a:p>
        </p:txBody>
      </p:sp>
      <p:sp>
        <p:nvSpPr>
          <p:cNvPr id="6" name="Footer Placeholder 5">
            <a:extLst>
              <a:ext uri="{FF2B5EF4-FFF2-40B4-BE49-F238E27FC236}">
                <a16:creationId xmlns:a16="http://schemas.microsoft.com/office/drawing/2014/main" id="{18078D2F-BEB8-F24B-B862-4FC9DEEA14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035375-44E9-FD44-B544-8501B3E6505B}"/>
              </a:ext>
            </a:extLst>
          </p:cNvPr>
          <p:cNvSpPr>
            <a:spLocks noGrp="1"/>
          </p:cNvSpPr>
          <p:nvPr>
            <p:ph type="sldNum" sz="quarter" idx="12"/>
          </p:nvPr>
        </p:nvSpPr>
        <p:spPr/>
        <p:txBody>
          <a:bodyPr/>
          <a:lstStyle/>
          <a:p>
            <a:fld id="{F4E9854F-1C43-0E4F-80B9-76190C3BA4F9}" type="slidenum">
              <a:rPr lang="en-GB" smtClean="0"/>
              <a:t>‹#›</a:t>
            </a:fld>
            <a:endParaRPr lang="en-GB"/>
          </a:p>
        </p:txBody>
      </p:sp>
    </p:spTree>
    <p:extLst>
      <p:ext uri="{BB962C8B-B14F-4D97-AF65-F5344CB8AC3E}">
        <p14:creationId xmlns:p14="http://schemas.microsoft.com/office/powerpoint/2010/main" val="715619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AC3EFC-C25E-204E-BA99-DB51CF032B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23933697-C211-2C42-B3C9-36E989F75A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B4058E1-961B-D246-8B4A-9FCA5FF51B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66836B-D71A-2547-AFBE-F2600480D588}" type="datetimeFigureOut">
              <a:rPr lang="en-GB" smtClean="0"/>
              <a:t>09/01/2022</a:t>
            </a:fld>
            <a:endParaRPr lang="en-GB"/>
          </a:p>
        </p:txBody>
      </p:sp>
      <p:sp>
        <p:nvSpPr>
          <p:cNvPr id="5" name="Footer Placeholder 4">
            <a:extLst>
              <a:ext uri="{FF2B5EF4-FFF2-40B4-BE49-F238E27FC236}">
                <a16:creationId xmlns:a16="http://schemas.microsoft.com/office/drawing/2014/main" id="{E18E456B-32D9-D044-894A-5A6F21EFFB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FBC45A3-25BC-BE44-80EC-5167625D63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E9854F-1C43-0E4F-80B9-76190C3BA4F9}" type="slidenum">
              <a:rPr lang="en-GB" smtClean="0"/>
              <a:t>‹#›</a:t>
            </a:fld>
            <a:endParaRPr lang="en-GB"/>
          </a:p>
        </p:txBody>
      </p:sp>
    </p:spTree>
    <p:extLst>
      <p:ext uri="{BB962C8B-B14F-4D97-AF65-F5344CB8AC3E}">
        <p14:creationId xmlns:p14="http://schemas.microsoft.com/office/powerpoint/2010/main" val="2504313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ACD9E4-DB4F-C049-8CFD-A7B9906CFADF}"/>
              </a:ext>
            </a:extLst>
          </p:cNvPr>
          <p:cNvSpPr/>
          <p:nvPr/>
        </p:nvSpPr>
        <p:spPr>
          <a:xfrm>
            <a:off x="5205737" y="2995448"/>
            <a:ext cx="1780525" cy="1545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Audio Visualiser Application</a:t>
            </a:r>
          </a:p>
        </p:txBody>
      </p:sp>
      <p:grpSp>
        <p:nvGrpSpPr>
          <p:cNvPr id="27" name="Group 26">
            <a:extLst>
              <a:ext uri="{FF2B5EF4-FFF2-40B4-BE49-F238E27FC236}">
                <a16:creationId xmlns:a16="http://schemas.microsoft.com/office/drawing/2014/main" id="{9B6C355A-350E-674F-85C6-672D54530F6A}"/>
              </a:ext>
            </a:extLst>
          </p:cNvPr>
          <p:cNvGrpSpPr/>
          <p:nvPr/>
        </p:nvGrpSpPr>
        <p:grpSpPr>
          <a:xfrm>
            <a:off x="5138747" y="488732"/>
            <a:ext cx="1914507" cy="1954924"/>
            <a:chOff x="5138746" y="149773"/>
            <a:chExt cx="1914507" cy="1954924"/>
          </a:xfrm>
        </p:grpSpPr>
        <p:grpSp>
          <p:nvGrpSpPr>
            <p:cNvPr id="10" name="Group 9">
              <a:extLst>
                <a:ext uri="{FF2B5EF4-FFF2-40B4-BE49-F238E27FC236}">
                  <a16:creationId xmlns:a16="http://schemas.microsoft.com/office/drawing/2014/main" id="{3B105361-78F7-7946-B8E0-53A1B24B31B3}"/>
                </a:ext>
              </a:extLst>
            </p:cNvPr>
            <p:cNvGrpSpPr/>
            <p:nvPr/>
          </p:nvGrpSpPr>
          <p:grpSpPr>
            <a:xfrm>
              <a:off x="5138746" y="149773"/>
              <a:ext cx="1914507" cy="1954924"/>
              <a:chOff x="5138746" y="149773"/>
              <a:chExt cx="1914507" cy="1954924"/>
            </a:xfrm>
          </p:grpSpPr>
          <p:pic>
            <p:nvPicPr>
              <p:cNvPr id="5" name="Picture 4">
                <a:extLst>
                  <a:ext uri="{FF2B5EF4-FFF2-40B4-BE49-F238E27FC236}">
                    <a16:creationId xmlns:a16="http://schemas.microsoft.com/office/drawing/2014/main" id="{CA37F6E5-E953-A243-B746-284A43E119DA}"/>
                  </a:ext>
                </a:extLst>
              </p:cNvPr>
              <p:cNvPicPr>
                <a:picLocks noChangeAspect="1"/>
              </p:cNvPicPr>
              <p:nvPr/>
            </p:nvPicPr>
            <p:blipFill rotWithShape="1">
              <a:blip r:embed="rId2"/>
              <a:srcRect t="48559" r="79849"/>
              <a:stretch/>
            </p:blipFill>
            <p:spPr>
              <a:xfrm>
                <a:off x="5138746" y="149773"/>
                <a:ext cx="1914507" cy="1954924"/>
              </a:xfrm>
              <a:prstGeom prst="rect">
                <a:avLst/>
              </a:prstGeom>
            </p:spPr>
          </p:pic>
          <p:pic>
            <p:nvPicPr>
              <p:cNvPr id="9" name="Picture 8">
                <a:extLst>
                  <a:ext uri="{FF2B5EF4-FFF2-40B4-BE49-F238E27FC236}">
                    <a16:creationId xmlns:a16="http://schemas.microsoft.com/office/drawing/2014/main" id="{8439ABE0-758C-7746-91CE-7C01210FA25A}"/>
                  </a:ext>
                </a:extLst>
              </p:cNvPr>
              <p:cNvPicPr>
                <a:picLocks noChangeAspect="1"/>
              </p:cNvPicPr>
              <p:nvPr/>
            </p:nvPicPr>
            <p:blipFill rotWithShape="1">
              <a:blip r:embed="rId2"/>
              <a:srcRect l="5734" t="85274" r="85056" b="6015"/>
              <a:stretch/>
            </p:blipFill>
            <p:spPr>
              <a:xfrm>
                <a:off x="5658505" y="1292772"/>
                <a:ext cx="874986" cy="331076"/>
              </a:xfrm>
              <a:prstGeom prst="rect">
                <a:avLst/>
              </a:prstGeom>
            </p:spPr>
          </p:pic>
        </p:grpSp>
        <p:sp>
          <p:nvSpPr>
            <p:cNvPr id="11" name="TextBox 10">
              <a:extLst>
                <a:ext uri="{FF2B5EF4-FFF2-40B4-BE49-F238E27FC236}">
                  <a16:creationId xmlns:a16="http://schemas.microsoft.com/office/drawing/2014/main" id="{C75A81AD-4AE7-CE45-B74C-3658EB13798D}"/>
                </a:ext>
              </a:extLst>
            </p:cNvPr>
            <p:cNvSpPr txBox="1"/>
            <p:nvPr/>
          </p:nvSpPr>
          <p:spPr>
            <a:xfrm>
              <a:off x="5787259" y="1254516"/>
              <a:ext cx="617477" cy="369332"/>
            </a:xfrm>
            <a:prstGeom prst="rect">
              <a:avLst/>
            </a:prstGeom>
            <a:noFill/>
          </p:spPr>
          <p:txBody>
            <a:bodyPr wrap="none" rtlCol="0">
              <a:spAutoFit/>
            </a:bodyPr>
            <a:lstStyle/>
            <a:p>
              <a:r>
                <a:rPr lang="en-GB" dirty="0">
                  <a:solidFill>
                    <a:schemeClr val="bg1"/>
                  </a:solidFill>
                </a:rPr>
                <a:t>User</a:t>
              </a:r>
            </a:p>
          </p:txBody>
        </p:sp>
      </p:grpSp>
      <p:sp>
        <p:nvSpPr>
          <p:cNvPr id="12" name="Rectangle 11">
            <a:extLst>
              <a:ext uri="{FF2B5EF4-FFF2-40B4-BE49-F238E27FC236}">
                <a16:creationId xmlns:a16="http://schemas.microsoft.com/office/drawing/2014/main" id="{5592531B-B629-054E-A983-B7D9B75F50E3}"/>
              </a:ext>
            </a:extLst>
          </p:cNvPr>
          <p:cNvSpPr/>
          <p:nvPr/>
        </p:nvSpPr>
        <p:spPr>
          <a:xfrm>
            <a:off x="7986865" y="2995448"/>
            <a:ext cx="1780525" cy="154502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Audio Input Device</a:t>
            </a:r>
          </a:p>
        </p:txBody>
      </p:sp>
      <p:cxnSp>
        <p:nvCxnSpPr>
          <p:cNvPr id="14" name="Straight Arrow Connector 13">
            <a:extLst>
              <a:ext uri="{FF2B5EF4-FFF2-40B4-BE49-F238E27FC236}">
                <a16:creationId xmlns:a16="http://schemas.microsoft.com/office/drawing/2014/main" id="{4C9674B2-91B7-3A49-BCFA-B7D2A7023840}"/>
              </a:ext>
            </a:extLst>
          </p:cNvPr>
          <p:cNvCxnSpPr>
            <a:cxnSpLocks/>
            <a:stCxn id="5" idx="2"/>
            <a:endCxn id="8" idx="0"/>
          </p:cNvCxnSpPr>
          <p:nvPr/>
        </p:nvCxnSpPr>
        <p:spPr>
          <a:xfrm flipH="1">
            <a:off x="6096000" y="2443656"/>
            <a:ext cx="1"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ABB8231-EF11-AD47-B69B-362DC9AC591C}"/>
              </a:ext>
            </a:extLst>
          </p:cNvPr>
          <p:cNvCxnSpPr>
            <a:cxnSpLocks/>
            <a:stCxn id="8" idx="3"/>
            <a:endCxn id="12" idx="1"/>
          </p:cNvCxnSpPr>
          <p:nvPr/>
        </p:nvCxnSpPr>
        <p:spPr>
          <a:xfrm>
            <a:off x="6986262" y="3767959"/>
            <a:ext cx="10006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F19E6DB-7D1A-B740-9FD3-B3B703CB4D30}"/>
              </a:ext>
            </a:extLst>
          </p:cNvPr>
          <p:cNvSpPr txBox="1"/>
          <p:nvPr/>
        </p:nvSpPr>
        <p:spPr>
          <a:xfrm>
            <a:off x="6095997" y="2545581"/>
            <a:ext cx="482824" cy="276999"/>
          </a:xfrm>
          <a:prstGeom prst="rect">
            <a:avLst/>
          </a:prstGeom>
          <a:noFill/>
        </p:spPr>
        <p:txBody>
          <a:bodyPr wrap="none" rtlCol="0">
            <a:spAutoFit/>
          </a:bodyPr>
          <a:lstStyle/>
          <a:p>
            <a:r>
              <a:rPr lang="en-GB" sz="1200" dirty="0"/>
              <a:t>Uses</a:t>
            </a:r>
          </a:p>
        </p:txBody>
      </p:sp>
      <p:sp>
        <p:nvSpPr>
          <p:cNvPr id="20" name="TextBox 19">
            <a:extLst>
              <a:ext uri="{FF2B5EF4-FFF2-40B4-BE49-F238E27FC236}">
                <a16:creationId xmlns:a16="http://schemas.microsoft.com/office/drawing/2014/main" id="{8D20409F-1127-9B41-91FA-5AC70713E44C}"/>
              </a:ext>
            </a:extLst>
          </p:cNvPr>
          <p:cNvSpPr txBox="1"/>
          <p:nvPr/>
        </p:nvSpPr>
        <p:spPr>
          <a:xfrm>
            <a:off x="7217556" y="3775290"/>
            <a:ext cx="482824" cy="276999"/>
          </a:xfrm>
          <a:prstGeom prst="rect">
            <a:avLst/>
          </a:prstGeom>
          <a:noFill/>
        </p:spPr>
        <p:txBody>
          <a:bodyPr wrap="none" rtlCol="0">
            <a:spAutoFit/>
          </a:bodyPr>
          <a:lstStyle/>
          <a:p>
            <a:r>
              <a:rPr lang="en-GB" sz="1200" dirty="0"/>
              <a:t>Uses</a:t>
            </a:r>
          </a:p>
        </p:txBody>
      </p:sp>
      <p:cxnSp>
        <p:nvCxnSpPr>
          <p:cNvPr id="25" name="Straight Arrow Connector 24">
            <a:extLst>
              <a:ext uri="{FF2B5EF4-FFF2-40B4-BE49-F238E27FC236}">
                <a16:creationId xmlns:a16="http://schemas.microsoft.com/office/drawing/2014/main" id="{9311DE79-B814-3F4F-A91F-0A489422BB58}"/>
              </a:ext>
            </a:extLst>
          </p:cNvPr>
          <p:cNvCxnSpPr>
            <a:stCxn id="5" idx="3"/>
            <a:endCxn id="12" idx="0"/>
          </p:cNvCxnSpPr>
          <p:nvPr/>
        </p:nvCxnSpPr>
        <p:spPr>
          <a:xfrm>
            <a:off x="7053254" y="1466194"/>
            <a:ext cx="1823874" cy="1529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D4F9FBE-4E00-154C-8EBB-D73F413EA3E4}"/>
              </a:ext>
            </a:extLst>
          </p:cNvPr>
          <p:cNvSpPr txBox="1"/>
          <p:nvPr/>
        </p:nvSpPr>
        <p:spPr>
          <a:xfrm>
            <a:off x="7965175" y="1917798"/>
            <a:ext cx="1255472" cy="276999"/>
          </a:xfrm>
          <a:prstGeom prst="rect">
            <a:avLst/>
          </a:prstGeom>
          <a:noFill/>
        </p:spPr>
        <p:txBody>
          <a:bodyPr wrap="none" rtlCol="0">
            <a:spAutoFit/>
          </a:bodyPr>
          <a:lstStyle/>
          <a:p>
            <a:r>
              <a:rPr lang="en-GB" sz="1200" dirty="0"/>
              <a:t>Provides audio in</a:t>
            </a:r>
          </a:p>
        </p:txBody>
      </p:sp>
      <p:sp>
        <p:nvSpPr>
          <p:cNvPr id="28" name="TextBox 27">
            <a:extLst>
              <a:ext uri="{FF2B5EF4-FFF2-40B4-BE49-F238E27FC236}">
                <a16:creationId xmlns:a16="http://schemas.microsoft.com/office/drawing/2014/main" id="{F0074186-7F01-2346-B91F-540C36B69A6B}"/>
              </a:ext>
            </a:extLst>
          </p:cNvPr>
          <p:cNvSpPr txBox="1"/>
          <p:nvPr/>
        </p:nvSpPr>
        <p:spPr>
          <a:xfrm>
            <a:off x="5634325" y="122551"/>
            <a:ext cx="913070" cy="369332"/>
          </a:xfrm>
          <a:prstGeom prst="rect">
            <a:avLst/>
          </a:prstGeom>
          <a:noFill/>
        </p:spPr>
        <p:txBody>
          <a:bodyPr wrap="none" rtlCol="0">
            <a:spAutoFit/>
          </a:bodyPr>
          <a:lstStyle/>
          <a:p>
            <a:r>
              <a:rPr lang="en-GB" dirty="0"/>
              <a:t>Context</a:t>
            </a:r>
          </a:p>
        </p:txBody>
      </p:sp>
    </p:spTree>
    <p:extLst>
      <p:ext uri="{BB962C8B-B14F-4D97-AF65-F5344CB8AC3E}">
        <p14:creationId xmlns:p14="http://schemas.microsoft.com/office/powerpoint/2010/main" val="1179554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A984110-C045-D14C-930E-B4604B686337}"/>
              </a:ext>
            </a:extLst>
          </p:cNvPr>
          <p:cNvGrpSpPr/>
          <p:nvPr/>
        </p:nvGrpSpPr>
        <p:grpSpPr>
          <a:xfrm>
            <a:off x="4181487" y="488246"/>
            <a:ext cx="1914507" cy="1954924"/>
            <a:chOff x="5138746" y="149773"/>
            <a:chExt cx="1914507" cy="1954924"/>
          </a:xfrm>
        </p:grpSpPr>
        <p:grpSp>
          <p:nvGrpSpPr>
            <p:cNvPr id="5" name="Group 4">
              <a:extLst>
                <a:ext uri="{FF2B5EF4-FFF2-40B4-BE49-F238E27FC236}">
                  <a16:creationId xmlns:a16="http://schemas.microsoft.com/office/drawing/2014/main" id="{536CCB7B-A389-AC48-A371-7122EA13E34C}"/>
                </a:ext>
              </a:extLst>
            </p:cNvPr>
            <p:cNvGrpSpPr/>
            <p:nvPr/>
          </p:nvGrpSpPr>
          <p:grpSpPr>
            <a:xfrm>
              <a:off x="5138746" y="149773"/>
              <a:ext cx="1914507" cy="1954924"/>
              <a:chOff x="5138746" y="149773"/>
              <a:chExt cx="1914507" cy="1954924"/>
            </a:xfrm>
          </p:grpSpPr>
          <p:pic>
            <p:nvPicPr>
              <p:cNvPr id="7" name="Picture 6">
                <a:extLst>
                  <a:ext uri="{FF2B5EF4-FFF2-40B4-BE49-F238E27FC236}">
                    <a16:creationId xmlns:a16="http://schemas.microsoft.com/office/drawing/2014/main" id="{9221868D-099B-BB40-9C56-92A555149364}"/>
                  </a:ext>
                </a:extLst>
              </p:cNvPr>
              <p:cNvPicPr>
                <a:picLocks noChangeAspect="1"/>
              </p:cNvPicPr>
              <p:nvPr/>
            </p:nvPicPr>
            <p:blipFill rotWithShape="1">
              <a:blip r:embed="rId2"/>
              <a:srcRect t="48559" r="79849"/>
              <a:stretch/>
            </p:blipFill>
            <p:spPr>
              <a:xfrm>
                <a:off x="5138746" y="149773"/>
                <a:ext cx="1914507" cy="1954924"/>
              </a:xfrm>
              <a:prstGeom prst="rect">
                <a:avLst/>
              </a:prstGeom>
            </p:spPr>
          </p:pic>
          <p:pic>
            <p:nvPicPr>
              <p:cNvPr id="8" name="Picture 7">
                <a:extLst>
                  <a:ext uri="{FF2B5EF4-FFF2-40B4-BE49-F238E27FC236}">
                    <a16:creationId xmlns:a16="http://schemas.microsoft.com/office/drawing/2014/main" id="{1557BE78-FC70-1D4F-B721-2683BABE65C9}"/>
                  </a:ext>
                </a:extLst>
              </p:cNvPr>
              <p:cNvPicPr>
                <a:picLocks noChangeAspect="1"/>
              </p:cNvPicPr>
              <p:nvPr/>
            </p:nvPicPr>
            <p:blipFill rotWithShape="1">
              <a:blip r:embed="rId2"/>
              <a:srcRect l="5734" t="85274" r="85056" b="6015"/>
              <a:stretch/>
            </p:blipFill>
            <p:spPr>
              <a:xfrm>
                <a:off x="5658505" y="1292772"/>
                <a:ext cx="874986" cy="331076"/>
              </a:xfrm>
              <a:prstGeom prst="rect">
                <a:avLst/>
              </a:prstGeom>
            </p:spPr>
          </p:pic>
        </p:grpSp>
        <p:sp>
          <p:nvSpPr>
            <p:cNvPr id="6" name="TextBox 5">
              <a:extLst>
                <a:ext uri="{FF2B5EF4-FFF2-40B4-BE49-F238E27FC236}">
                  <a16:creationId xmlns:a16="http://schemas.microsoft.com/office/drawing/2014/main" id="{C4042362-C270-3247-9599-4CD516E90955}"/>
                </a:ext>
              </a:extLst>
            </p:cNvPr>
            <p:cNvSpPr txBox="1"/>
            <p:nvPr/>
          </p:nvSpPr>
          <p:spPr>
            <a:xfrm>
              <a:off x="5787259" y="1254516"/>
              <a:ext cx="617477" cy="369332"/>
            </a:xfrm>
            <a:prstGeom prst="rect">
              <a:avLst/>
            </a:prstGeom>
            <a:noFill/>
          </p:spPr>
          <p:txBody>
            <a:bodyPr wrap="none" rtlCol="0">
              <a:spAutoFit/>
            </a:bodyPr>
            <a:lstStyle/>
            <a:p>
              <a:r>
                <a:rPr lang="en-GB" dirty="0">
                  <a:solidFill>
                    <a:schemeClr val="bg1"/>
                  </a:solidFill>
                </a:rPr>
                <a:t>User</a:t>
              </a:r>
            </a:p>
          </p:txBody>
        </p:sp>
      </p:grpSp>
      <p:sp>
        <p:nvSpPr>
          <p:cNvPr id="9" name="Rectangle 8">
            <a:extLst>
              <a:ext uri="{FF2B5EF4-FFF2-40B4-BE49-F238E27FC236}">
                <a16:creationId xmlns:a16="http://schemas.microsoft.com/office/drawing/2014/main" id="{E01E9D1E-0BD4-1542-821D-56B8F22A9583}"/>
              </a:ext>
            </a:extLst>
          </p:cNvPr>
          <p:cNvSpPr/>
          <p:nvPr/>
        </p:nvSpPr>
        <p:spPr>
          <a:xfrm>
            <a:off x="4248477" y="2787568"/>
            <a:ext cx="1780525" cy="1545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Audio Visualiser Application</a:t>
            </a:r>
          </a:p>
          <a:p>
            <a:pPr algn="ctr"/>
            <a:r>
              <a:rPr lang="en-GB" dirty="0"/>
              <a:t>(macOS)</a:t>
            </a:r>
          </a:p>
        </p:txBody>
      </p:sp>
      <p:cxnSp>
        <p:nvCxnSpPr>
          <p:cNvPr id="10" name="Straight Arrow Connector 9">
            <a:extLst>
              <a:ext uri="{FF2B5EF4-FFF2-40B4-BE49-F238E27FC236}">
                <a16:creationId xmlns:a16="http://schemas.microsoft.com/office/drawing/2014/main" id="{B611A4C7-9426-A04E-953F-07B519800BDB}"/>
              </a:ext>
            </a:extLst>
          </p:cNvPr>
          <p:cNvCxnSpPr>
            <a:cxnSpLocks/>
            <a:stCxn id="7" idx="2"/>
            <a:endCxn id="9" idx="0"/>
          </p:cNvCxnSpPr>
          <p:nvPr/>
        </p:nvCxnSpPr>
        <p:spPr>
          <a:xfrm flipH="1">
            <a:off x="5138740" y="2443170"/>
            <a:ext cx="1" cy="34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EDB6394-DA75-6E4A-935D-6082ED4C5F0D}"/>
              </a:ext>
            </a:extLst>
          </p:cNvPr>
          <p:cNvSpPr txBox="1"/>
          <p:nvPr/>
        </p:nvSpPr>
        <p:spPr>
          <a:xfrm>
            <a:off x="5138736" y="2420348"/>
            <a:ext cx="482824" cy="276999"/>
          </a:xfrm>
          <a:prstGeom prst="rect">
            <a:avLst/>
          </a:prstGeom>
          <a:noFill/>
        </p:spPr>
        <p:txBody>
          <a:bodyPr wrap="none" rtlCol="0">
            <a:spAutoFit/>
          </a:bodyPr>
          <a:lstStyle/>
          <a:p>
            <a:r>
              <a:rPr lang="en-GB" sz="1200" dirty="0"/>
              <a:t>Uses</a:t>
            </a:r>
          </a:p>
        </p:txBody>
      </p:sp>
      <p:sp>
        <p:nvSpPr>
          <p:cNvPr id="12" name="Rectangle 11">
            <a:extLst>
              <a:ext uri="{FF2B5EF4-FFF2-40B4-BE49-F238E27FC236}">
                <a16:creationId xmlns:a16="http://schemas.microsoft.com/office/drawing/2014/main" id="{77F008FE-E665-104B-B4F5-D7138A9077DF}"/>
              </a:ext>
            </a:extLst>
          </p:cNvPr>
          <p:cNvSpPr/>
          <p:nvPr/>
        </p:nvSpPr>
        <p:spPr>
          <a:xfrm>
            <a:off x="874986" y="2637523"/>
            <a:ext cx="8387256" cy="3807960"/>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176DDA3E-992E-8F45-8821-FB30586E5709}"/>
              </a:ext>
            </a:extLst>
          </p:cNvPr>
          <p:cNvSpPr txBox="1"/>
          <p:nvPr/>
        </p:nvSpPr>
        <p:spPr>
          <a:xfrm>
            <a:off x="7068586" y="6126894"/>
            <a:ext cx="2223750" cy="307777"/>
          </a:xfrm>
          <a:prstGeom prst="rect">
            <a:avLst/>
          </a:prstGeom>
          <a:noFill/>
        </p:spPr>
        <p:txBody>
          <a:bodyPr wrap="none" rtlCol="0">
            <a:spAutoFit/>
          </a:bodyPr>
          <a:lstStyle/>
          <a:p>
            <a:r>
              <a:rPr lang="en-GB" sz="1400" dirty="0"/>
              <a:t>Audio Visualiser Application</a:t>
            </a:r>
          </a:p>
        </p:txBody>
      </p:sp>
      <p:sp>
        <p:nvSpPr>
          <p:cNvPr id="14" name="Rectangle 13">
            <a:extLst>
              <a:ext uri="{FF2B5EF4-FFF2-40B4-BE49-F238E27FC236}">
                <a16:creationId xmlns:a16="http://schemas.microsoft.com/office/drawing/2014/main" id="{0F6871A8-2870-3046-ADFB-81AB8A7AFD64}"/>
              </a:ext>
            </a:extLst>
          </p:cNvPr>
          <p:cNvSpPr/>
          <p:nvPr/>
        </p:nvSpPr>
        <p:spPr>
          <a:xfrm>
            <a:off x="1027594" y="2787568"/>
            <a:ext cx="1780525" cy="1545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Audio Visualiser Application</a:t>
            </a:r>
          </a:p>
          <a:p>
            <a:pPr algn="ctr"/>
            <a:r>
              <a:rPr lang="en-GB" dirty="0"/>
              <a:t>(Windows)</a:t>
            </a:r>
          </a:p>
        </p:txBody>
      </p:sp>
      <p:sp>
        <p:nvSpPr>
          <p:cNvPr id="15" name="Rectangle 14">
            <a:extLst>
              <a:ext uri="{FF2B5EF4-FFF2-40B4-BE49-F238E27FC236}">
                <a16:creationId xmlns:a16="http://schemas.microsoft.com/office/drawing/2014/main" id="{681D438D-DE9A-EC4E-87BB-B9A8280E8318}"/>
              </a:ext>
            </a:extLst>
          </p:cNvPr>
          <p:cNvSpPr/>
          <p:nvPr/>
        </p:nvSpPr>
        <p:spPr>
          <a:xfrm>
            <a:off x="7313848" y="2787568"/>
            <a:ext cx="1780525" cy="1545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Audio Visualiser Application</a:t>
            </a:r>
          </a:p>
          <a:p>
            <a:pPr algn="ctr"/>
            <a:r>
              <a:rPr lang="en-GB" dirty="0"/>
              <a:t>(Linux)</a:t>
            </a:r>
          </a:p>
        </p:txBody>
      </p:sp>
      <p:sp>
        <p:nvSpPr>
          <p:cNvPr id="18" name="TextBox 17">
            <a:extLst>
              <a:ext uri="{FF2B5EF4-FFF2-40B4-BE49-F238E27FC236}">
                <a16:creationId xmlns:a16="http://schemas.microsoft.com/office/drawing/2014/main" id="{3470CC84-E8DE-7548-B10F-DD4F8860CF30}"/>
              </a:ext>
            </a:extLst>
          </p:cNvPr>
          <p:cNvSpPr txBox="1"/>
          <p:nvPr/>
        </p:nvSpPr>
        <p:spPr>
          <a:xfrm>
            <a:off x="5543664" y="118914"/>
            <a:ext cx="1104661" cy="369332"/>
          </a:xfrm>
          <a:prstGeom prst="rect">
            <a:avLst/>
          </a:prstGeom>
          <a:noFill/>
        </p:spPr>
        <p:txBody>
          <a:bodyPr wrap="none" rtlCol="0">
            <a:spAutoFit/>
          </a:bodyPr>
          <a:lstStyle/>
          <a:p>
            <a:r>
              <a:rPr lang="en-GB" dirty="0"/>
              <a:t>Container</a:t>
            </a:r>
          </a:p>
        </p:txBody>
      </p:sp>
      <p:cxnSp>
        <p:nvCxnSpPr>
          <p:cNvPr id="3" name="Straight Arrow Connector 2">
            <a:extLst>
              <a:ext uri="{FF2B5EF4-FFF2-40B4-BE49-F238E27FC236}">
                <a16:creationId xmlns:a16="http://schemas.microsoft.com/office/drawing/2014/main" id="{1A73A4E8-795D-F04E-80E7-45EE247E9115}"/>
              </a:ext>
            </a:extLst>
          </p:cNvPr>
          <p:cNvCxnSpPr>
            <a:stCxn id="7" idx="1"/>
            <a:endCxn id="14" idx="0"/>
          </p:cNvCxnSpPr>
          <p:nvPr/>
        </p:nvCxnSpPr>
        <p:spPr>
          <a:xfrm flipH="1">
            <a:off x="1917857" y="1465708"/>
            <a:ext cx="2263630" cy="1321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F2D9C50-9A44-184A-BD15-B471DC63EB67}"/>
              </a:ext>
            </a:extLst>
          </p:cNvPr>
          <p:cNvCxnSpPr>
            <a:stCxn id="7" idx="3"/>
            <a:endCxn id="15" idx="0"/>
          </p:cNvCxnSpPr>
          <p:nvPr/>
        </p:nvCxnSpPr>
        <p:spPr>
          <a:xfrm>
            <a:off x="6095994" y="1465708"/>
            <a:ext cx="2108117" cy="1321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3BCA6C0F-872F-EA42-9EE9-BE89B7DED2D8}"/>
              </a:ext>
            </a:extLst>
          </p:cNvPr>
          <p:cNvSpPr/>
          <p:nvPr/>
        </p:nvSpPr>
        <p:spPr>
          <a:xfrm>
            <a:off x="4248477" y="4746572"/>
            <a:ext cx="1780525" cy="1545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JUCE AudioApplication</a:t>
            </a:r>
          </a:p>
        </p:txBody>
      </p:sp>
      <p:cxnSp>
        <p:nvCxnSpPr>
          <p:cNvPr id="23" name="Straight Arrow Connector 22">
            <a:extLst>
              <a:ext uri="{FF2B5EF4-FFF2-40B4-BE49-F238E27FC236}">
                <a16:creationId xmlns:a16="http://schemas.microsoft.com/office/drawing/2014/main" id="{CE38CB7F-FB56-2443-A418-6C48B206C71B}"/>
              </a:ext>
            </a:extLst>
          </p:cNvPr>
          <p:cNvCxnSpPr>
            <a:stCxn id="9" idx="2"/>
            <a:endCxn id="21" idx="0"/>
          </p:cNvCxnSpPr>
          <p:nvPr/>
        </p:nvCxnSpPr>
        <p:spPr>
          <a:xfrm>
            <a:off x="5138740" y="4332590"/>
            <a:ext cx="0" cy="413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4E49D9A-502B-CF4F-9E2F-840702B618A0}"/>
              </a:ext>
            </a:extLst>
          </p:cNvPr>
          <p:cNvCxnSpPr>
            <a:stCxn id="14" idx="2"/>
            <a:endCxn id="21" idx="1"/>
          </p:cNvCxnSpPr>
          <p:nvPr/>
        </p:nvCxnSpPr>
        <p:spPr>
          <a:xfrm>
            <a:off x="1917857" y="4332590"/>
            <a:ext cx="2330620" cy="1186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EE84A13-CF27-7A45-97BD-8C53C68B1038}"/>
              </a:ext>
            </a:extLst>
          </p:cNvPr>
          <p:cNvCxnSpPr>
            <a:stCxn id="15" idx="2"/>
            <a:endCxn id="21" idx="3"/>
          </p:cNvCxnSpPr>
          <p:nvPr/>
        </p:nvCxnSpPr>
        <p:spPr>
          <a:xfrm flipH="1">
            <a:off x="6029002" y="4332590"/>
            <a:ext cx="2175109" cy="1186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1713629-1B19-1D4F-82F3-F0275F39C9DD}"/>
              </a:ext>
            </a:extLst>
          </p:cNvPr>
          <p:cNvSpPr txBox="1"/>
          <p:nvPr/>
        </p:nvSpPr>
        <p:spPr>
          <a:xfrm>
            <a:off x="5138736" y="4401081"/>
            <a:ext cx="482824" cy="276999"/>
          </a:xfrm>
          <a:prstGeom prst="rect">
            <a:avLst/>
          </a:prstGeom>
          <a:noFill/>
        </p:spPr>
        <p:txBody>
          <a:bodyPr wrap="none" rtlCol="0">
            <a:spAutoFit/>
          </a:bodyPr>
          <a:lstStyle/>
          <a:p>
            <a:r>
              <a:rPr lang="en-GB" sz="1200" dirty="0"/>
              <a:t>Uses</a:t>
            </a:r>
          </a:p>
        </p:txBody>
      </p:sp>
      <p:sp>
        <p:nvSpPr>
          <p:cNvPr id="29" name="TextBox 28">
            <a:extLst>
              <a:ext uri="{FF2B5EF4-FFF2-40B4-BE49-F238E27FC236}">
                <a16:creationId xmlns:a16="http://schemas.microsoft.com/office/drawing/2014/main" id="{A2ADB6FC-1A4C-364E-8B3D-CC8B9FC18352}"/>
              </a:ext>
            </a:extLst>
          </p:cNvPr>
          <p:cNvSpPr txBox="1"/>
          <p:nvPr/>
        </p:nvSpPr>
        <p:spPr>
          <a:xfrm>
            <a:off x="6820224" y="4678080"/>
            <a:ext cx="482824" cy="276999"/>
          </a:xfrm>
          <a:prstGeom prst="rect">
            <a:avLst/>
          </a:prstGeom>
          <a:noFill/>
        </p:spPr>
        <p:txBody>
          <a:bodyPr wrap="none" rtlCol="0">
            <a:spAutoFit/>
          </a:bodyPr>
          <a:lstStyle/>
          <a:p>
            <a:r>
              <a:rPr lang="en-GB" sz="1200" dirty="0"/>
              <a:t>Uses</a:t>
            </a:r>
          </a:p>
        </p:txBody>
      </p:sp>
      <p:sp>
        <p:nvSpPr>
          <p:cNvPr id="30" name="TextBox 29">
            <a:extLst>
              <a:ext uri="{FF2B5EF4-FFF2-40B4-BE49-F238E27FC236}">
                <a16:creationId xmlns:a16="http://schemas.microsoft.com/office/drawing/2014/main" id="{2E54F651-39B3-8848-8E46-9D35227E08E2}"/>
              </a:ext>
            </a:extLst>
          </p:cNvPr>
          <p:cNvSpPr txBox="1"/>
          <p:nvPr/>
        </p:nvSpPr>
        <p:spPr>
          <a:xfrm>
            <a:off x="2665395" y="4539580"/>
            <a:ext cx="482824" cy="276999"/>
          </a:xfrm>
          <a:prstGeom prst="rect">
            <a:avLst/>
          </a:prstGeom>
          <a:noFill/>
        </p:spPr>
        <p:txBody>
          <a:bodyPr wrap="none" rtlCol="0">
            <a:spAutoFit/>
          </a:bodyPr>
          <a:lstStyle/>
          <a:p>
            <a:r>
              <a:rPr lang="en-GB" sz="1200" dirty="0"/>
              <a:t>Uses</a:t>
            </a:r>
          </a:p>
        </p:txBody>
      </p:sp>
      <p:sp>
        <p:nvSpPr>
          <p:cNvPr id="31" name="TextBox 30">
            <a:extLst>
              <a:ext uri="{FF2B5EF4-FFF2-40B4-BE49-F238E27FC236}">
                <a16:creationId xmlns:a16="http://schemas.microsoft.com/office/drawing/2014/main" id="{E05CBCB6-7E07-5540-A3AD-828EAD01E543}"/>
              </a:ext>
            </a:extLst>
          </p:cNvPr>
          <p:cNvSpPr txBox="1"/>
          <p:nvPr/>
        </p:nvSpPr>
        <p:spPr>
          <a:xfrm>
            <a:off x="2727647" y="2162434"/>
            <a:ext cx="482824" cy="276999"/>
          </a:xfrm>
          <a:prstGeom prst="rect">
            <a:avLst/>
          </a:prstGeom>
          <a:noFill/>
        </p:spPr>
        <p:txBody>
          <a:bodyPr wrap="none" rtlCol="0">
            <a:spAutoFit/>
          </a:bodyPr>
          <a:lstStyle/>
          <a:p>
            <a:r>
              <a:rPr lang="en-GB" sz="1200" dirty="0"/>
              <a:t>Uses</a:t>
            </a:r>
          </a:p>
        </p:txBody>
      </p:sp>
      <p:sp>
        <p:nvSpPr>
          <p:cNvPr id="32" name="TextBox 31">
            <a:extLst>
              <a:ext uri="{FF2B5EF4-FFF2-40B4-BE49-F238E27FC236}">
                <a16:creationId xmlns:a16="http://schemas.microsoft.com/office/drawing/2014/main" id="{CC4BE223-092C-904A-9A98-A739E4185F59}"/>
              </a:ext>
            </a:extLst>
          </p:cNvPr>
          <p:cNvSpPr txBox="1"/>
          <p:nvPr/>
        </p:nvSpPr>
        <p:spPr>
          <a:xfrm>
            <a:off x="6811835" y="2054127"/>
            <a:ext cx="482824" cy="276999"/>
          </a:xfrm>
          <a:prstGeom prst="rect">
            <a:avLst/>
          </a:prstGeom>
          <a:noFill/>
        </p:spPr>
        <p:txBody>
          <a:bodyPr wrap="none" rtlCol="0">
            <a:spAutoFit/>
          </a:bodyPr>
          <a:lstStyle/>
          <a:p>
            <a:r>
              <a:rPr lang="en-GB" sz="1200" dirty="0"/>
              <a:t>Uses</a:t>
            </a:r>
          </a:p>
        </p:txBody>
      </p:sp>
      <p:sp>
        <p:nvSpPr>
          <p:cNvPr id="33" name="Rectangle 32">
            <a:extLst>
              <a:ext uri="{FF2B5EF4-FFF2-40B4-BE49-F238E27FC236}">
                <a16:creationId xmlns:a16="http://schemas.microsoft.com/office/drawing/2014/main" id="{77CEF99B-D3BB-B645-B0DF-1235C4FFA34E}"/>
              </a:ext>
            </a:extLst>
          </p:cNvPr>
          <p:cNvSpPr/>
          <p:nvPr/>
        </p:nvSpPr>
        <p:spPr>
          <a:xfrm>
            <a:off x="10221852" y="3201550"/>
            <a:ext cx="1780525" cy="154502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Audio Input Device</a:t>
            </a:r>
          </a:p>
        </p:txBody>
      </p:sp>
      <p:cxnSp>
        <p:nvCxnSpPr>
          <p:cNvPr id="35" name="Straight Arrow Connector 34">
            <a:extLst>
              <a:ext uri="{FF2B5EF4-FFF2-40B4-BE49-F238E27FC236}">
                <a16:creationId xmlns:a16="http://schemas.microsoft.com/office/drawing/2014/main" id="{E6E536B0-CECD-F649-BA2D-B1D860D2B57F}"/>
              </a:ext>
            </a:extLst>
          </p:cNvPr>
          <p:cNvCxnSpPr>
            <a:stCxn id="33" idx="1"/>
            <a:endCxn id="21" idx="3"/>
          </p:cNvCxnSpPr>
          <p:nvPr/>
        </p:nvCxnSpPr>
        <p:spPr>
          <a:xfrm flipH="1">
            <a:off x="6029002" y="3974061"/>
            <a:ext cx="4192850" cy="1545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4BB1196-B3B9-0844-B98C-DA684ED3B198}"/>
              </a:ext>
            </a:extLst>
          </p:cNvPr>
          <p:cNvCxnSpPr>
            <a:stCxn id="7" idx="3"/>
            <a:endCxn id="33" idx="0"/>
          </p:cNvCxnSpPr>
          <p:nvPr/>
        </p:nvCxnSpPr>
        <p:spPr>
          <a:xfrm>
            <a:off x="6095994" y="1465708"/>
            <a:ext cx="5016121" cy="1735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20994ACD-8045-2740-8A25-822E01CFBF58}"/>
              </a:ext>
            </a:extLst>
          </p:cNvPr>
          <p:cNvSpPr/>
          <p:nvPr/>
        </p:nvSpPr>
        <p:spPr>
          <a:xfrm>
            <a:off x="1027594" y="4746572"/>
            <a:ext cx="1780525" cy="1545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JUCE Application</a:t>
            </a:r>
          </a:p>
        </p:txBody>
      </p:sp>
      <p:cxnSp>
        <p:nvCxnSpPr>
          <p:cNvPr id="45" name="Straight Arrow Connector 44">
            <a:extLst>
              <a:ext uri="{FF2B5EF4-FFF2-40B4-BE49-F238E27FC236}">
                <a16:creationId xmlns:a16="http://schemas.microsoft.com/office/drawing/2014/main" id="{79F9DE92-A5A5-0849-9ECD-7BFFF4BDFF10}"/>
              </a:ext>
            </a:extLst>
          </p:cNvPr>
          <p:cNvCxnSpPr>
            <a:stCxn id="21" idx="1"/>
            <a:endCxn id="43" idx="3"/>
          </p:cNvCxnSpPr>
          <p:nvPr/>
        </p:nvCxnSpPr>
        <p:spPr>
          <a:xfrm flipH="1">
            <a:off x="2808119" y="5519083"/>
            <a:ext cx="14403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28A23C7-4BA4-D24F-8D69-974028FBAE91}"/>
              </a:ext>
            </a:extLst>
          </p:cNvPr>
          <p:cNvSpPr txBox="1"/>
          <p:nvPr/>
        </p:nvSpPr>
        <p:spPr>
          <a:xfrm>
            <a:off x="3033823" y="5514803"/>
            <a:ext cx="482824" cy="276999"/>
          </a:xfrm>
          <a:prstGeom prst="rect">
            <a:avLst/>
          </a:prstGeom>
          <a:noFill/>
        </p:spPr>
        <p:txBody>
          <a:bodyPr wrap="none" rtlCol="0">
            <a:spAutoFit/>
          </a:bodyPr>
          <a:lstStyle/>
          <a:p>
            <a:r>
              <a:rPr lang="en-GB" sz="1200" dirty="0"/>
              <a:t>Uses</a:t>
            </a:r>
          </a:p>
        </p:txBody>
      </p:sp>
    </p:spTree>
    <p:extLst>
      <p:ext uri="{BB962C8B-B14F-4D97-AF65-F5344CB8AC3E}">
        <p14:creationId xmlns:p14="http://schemas.microsoft.com/office/powerpoint/2010/main" val="2005091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1E9D1E-0BD4-1542-821D-56B8F22A9583}"/>
              </a:ext>
            </a:extLst>
          </p:cNvPr>
          <p:cNvSpPr/>
          <p:nvPr/>
        </p:nvSpPr>
        <p:spPr>
          <a:xfrm>
            <a:off x="5161847" y="4576712"/>
            <a:ext cx="1780525" cy="1545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Main Component</a:t>
            </a:r>
          </a:p>
        </p:txBody>
      </p:sp>
      <p:cxnSp>
        <p:nvCxnSpPr>
          <p:cNvPr id="10" name="Straight Arrow Connector 9">
            <a:extLst>
              <a:ext uri="{FF2B5EF4-FFF2-40B4-BE49-F238E27FC236}">
                <a16:creationId xmlns:a16="http://schemas.microsoft.com/office/drawing/2014/main" id="{B611A4C7-9426-A04E-953F-07B519800BDB}"/>
              </a:ext>
            </a:extLst>
          </p:cNvPr>
          <p:cNvCxnSpPr>
            <a:cxnSpLocks/>
            <a:stCxn id="26" idx="2"/>
            <a:endCxn id="12" idx="0"/>
          </p:cNvCxnSpPr>
          <p:nvPr/>
        </p:nvCxnSpPr>
        <p:spPr>
          <a:xfrm>
            <a:off x="6065780" y="2089773"/>
            <a:ext cx="0" cy="486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EDB6394-DA75-6E4A-935D-6082ED4C5F0D}"/>
              </a:ext>
            </a:extLst>
          </p:cNvPr>
          <p:cNvSpPr txBox="1"/>
          <p:nvPr/>
        </p:nvSpPr>
        <p:spPr>
          <a:xfrm>
            <a:off x="6065779" y="2207976"/>
            <a:ext cx="482824" cy="276999"/>
          </a:xfrm>
          <a:prstGeom prst="rect">
            <a:avLst/>
          </a:prstGeom>
          <a:noFill/>
        </p:spPr>
        <p:txBody>
          <a:bodyPr wrap="none" rtlCol="0">
            <a:spAutoFit/>
          </a:bodyPr>
          <a:lstStyle/>
          <a:p>
            <a:r>
              <a:rPr lang="en-GB" sz="1200" dirty="0"/>
              <a:t>Uses</a:t>
            </a:r>
          </a:p>
        </p:txBody>
      </p:sp>
      <p:sp>
        <p:nvSpPr>
          <p:cNvPr id="12" name="Rectangle 11">
            <a:extLst>
              <a:ext uri="{FF2B5EF4-FFF2-40B4-BE49-F238E27FC236}">
                <a16:creationId xmlns:a16="http://schemas.microsoft.com/office/drawing/2014/main" id="{77F008FE-E665-104B-B4F5-D7138A9077DF}"/>
              </a:ext>
            </a:extLst>
          </p:cNvPr>
          <p:cNvSpPr/>
          <p:nvPr/>
        </p:nvSpPr>
        <p:spPr>
          <a:xfrm>
            <a:off x="2636780" y="2576712"/>
            <a:ext cx="6858000" cy="3847736"/>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176DDA3E-992E-8F45-8821-FB30586E5709}"/>
              </a:ext>
            </a:extLst>
          </p:cNvPr>
          <p:cNvSpPr txBox="1"/>
          <p:nvPr/>
        </p:nvSpPr>
        <p:spPr>
          <a:xfrm>
            <a:off x="7602755" y="6119203"/>
            <a:ext cx="1879104" cy="307777"/>
          </a:xfrm>
          <a:prstGeom prst="rect">
            <a:avLst/>
          </a:prstGeom>
          <a:noFill/>
        </p:spPr>
        <p:txBody>
          <a:bodyPr wrap="none" rtlCol="0">
            <a:spAutoFit/>
          </a:bodyPr>
          <a:lstStyle/>
          <a:p>
            <a:r>
              <a:rPr lang="en-GB" sz="1400" dirty="0"/>
              <a:t>JUCE Audio Application</a:t>
            </a:r>
          </a:p>
        </p:txBody>
      </p:sp>
      <p:sp>
        <p:nvSpPr>
          <p:cNvPr id="14" name="Rectangle 13">
            <a:extLst>
              <a:ext uri="{FF2B5EF4-FFF2-40B4-BE49-F238E27FC236}">
                <a16:creationId xmlns:a16="http://schemas.microsoft.com/office/drawing/2014/main" id="{0F6871A8-2870-3046-ADFB-81AB8A7AFD64}"/>
              </a:ext>
            </a:extLst>
          </p:cNvPr>
          <p:cNvSpPr/>
          <p:nvPr/>
        </p:nvSpPr>
        <p:spPr>
          <a:xfrm>
            <a:off x="2808722" y="2760186"/>
            <a:ext cx="1780525" cy="1545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Home Page Container</a:t>
            </a:r>
          </a:p>
        </p:txBody>
      </p:sp>
      <p:sp>
        <p:nvSpPr>
          <p:cNvPr id="15" name="Rectangle 14">
            <a:extLst>
              <a:ext uri="{FF2B5EF4-FFF2-40B4-BE49-F238E27FC236}">
                <a16:creationId xmlns:a16="http://schemas.microsoft.com/office/drawing/2014/main" id="{681D438D-DE9A-EC4E-87BB-B9A8280E8318}"/>
              </a:ext>
            </a:extLst>
          </p:cNvPr>
          <p:cNvSpPr/>
          <p:nvPr/>
        </p:nvSpPr>
        <p:spPr>
          <a:xfrm>
            <a:off x="7514972" y="2760186"/>
            <a:ext cx="1780525" cy="1545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Settings Container</a:t>
            </a:r>
          </a:p>
        </p:txBody>
      </p:sp>
      <p:sp>
        <p:nvSpPr>
          <p:cNvPr id="16" name="Rectangle 15">
            <a:extLst>
              <a:ext uri="{FF2B5EF4-FFF2-40B4-BE49-F238E27FC236}">
                <a16:creationId xmlns:a16="http://schemas.microsoft.com/office/drawing/2014/main" id="{541FD8C7-C238-3D4D-9DAA-7862B255318C}"/>
              </a:ext>
            </a:extLst>
          </p:cNvPr>
          <p:cNvSpPr/>
          <p:nvPr/>
        </p:nvSpPr>
        <p:spPr>
          <a:xfrm>
            <a:off x="2808722" y="4576712"/>
            <a:ext cx="1780525" cy="1545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Home Page Component</a:t>
            </a:r>
          </a:p>
        </p:txBody>
      </p:sp>
      <p:sp>
        <p:nvSpPr>
          <p:cNvPr id="17" name="Rectangle 16">
            <a:extLst>
              <a:ext uri="{FF2B5EF4-FFF2-40B4-BE49-F238E27FC236}">
                <a16:creationId xmlns:a16="http://schemas.microsoft.com/office/drawing/2014/main" id="{B688DA74-A7AC-F546-ABFA-77F49A8C873C}"/>
              </a:ext>
            </a:extLst>
          </p:cNvPr>
          <p:cNvSpPr/>
          <p:nvPr/>
        </p:nvSpPr>
        <p:spPr>
          <a:xfrm>
            <a:off x="7514972" y="4576712"/>
            <a:ext cx="1780525" cy="1545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Settings Component</a:t>
            </a:r>
          </a:p>
        </p:txBody>
      </p:sp>
      <p:sp>
        <p:nvSpPr>
          <p:cNvPr id="18" name="TextBox 17">
            <a:extLst>
              <a:ext uri="{FF2B5EF4-FFF2-40B4-BE49-F238E27FC236}">
                <a16:creationId xmlns:a16="http://schemas.microsoft.com/office/drawing/2014/main" id="{3470CC84-E8DE-7548-B10F-DD4F8860CF30}"/>
              </a:ext>
            </a:extLst>
          </p:cNvPr>
          <p:cNvSpPr txBox="1"/>
          <p:nvPr/>
        </p:nvSpPr>
        <p:spPr>
          <a:xfrm>
            <a:off x="5450081" y="117691"/>
            <a:ext cx="1291829" cy="369332"/>
          </a:xfrm>
          <a:prstGeom prst="rect">
            <a:avLst/>
          </a:prstGeom>
          <a:noFill/>
        </p:spPr>
        <p:txBody>
          <a:bodyPr wrap="none" rtlCol="0">
            <a:spAutoFit/>
          </a:bodyPr>
          <a:lstStyle/>
          <a:p>
            <a:r>
              <a:rPr lang="en-GB" dirty="0"/>
              <a:t>Component</a:t>
            </a:r>
          </a:p>
        </p:txBody>
      </p:sp>
      <p:sp>
        <p:nvSpPr>
          <p:cNvPr id="21" name="Rectangle 20">
            <a:extLst>
              <a:ext uri="{FF2B5EF4-FFF2-40B4-BE49-F238E27FC236}">
                <a16:creationId xmlns:a16="http://schemas.microsoft.com/office/drawing/2014/main" id="{3B5220D5-7CB8-EE4D-99F3-C1CEB0274C81}"/>
              </a:ext>
            </a:extLst>
          </p:cNvPr>
          <p:cNvSpPr/>
          <p:nvPr/>
        </p:nvSpPr>
        <p:spPr>
          <a:xfrm>
            <a:off x="230102" y="3728069"/>
            <a:ext cx="1780525" cy="1545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JUCE Application</a:t>
            </a:r>
          </a:p>
        </p:txBody>
      </p:sp>
      <p:cxnSp>
        <p:nvCxnSpPr>
          <p:cNvPr id="22" name="Straight Arrow Connector 21">
            <a:extLst>
              <a:ext uri="{FF2B5EF4-FFF2-40B4-BE49-F238E27FC236}">
                <a16:creationId xmlns:a16="http://schemas.microsoft.com/office/drawing/2014/main" id="{3BFDEF3F-4819-F54F-9529-358D82B0CB5C}"/>
              </a:ext>
            </a:extLst>
          </p:cNvPr>
          <p:cNvCxnSpPr>
            <a:cxnSpLocks/>
            <a:stCxn id="12" idx="1"/>
            <a:endCxn id="21" idx="3"/>
          </p:cNvCxnSpPr>
          <p:nvPr/>
        </p:nvCxnSpPr>
        <p:spPr>
          <a:xfrm flipH="1">
            <a:off x="2010627" y="4500580"/>
            <a:ext cx="6261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27DB1F2-EA15-064E-941A-73468C68AB0B}"/>
              </a:ext>
            </a:extLst>
          </p:cNvPr>
          <p:cNvSpPr txBox="1"/>
          <p:nvPr/>
        </p:nvSpPr>
        <p:spPr>
          <a:xfrm>
            <a:off x="2109821" y="4499107"/>
            <a:ext cx="482824" cy="276999"/>
          </a:xfrm>
          <a:prstGeom prst="rect">
            <a:avLst/>
          </a:prstGeom>
          <a:noFill/>
        </p:spPr>
        <p:txBody>
          <a:bodyPr wrap="none" rtlCol="0">
            <a:spAutoFit/>
          </a:bodyPr>
          <a:lstStyle/>
          <a:p>
            <a:r>
              <a:rPr lang="en-GB" sz="1200" dirty="0"/>
              <a:t>Uses</a:t>
            </a:r>
          </a:p>
        </p:txBody>
      </p:sp>
      <p:sp>
        <p:nvSpPr>
          <p:cNvPr id="26" name="Rectangle 25">
            <a:extLst>
              <a:ext uri="{FF2B5EF4-FFF2-40B4-BE49-F238E27FC236}">
                <a16:creationId xmlns:a16="http://schemas.microsoft.com/office/drawing/2014/main" id="{2DE51A8E-AEFB-2742-AC1C-E901B195A5CF}"/>
              </a:ext>
            </a:extLst>
          </p:cNvPr>
          <p:cNvSpPr/>
          <p:nvPr/>
        </p:nvSpPr>
        <p:spPr>
          <a:xfrm>
            <a:off x="5175517" y="544751"/>
            <a:ext cx="1780525" cy="1545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Audio Visualiser Application</a:t>
            </a:r>
          </a:p>
          <a:p>
            <a:pPr algn="ctr"/>
            <a:r>
              <a:rPr lang="en-GB" dirty="0"/>
              <a:t>(macOS)</a:t>
            </a:r>
          </a:p>
        </p:txBody>
      </p:sp>
      <p:sp>
        <p:nvSpPr>
          <p:cNvPr id="32" name="Rectangle 31">
            <a:extLst>
              <a:ext uri="{FF2B5EF4-FFF2-40B4-BE49-F238E27FC236}">
                <a16:creationId xmlns:a16="http://schemas.microsoft.com/office/drawing/2014/main" id="{039424E5-091F-C54B-887E-EF2E26A23E12}"/>
              </a:ext>
            </a:extLst>
          </p:cNvPr>
          <p:cNvSpPr/>
          <p:nvPr/>
        </p:nvSpPr>
        <p:spPr>
          <a:xfrm>
            <a:off x="10181373" y="3728069"/>
            <a:ext cx="1780525" cy="154502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Audio Input Device</a:t>
            </a:r>
          </a:p>
        </p:txBody>
      </p:sp>
      <p:cxnSp>
        <p:nvCxnSpPr>
          <p:cNvPr id="34" name="Straight Arrow Connector 33">
            <a:extLst>
              <a:ext uri="{FF2B5EF4-FFF2-40B4-BE49-F238E27FC236}">
                <a16:creationId xmlns:a16="http://schemas.microsoft.com/office/drawing/2014/main" id="{C91CA267-E113-D741-97A5-7A521C900C10}"/>
              </a:ext>
            </a:extLst>
          </p:cNvPr>
          <p:cNvCxnSpPr>
            <a:stCxn id="32" idx="1"/>
            <a:endCxn id="12" idx="3"/>
          </p:cNvCxnSpPr>
          <p:nvPr/>
        </p:nvCxnSpPr>
        <p:spPr>
          <a:xfrm flipH="1">
            <a:off x="9494780" y="4500580"/>
            <a:ext cx="6865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EB7F08CD-F86B-6B4B-9432-E63B0F2E587C}"/>
              </a:ext>
            </a:extLst>
          </p:cNvPr>
          <p:cNvSpPr txBox="1"/>
          <p:nvPr/>
        </p:nvSpPr>
        <p:spPr>
          <a:xfrm>
            <a:off x="9599355" y="4499107"/>
            <a:ext cx="482824" cy="276999"/>
          </a:xfrm>
          <a:prstGeom prst="rect">
            <a:avLst/>
          </a:prstGeom>
          <a:noFill/>
        </p:spPr>
        <p:txBody>
          <a:bodyPr wrap="none" rtlCol="0">
            <a:spAutoFit/>
          </a:bodyPr>
          <a:lstStyle/>
          <a:p>
            <a:r>
              <a:rPr lang="en-GB" sz="1200" dirty="0"/>
              <a:t>Uses</a:t>
            </a:r>
          </a:p>
        </p:txBody>
      </p:sp>
      <p:sp>
        <p:nvSpPr>
          <p:cNvPr id="37" name="Rectangle 36">
            <a:extLst>
              <a:ext uri="{FF2B5EF4-FFF2-40B4-BE49-F238E27FC236}">
                <a16:creationId xmlns:a16="http://schemas.microsoft.com/office/drawing/2014/main" id="{1D10E840-0086-954E-AC87-4C518C9B2D03}"/>
              </a:ext>
            </a:extLst>
          </p:cNvPr>
          <p:cNvSpPr/>
          <p:nvPr/>
        </p:nvSpPr>
        <p:spPr>
          <a:xfrm>
            <a:off x="5161847" y="2728976"/>
            <a:ext cx="1780525" cy="1545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Main</a:t>
            </a:r>
          </a:p>
        </p:txBody>
      </p:sp>
    </p:spTree>
    <p:extLst>
      <p:ext uri="{BB962C8B-B14F-4D97-AF65-F5344CB8AC3E}">
        <p14:creationId xmlns:p14="http://schemas.microsoft.com/office/powerpoint/2010/main" val="1887723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D366092-02DD-D848-8460-FD72DF895459}"/>
              </a:ext>
            </a:extLst>
          </p:cNvPr>
          <p:cNvSpPr txBox="1"/>
          <p:nvPr/>
        </p:nvSpPr>
        <p:spPr>
          <a:xfrm>
            <a:off x="5762415" y="125574"/>
            <a:ext cx="667170" cy="369332"/>
          </a:xfrm>
          <a:prstGeom prst="rect">
            <a:avLst/>
          </a:prstGeom>
          <a:noFill/>
        </p:spPr>
        <p:txBody>
          <a:bodyPr wrap="none" rtlCol="0">
            <a:spAutoFit/>
          </a:bodyPr>
          <a:lstStyle/>
          <a:p>
            <a:r>
              <a:rPr lang="en-GB" dirty="0"/>
              <a:t>Code</a:t>
            </a:r>
          </a:p>
        </p:txBody>
      </p:sp>
      <p:pic>
        <p:nvPicPr>
          <p:cNvPr id="3" name="Picture 2">
            <a:extLst>
              <a:ext uri="{FF2B5EF4-FFF2-40B4-BE49-F238E27FC236}">
                <a16:creationId xmlns:a16="http://schemas.microsoft.com/office/drawing/2014/main" id="{BE7A2498-66D3-4845-8E39-DA209E6A5844}"/>
              </a:ext>
            </a:extLst>
          </p:cNvPr>
          <p:cNvPicPr>
            <a:picLocks noChangeAspect="1"/>
          </p:cNvPicPr>
          <p:nvPr/>
        </p:nvPicPr>
        <p:blipFill>
          <a:blip r:embed="rId2"/>
          <a:stretch>
            <a:fillRect/>
          </a:stretch>
        </p:blipFill>
        <p:spPr>
          <a:xfrm>
            <a:off x="4461442" y="494906"/>
            <a:ext cx="3269115" cy="6290921"/>
          </a:xfrm>
          <a:prstGeom prst="rect">
            <a:avLst/>
          </a:prstGeom>
        </p:spPr>
      </p:pic>
      <p:sp>
        <p:nvSpPr>
          <p:cNvPr id="5" name="TextBox 4">
            <a:extLst>
              <a:ext uri="{FF2B5EF4-FFF2-40B4-BE49-F238E27FC236}">
                <a16:creationId xmlns:a16="http://schemas.microsoft.com/office/drawing/2014/main" id="{11F33EC1-11C5-F64E-8788-AF091F044E71}"/>
              </a:ext>
            </a:extLst>
          </p:cNvPr>
          <p:cNvSpPr txBox="1"/>
          <p:nvPr/>
        </p:nvSpPr>
        <p:spPr>
          <a:xfrm>
            <a:off x="8150772" y="606973"/>
            <a:ext cx="3681249" cy="2031325"/>
          </a:xfrm>
          <a:prstGeom prst="rect">
            <a:avLst/>
          </a:prstGeom>
          <a:noFill/>
        </p:spPr>
        <p:txBody>
          <a:bodyPr wrap="square" rtlCol="0">
            <a:spAutoFit/>
          </a:bodyPr>
          <a:lstStyle/>
          <a:p>
            <a:r>
              <a:rPr lang="en-GB" sz="1400" dirty="0"/>
              <a:t>This level of detail is sufficient because it shows the methods and the design pattern for the two most complex classes, along with their fields. At the moment the other classes are simple enough that a quick glance at the code would be just as informative as a diagram.</a:t>
            </a:r>
            <a:br>
              <a:rPr lang="en-GB" sz="1400" dirty="0"/>
            </a:br>
            <a:r>
              <a:rPr lang="en-GB" sz="1400" dirty="0"/>
              <a:t>This is based off of the recommendations on c4model.com in the ‘Core diagrams’ section (Brown, n.d.). </a:t>
            </a:r>
          </a:p>
        </p:txBody>
      </p:sp>
    </p:spTree>
    <p:extLst>
      <p:ext uri="{BB962C8B-B14F-4D97-AF65-F5344CB8AC3E}">
        <p14:creationId xmlns:p14="http://schemas.microsoft.com/office/powerpoint/2010/main" val="25985019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1548</TotalTime>
  <Words>160</Words>
  <Application>Microsoft Macintosh PowerPoint</Application>
  <PresentationFormat>Widescreen</PresentationFormat>
  <Paragraphs>43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 Carter</dc:creator>
  <cp:lastModifiedBy>Tom Carter</cp:lastModifiedBy>
  <cp:revision>57</cp:revision>
  <dcterms:created xsi:type="dcterms:W3CDTF">2021-12-15T14:29:15Z</dcterms:created>
  <dcterms:modified xsi:type="dcterms:W3CDTF">2022-01-09T18:39:37Z</dcterms:modified>
</cp:coreProperties>
</file>