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roxima Nova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roximaNova-bold.fntdata"/><Relationship Id="rId12" Type="http://schemas.openxmlformats.org/officeDocument/2006/relationships/font" Target="fonts/ProximaNov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boldItalic.fntdata"/><Relationship Id="rId14" Type="http://schemas.openxmlformats.org/officeDocument/2006/relationships/font" Target="fonts/ProximaNova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n.wikipedia.org/wiki/G%C3%B6mb%C3%B6c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gowers.wordpress.com/2017/04/28/a-potential-new-polymath-project-intransitive-dice/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79bbc032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79bbc032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Bar trick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Bar trick part 2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Etsy/Amazon - not as popular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b9a3abeb_0_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b9a3abe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https://en.wikipedia.org/wiki/G%C3%B6mb%C3%B6c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f1b248858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f1b2488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Polymath (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https://gowers.wordpress.com/2017/04/28/a-potential-new-polymath-project-intransitive-dice/</a:t>
            </a:r>
            <a:r>
              <a:rPr lang="en"/>
              <a:t>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f1b248858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f1b2488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https://www.youtube.com/watch?v=TCrCT-ZECDg&amp;t=300s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General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Venue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I’ll set up a wiki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Talk topics list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>
                <a:solidFill>
                  <a:schemeClr val="dk1"/>
                </a:solidFill>
              </a:rPr>
              <a:t>Marketing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>
                <a:solidFill>
                  <a:schemeClr val="dk1"/>
                </a:solidFill>
              </a:rPr>
              <a:t>Happy to do whatever. Will you guys pitch in and share poster costs and maybe put up a few?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imath.org/~morrison/Research/IntransitiveDice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ournals.aps.org/pre/abstract/10.1103/PhysRevE.106.054409" TargetMode="External"/><Relationship Id="rId4" Type="http://schemas.openxmlformats.org/officeDocument/2006/relationships/hyperlink" Target="https://arxiv.org/abs/1809.03869" TargetMode="External"/><Relationship Id="rId5" Type="http://schemas.openxmlformats.org/officeDocument/2006/relationships/hyperlink" Target="https://arxiv.org/abs/2211.16156" TargetMode="External"/><Relationship Id="rId6" Type="http://schemas.openxmlformats.org/officeDocument/2006/relationships/hyperlink" Target="https://link.springer.com/article/10.1007/s00440-020-00994-7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341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Papers</a:t>
            </a:r>
            <a:endParaRPr/>
          </a:p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search</a:t>
            </a:r>
            <a:endParaRPr/>
          </a:p>
        </p:txBody>
      </p:sp>
      <p:sp>
        <p:nvSpPr>
          <p:cNvPr id="111" name="Google Shape;111;p2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</a:t>
            </a:r>
            <a:r>
              <a:rPr lang="en"/>
              <a:t> results for “intransitive dice”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AIM (American Institute of Mathematics) Martin Gardner 1970 article about Effron dice. </a:t>
            </a:r>
            <a:r>
              <a:rPr lang="en" sz="1400" u="sng">
                <a:latin typeface="Arial"/>
                <a:ea typeface="Arial"/>
                <a:cs typeface="Arial"/>
                <a:sym typeface="Arial"/>
                <a:hlinkClick r:id="rId3"/>
              </a:rPr>
              <a:t>https://aimath.org/~morrison/Research/IntransitiveDice.pdf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Wikipedia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Effron dice (4) described on the wikipedia page for intransitive dice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Oskar dice - 3 players, 7 dice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X-sided dice (etc)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Papers</a:t>
            </a:r>
            <a:endParaRPr/>
          </a:p>
        </p:txBody>
      </p:sp>
      <p:sp>
        <p:nvSpPr>
          <p:cNvPr id="117" name="Google Shape;117;p27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 Scholar</a:t>
            </a:r>
            <a:endParaRPr/>
          </a:p>
        </p:txBody>
      </p:sp>
      <p:sp>
        <p:nvSpPr>
          <p:cNvPr id="118" name="Google Shape;118;p2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results for “intransitive dice”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" sz="1600" u="sng">
                <a:hlinkClick r:id="rId3"/>
              </a:rPr>
              <a:t>Emerging diversity in a population of evolving intransitive dice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4"/>
              </a:rPr>
              <a:t>Intransitive machines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91283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5"/>
              </a:rPr>
              <a:t>The probability that a random triple of dice is transitive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“Polymath” 2022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" u="sng">
                <a:latin typeface="Arial"/>
                <a:ea typeface="Arial"/>
                <a:cs typeface="Arial"/>
                <a:sym typeface="Arial"/>
                <a:hlinkClick r:id="rId6"/>
              </a:rPr>
              <a:t>The probability of intransitivity in dice and close elections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(2020)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Cohomology</a:t>
            </a:r>
            <a:endParaRPr/>
          </a:p>
        </p:txBody>
      </p:sp>
      <p:sp>
        <p:nvSpPr>
          <p:cNvPr id="124" name="Google Shape;124;p2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475" y="327700"/>
            <a:ext cx="3401926" cy="4400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idx="4294967295" type="title"/>
          </p:nvPr>
        </p:nvSpPr>
        <p:spPr>
          <a:xfrm>
            <a:off x="311700" y="709050"/>
            <a:ext cx="3890100" cy="3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</a:t>
            </a:r>
            <a:r>
              <a:rPr lang="en" sz="3200"/>
              <a:t>should</a:t>
            </a:r>
            <a:r>
              <a:rPr lang="en" sz="3200"/>
              <a:t> we do next?</a:t>
            </a:r>
            <a:endParaRPr sz="32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131" name="Google Shape;131;p29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