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1" autoAdjust="0"/>
    <p:restoredTop sz="94660"/>
  </p:normalViewPr>
  <p:slideViewPr>
    <p:cSldViewPr snapToGrid="0">
      <p:cViewPr>
        <p:scale>
          <a:sx n="110" d="100"/>
          <a:sy n="110" d="100"/>
        </p:scale>
        <p:origin x="78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v-SE" smtClean="0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3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183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55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592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586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85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072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624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412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52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26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4A0DB-23A0-4C2A-BC24-C417547B364E}" type="datetimeFigureOut">
              <a:rPr lang="sv-SE" smtClean="0"/>
              <a:t>2021-04-10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015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ödesschema: Begränsare 3"/>
          <p:cNvSpPr/>
          <p:nvPr/>
        </p:nvSpPr>
        <p:spPr>
          <a:xfrm>
            <a:off x="2373087" y="849086"/>
            <a:ext cx="729044" cy="250586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tx1"/>
                </a:solidFill>
              </a:rPr>
              <a:t>Start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5" name="Flödesschema: Beslut 4"/>
          <p:cNvSpPr/>
          <p:nvPr/>
        </p:nvSpPr>
        <p:spPr>
          <a:xfrm>
            <a:off x="1879537" y="1451088"/>
            <a:ext cx="1716144" cy="59884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sv-SE" sz="1100" dirty="0" err="1">
                <a:solidFill>
                  <a:schemeClr val="tx1"/>
                </a:solidFill>
              </a:rPr>
              <a:t>graphicsForm</a:t>
            </a:r>
            <a:r>
              <a:rPr lang="sv-SE" sz="1100" dirty="0">
                <a:solidFill>
                  <a:schemeClr val="tx1"/>
                </a:solidFill>
              </a:rPr>
              <a:t> </a:t>
            </a:r>
            <a:r>
              <a:rPr lang="sv-SE" sz="1100" dirty="0" err="1">
                <a:solidFill>
                  <a:schemeClr val="tx1"/>
                </a:solidFill>
              </a:rPr>
              <a:t>created</a:t>
            </a:r>
            <a:r>
              <a:rPr lang="sv-SE" sz="11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7" name="Rak pilkoppling 6"/>
          <p:cNvCxnSpPr>
            <a:stCxn id="4" idx="2"/>
            <a:endCxn id="5" idx="0"/>
          </p:cNvCxnSpPr>
          <p:nvPr/>
        </p:nvCxnSpPr>
        <p:spPr>
          <a:xfrm>
            <a:off x="2737609" y="1099672"/>
            <a:ext cx="0" cy="35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ödesschema: Process 8"/>
          <p:cNvSpPr/>
          <p:nvPr/>
        </p:nvSpPr>
        <p:spPr>
          <a:xfrm>
            <a:off x="4380530" y="1528730"/>
            <a:ext cx="1408671" cy="4682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>
                <a:solidFill>
                  <a:schemeClr val="tx1"/>
                </a:solidFill>
              </a:rPr>
              <a:t>creatNewForm</a:t>
            </a:r>
            <a:endParaRPr lang="sv-SE" sz="1100" dirty="0">
              <a:solidFill>
                <a:schemeClr val="tx1"/>
              </a:solidFill>
            </a:endParaRPr>
          </a:p>
        </p:txBody>
      </p:sp>
      <p:cxnSp>
        <p:nvCxnSpPr>
          <p:cNvPr id="11" name="Rak pilkoppling 10"/>
          <p:cNvCxnSpPr>
            <a:stCxn id="5" idx="3"/>
            <a:endCxn id="9" idx="1"/>
          </p:cNvCxnSpPr>
          <p:nvPr/>
        </p:nvCxnSpPr>
        <p:spPr>
          <a:xfrm>
            <a:off x="3595681" y="1750509"/>
            <a:ext cx="784849" cy="1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/>
          <p:cNvSpPr txBox="1"/>
          <p:nvPr/>
        </p:nvSpPr>
        <p:spPr>
          <a:xfrm>
            <a:off x="3760318" y="1516376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 smtClean="0"/>
              <a:t>No</a:t>
            </a:r>
            <a:endParaRPr lang="sv-SE" sz="1100" dirty="0"/>
          </a:p>
        </p:txBody>
      </p:sp>
      <p:sp>
        <p:nvSpPr>
          <p:cNvPr id="10" name="Flödesschema: Process 9"/>
          <p:cNvSpPr/>
          <p:nvPr/>
        </p:nvSpPr>
        <p:spPr>
          <a:xfrm>
            <a:off x="1801603" y="2952581"/>
            <a:ext cx="1872012" cy="8791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100" b="1" u="sng" dirty="0" err="1" smtClean="0">
                <a:solidFill>
                  <a:schemeClr val="tx1"/>
                </a:solidFill>
              </a:rPr>
              <a:t>formatGraphicsForm</a:t>
            </a:r>
            <a:endParaRPr lang="sv-SE" sz="1100" b="1" u="sng" dirty="0" smtClean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Set size of</a:t>
            </a:r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pictureBox1 and </a:t>
            </a:r>
            <a:r>
              <a:rPr lang="en-US" sz="1050" dirty="0" err="1">
                <a:solidFill>
                  <a:schemeClr val="tx1"/>
                </a:solidFill>
              </a:rPr>
              <a:t>graphicsForm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sv-SE" sz="1100" dirty="0">
              <a:solidFill>
                <a:schemeClr val="tx1"/>
              </a:solidFill>
            </a:endParaRPr>
          </a:p>
        </p:txBody>
      </p:sp>
      <p:cxnSp>
        <p:nvCxnSpPr>
          <p:cNvPr id="3" name="Rak pilkoppling 2"/>
          <p:cNvCxnSpPr>
            <a:stCxn id="5" idx="2"/>
            <a:endCxn id="10" idx="0"/>
          </p:cNvCxnSpPr>
          <p:nvPr/>
        </p:nvCxnSpPr>
        <p:spPr>
          <a:xfrm>
            <a:off x="2737609" y="2049929"/>
            <a:ext cx="0" cy="90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2719770" y="2335665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 err="1" smtClean="0"/>
              <a:t>Yes</a:t>
            </a:r>
            <a:endParaRPr lang="sv-SE" sz="1100" dirty="0"/>
          </a:p>
        </p:txBody>
      </p:sp>
      <p:cxnSp>
        <p:nvCxnSpPr>
          <p:cNvPr id="13" name="Vinklad koppling 12"/>
          <p:cNvCxnSpPr>
            <a:stCxn id="9" idx="2"/>
            <a:endCxn id="10" idx="3"/>
          </p:cNvCxnSpPr>
          <p:nvPr/>
        </p:nvCxnSpPr>
        <p:spPr>
          <a:xfrm rot="5400000">
            <a:off x="3681650" y="1988960"/>
            <a:ext cx="1395182" cy="1411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ödesschema: Data 18"/>
          <p:cNvSpPr/>
          <p:nvPr/>
        </p:nvSpPr>
        <p:spPr>
          <a:xfrm>
            <a:off x="339632" y="5122436"/>
            <a:ext cx="1236617" cy="612648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Settings</a:t>
            </a:r>
          </a:p>
          <a:p>
            <a:pPr algn="ctr"/>
            <a:endParaRPr lang="sv-SE" dirty="0"/>
          </a:p>
        </p:txBody>
      </p:sp>
      <p:sp>
        <p:nvSpPr>
          <p:cNvPr id="20" name="Flödesschema: Manuella indata 19"/>
          <p:cNvSpPr/>
          <p:nvPr/>
        </p:nvSpPr>
        <p:spPr>
          <a:xfrm>
            <a:off x="557345" y="6722414"/>
            <a:ext cx="1027611" cy="722811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Manual input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21" name="Flödesschema: Kort 20"/>
          <p:cNvSpPr/>
          <p:nvPr/>
        </p:nvSpPr>
        <p:spPr>
          <a:xfrm>
            <a:off x="500740" y="5826413"/>
            <a:ext cx="914400" cy="8046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Class </a:t>
            </a:r>
            <a:r>
              <a:rPr lang="sv-SE" sz="1100" dirty="0" err="1" smtClean="0">
                <a:solidFill>
                  <a:schemeClr val="tx1"/>
                </a:solidFill>
              </a:rPr>
              <a:t>attributes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22" name="Flödesschema: Data 21"/>
          <p:cNvSpPr/>
          <p:nvPr/>
        </p:nvSpPr>
        <p:spPr>
          <a:xfrm>
            <a:off x="330385" y="2925753"/>
            <a:ext cx="1236617" cy="235840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100" dirty="0" err="1" smtClean="0">
                <a:solidFill>
                  <a:schemeClr val="tx1"/>
                </a:solidFill>
              </a:rPr>
              <a:t>PageSize</a:t>
            </a:r>
            <a:endParaRPr lang="sv-SE" sz="1100" dirty="0" smtClean="0">
              <a:solidFill>
                <a:schemeClr val="tx1"/>
              </a:solidFill>
            </a:endParaRPr>
          </a:p>
          <a:p>
            <a:pPr algn="ctr"/>
            <a:endParaRPr lang="sv-SE" dirty="0"/>
          </a:p>
        </p:txBody>
      </p:sp>
      <p:cxnSp>
        <p:nvCxnSpPr>
          <p:cNvPr id="24" name="Rak pilkoppling 23"/>
          <p:cNvCxnSpPr>
            <a:stCxn id="22" idx="5"/>
            <a:endCxn id="10" idx="1"/>
          </p:cNvCxnSpPr>
          <p:nvPr/>
        </p:nvCxnSpPr>
        <p:spPr>
          <a:xfrm>
            <a:off x="1443340" y="3043673"/>
            <a:ext cx="358263" cy="3485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ödesschema: Manuella indata 25"/>
          <p:cNvSpPr/>
          <p:nvPr/>
        </p:nvSpPr>
        <p:spPr>
          <a:xfrm>
            <a:off x="494723" y="3256206"/>
            <a:ext cx="740231" cy="280418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>
                <a:solidFill>
                  <a:schemeClr val="tx1"/>
                </a:solidFill>
              </a:rPr>
              <a:t>Scale</a:t>
            </a:r>
            <a:endParaRPr lang="sv-SE" sz="1100" dirty="0">
              <a:solidFill>
                <a:schemeClr val="tx1"/>
              </a:solidFill>
            </a:endParaRPr>
          </a:p>
        </p:txBody>
      </p:sp>
      <p:cxnSp>
        <p:nvCxnSpPr>
          <p:cNvPr id="30" name="Rak pilkoppling 29"/>
          <p:cNvCxnSpPr>
            <a:stCxn id="26" idx="3"/>
            <a:endCxn id="10" idx="1"/>
          </p:cNvCxnSpPr>
          <p:nvPr/>
        </p:nvCxnSpPr>
        <p:spPr>
          <a:xfrm flipV="1">
            <a:off x="1234954" y="3392176"/>
            <a:ext cx="566649" cy="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ödesschema: Manuella indata 33"/>
          <p:cNvSpPr/>
          <p:nvPr/>
        </p:nvSpPr>
        <p:spPr>
          <a:xfrm>
            <a:off x="1345476" y="7257009"/>
            <a:ext cx="1027611" cy="722811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Manual input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35" name="Flödesschema: Kort 34"/>
          <p:cNvSpPr/>
          <p:nvPr/>
        </p:nvSpPr>
        <p:spPr>
          <a:xfrm>
            <a:off x="272338" y="3717179"/>
            <a:ext cx="1185000" cy="30111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100" dirty="0" err="1">
                <a:solidFill>
                  <a:schemeClr val="tx1"/>
                </a:solidFill>
              </a:rPr>
              <a:t>TitleBarHeight</a:t>
            </a:r>
            <a:endParaRPr lang="sv-SE" sz="1100" dirty="0">
              <a:solidFill>
                <a:schemeClr val="tx1"/>
              </a:solidFill>
            </a:endParaRPr>
          </a:p>
        </p:txBody>
      </p:sp>
      <p:cxnSp>
        <p:nvCxnSpPr>
          <p:cNvPr id="37" name="Rak pilkoppling 36"/>
          <p:cNvCxnSpPr>
            <a:stCxn id="35" idx="3"/>
            <a:endCxn id="10" idx="1"/>
          </p:cNvCxnSpPr>
          <p:nvPr/>
        </p:nvCxnSpPr>
        <p:spPr>
          <a:xfrm flipV="1">
            <a:off x="1457338" y="3392176"/>
            <a:ext cx="344265" cy="475558"/>
          </a:xfrm>
          <a:prstGeom prst="bentConnector3">
            <a:avLst>
              <a:gd name="adj1" fmla="val 50000"/>
            </a:avLst>
          </a:prstGeom>
          <a:ln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56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24</Words>
  <Application>Microsoft Office PowerPoint</Application>
  <PresentationFormat>Bredbild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Trygve</dc:creator>
  <cp:lastModifiedBy>Trygve</cp:lastModifiedBy>
  <cp:revision>5</cp:revision>
  <dcterms:created xsi:type="dcterms:W3CDTF">2021-04-09T07:32:15Z</dcterms:created>
  <dcterms:modified xsi:type="dcterms:W3CDTF">2021-04-10T15:42:54Z</dcterms:modified>
</cp:coreProperties>
</file>