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1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 smtClean="0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183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59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8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8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7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62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1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5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6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A0DB-23A0-4C2A-BC24-C417547B364E}" type="datetimeFigureOut">
              <a:rPr lang="sv-SE" smtClean="0"/>
              <a:t>2021-04-10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7E85-B4EC-4225-8ABC-7B77B8D958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15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ödesschema: Begränsare 3"/>
          <p:cNvSpPr/>
          <p:nvPr/>
        </p:nvSpPr>
        <p:spPr>
          <a:xfrm>
            <a:off x="2491130" y="849086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Start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Flödesschema: Beslut 4"/>
          <p:cNvSpPr/>
          <p:nvPr/>
        </p:nvSpPr>
        <p:spPr>
          <a:xfrm>
            <a:off x="1997580" y="1451088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graphicsForm</a:t>
            </a:r>
            <a:r>
              <a:rPr lang="sv-SE" sz="1100" dirty="0">
                <a:solidFill>
                  <a:schemeClr val="tx1"/>
                </a:solidFill>
              </a:rPr>
              <a:t> </a:t>
            </a:r>
            <a:r>
              <a:rPr lang="sv-SE" sz="1100" dirty="0" err="1">
                <a:solidFill>
                  <a:schemeClr val="tx1"/>
                </a:solidFill>
              </a:rPr>
              <a:t>created</a:t>
            </a:r>
            <a:r>
              <a:rPr lang="sv-SE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7" name="Rak pilkoppling 6"/>
          <p:cNvCxnSpPr>
            <a:stCxn id="4" idx="2"/>
            <a:endCxn id="5" idx="0"/>
          </p:cNvCxnSpPr>
          <p:nvPr/>
        </p:nvCxnSpPr>
        <p:spPr>
          <a:xfrm>
            <a:off x="2855652" y="1099672"/>
            <a:ext cx="0" cy="35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ödesschema: Process 8"/>
          <p:cNvSpPr/>
          <p:nvPr/>
        </p:nvSpPr>
        <p:spPr>
          <a:xfrm>
            <a:off x="4380530" y="1528730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creatNewForm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/>
          <p:cNvCxnSpPr>
            <a:stCxn id="5" idx="3"/>
            <a:endCxn id="9" idx="1"/>
          </p:cNvCxnSpPr>
          <p:nvPr/>
        </p:nvCxnSpPr>
        <p:spPr>
          <a:xfrm>
            <a:off x="3713724" y="1750509"/>
            <a:ext cx="666806" cy="1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760318" y="151637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10" name="Flödesschema: Process 9"/>
          <p:cNvSpPr/>
          <p:nvPr/>
        </p:nvSpPr>
        <p:spPr>
          <a:xfrm>
            <a:off x="1919646" y="2952581"/>
            <a:ext cx="1872012" cy="8791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b="1" u="sng" dirty="0" err="1" smtClean="0">
                <a:solidFill>
                  <a:schemeClr val="tx1"/>
                </a:solidFill>
              </a:rPr>
              <a:t>formatGraphicsForm</a:t>
            </a:r>
            <a:endParaRPr lang="sv-SE" sz="1100" b="1" u="sng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Set size of</a:t>
            </a:r>
          </a:p>
          <a:p>
            <a:r>
              <a:rPr lang="en-US" sz="1050" dirty="0">
                <a:solidFill>
                  <a:schemeClr val="tx1"/>
                </a:solidFill>
              </a:rPr>
              <a:t>pictureBox1 and </a:t>
            </a:r>
            <a:r>
              <a:rPr lang="en-US" sz="1050" dirty="0" err="1">
                <a:solidFill>
                  <a:schemeClr val="tx1"/>
                </a:solidFill>
              </a:rPr>
              <a:t>graphicsForm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" name="Rak pilkoppling 2"/>
          <p:cNvCxnSpPr>
            <a:stCxn id="5" idx="2"/>
            <a:endCxn id="10" idx="0"/>
          </p:cNvCxnSpPr>
          <p:nvPr/>
        </p:nvCxnSpPr>
        <p:spPr>
          <a:xfrm>
            <a:off x="2855652" y="2049929"/>
            <a:ext cx="0" cy="90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2719770" y="233566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 smtClean="0"/>
              <a:t>Yes</a:t>
            </a:r>
            <a:endParaRPr lang="sv-SE" sz="1100" dirty="0"/>
          </a:p>
        </p:txBody>
      </p:sp>
      <p:cxnSp>
        <p:nvCxnSpPr>
          <p:cNvPr id="13" name="Vinklad koppling 12"/>
          <p:cNvCxnSpPr>
            <a:stCxn id="9" idx="2"/>
            <a:endCxn id="10" idx="3"/>
          </p:cNvCxnSpPr>
          <p:nvPr/>
        </p:nvCxnSpPr>
        <p:spPr>
          <a:xfrm rot="5400000">
            <a:off x="3740671" y="2047981"/>
            <a:ext cx="1395182" cy="1293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ödesschema: Data 18"/>
          <p:cNvSpPr/>
          <p:nvPr/>
        </p:nvSpPr>
        <p:spPr>
          <a:xfrm>
            <a:off x="339632" y="5122435"/>
            <a:ext cx="1236617" cy="48627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endParaRPr lang="sv-SE" dirty="0"/>
          </a:p>
        </p:txBody>
      </p:sp>
      <p:sp>
        <p:nvSpPr>
          <p:cNvPr id="20" name="Flödesschema: Manuella indata 19"/>
          <p:cNvSpPr/>
          <p:nvPr/>
        </p:nvSpPr>
        <p:spPr>
          <a:xfrm>
            <a:off x="557345" y="6722414"/>
            <a:ext cx="1027611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input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22" name="Flödesschema: Data 21"/>
          <p:cNvSpPr/>
          <p:nvPr/>
        </p:nvSpPr>
        <p:spPr>
          <a:xfrm>
            <a:off x="330385" y="2925753"/>
            <a:ext cx="1236617" cy="23584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PageSize</a:t>
            </a:r>
            <a:endParaRPr lang="sv-SE" sz="1100" dirty="0" smtClean="0">
              <a:solidFill>
                <a:schemeClr val="tx1"/>
              </a:solidFill>
            </a:endParaRPr>
          </a:p>
          <a:p>
            <a:pPr algn="ctr"/>
            <a:endParaRPr lang="sv-SE" dirty="0"/>
          </a:p>
        </p:txBody>
      </p:sp>
      <p:cxnSp>
        <p:nvCxnSpPr>
          <p:cNvPr id="24" name="Rak pilkoppling 23"/>
          <p:cNvCxnSpPr>
            <a:stCxn id="22" idx="5"/>
            <a:endCxn id="10" idx="1"/>
          </p:cNvCxnSpPr>
          <p:nvPr/>
        </p:nvCxnSpPr>
        <p:spPr>
          <a:xfrm>
            <a:off x="1443340" y="3043673"/>
            <a:ext cx="476306" cy="348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ödesschema: Manuella indata 25"/>
          <p:cNvSpPr/>
          <p:nvPr/>
        </p:nvSpPr>
        <p:spPr>
          <a:xfrm>
            <a:off x="494723" y="3256206"/>
            <a:ext cx="740231" cy="280418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Scale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30" name="Rak pilkoppling 29"/>
          <p:cNvCxnSpPr>
            <a:stCxn id="26" idx="3"/>
            <a:endCxn id="10" idx="1"/>
          </p:cNvCxnSpPr>
          <p:nvPr/>
        </p:nvCxnSpPr>
        <p:spPr>
          <a:xfrm flipV="1">
            <a:off x="1234954" y="3392176"/>
            <a:ext cx="684692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pilkoppling 36"/>
          <p:cNvCxnSpPr>
            <a:stCxn id="46" idx="3"/>
            <a:endCxn id="10" idx="1"/>
          </p:cNvCxnSpPr>
          <p:nvPr/>
        </p:nvCxnSpPr>
        <p:spPr>
          <a:xfrm flipV="1">
            <a:off x="1415140" y="3392176"/>
            <a:ext cx="504506" cy="464966"/>
          </a:xfrm>
          <a:prstGeom prst="bentConnector3">
            <a:avLst>
              <a:gd name="adj1" fmla="val 50000"/>
            </a:avLst>
          </a:prstGeom>
          <a:ln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ödesschema: Process 22"/>
          <p:cNvSpPr/>
          <p:nvPr/>
        </p:nvSpPr>
        <p:spPr>
          <a:xfrm>
            <a:off x="2044351" y="4220534"/>
            <a:ext cx="1622602" cy="50899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dirty="0" smtClean="0">
                <a:solidFill>
                  <a:schemeClr val="tx1"/>
                </a:solidFill>
              </a:rPr>
              <a:t>Clear </a:t>
            </a:r>
            <a:r>
              <a:rPr lang="sv-SE" sz="1100" dirty="0" err="1" smtClean="0">
                <a:solidFill>
                  <a:schemeClr val="tx1"/>
                </a:solidFill>
              </a:rPr>
              <a:t>bitmaplList</a:t>
            </a:r>
            <a:endParaRPr lang="sv-SE" sz="1100" dirty="0" smtClean="0">
              <a:solidFill>
                <a:schemeClr val="tx1"/>
              </a:solidFill>
            </a:endParaRPr>
          </a:p>
          <a:p>
            <a:r>
              <a:rPr lang="sv-SE" sz="1100" dirty="0" smtClean="0">
                <a:solidFill>
                  <a:schemeClr val="tx1"/>
                </a:solidFill>
              </a:rPr>
              <a:t>Read all </a:t>
            </a:r>
            <a:r>
              <a:rPr lang="sv-SE" sz="1100" dirty="0" err="1" smtClean="0">
                <a:solidFill>
                  <a:schemeClr val="tx1"/>
                </a:solidFill>
              </a:rPr>
              <a:t>lines</a:t>
            </a:r>
            <a:r>
              <a:rPr lang="sv-SE" sz="1100" dirty="0" smtClean="0">
                <a:solidFill>
                  <a:schemeClr val="tx1"/>
                </a:solidFill>
              </a:rPr>
              <a:t> from Sd </a:t>
            </a:r>
            <a:r>
              <a:rPr lang="sv-SE" sz="1100" dirty="0" err="1" smtClean="0">
                <a:solidFill>
                  <a:schemeClr val="tx1"/>
                </a:solidFill>
              </a:rPr>
              <a:t>file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2" name="Flödesschema: Magnetskiva 1"/>
          <p:cNvSpPr/>
          <p:nvPr/>
        </p:nvSpPr>
        <p:spPr>
          <a:xfrm>
            <a:off x="622689" y="4333344"/>
            <a:ext cx="652007" cy="28336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Sd </a:t>
            </a:r>
            <a:r>
              <a:rPr lang="sv-SE" sz="1100" dirty="0" err="1" smtClean="0">
                <a:solidFill>
                  <a:schemeClr val="tx1"/>
                </a:solidFill>
              </a:rPr>
              <a:t>file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2" name="Rak pilkoppling 11"/>
          <p:cNvCxnSpPr>
            <a:stCxn id="2" idx="4"/>
            <a:endCxn id="23" idx="1"/>
          </p:cNvCxnSpPr>
          <p:nvPr/>
        </p:nvCxnSpPr>
        <p:spPr>
          <a:xfrm>
            <a:off x="1274696" y="4475029"/>
            <a:ext cx="769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pilkoppling 27"/>
          <p:cNvCxnSpPr>
            <a:stCxn id="10" idx="2"/>
            <a:endCxn id="23" idx="0"/>
          </p:cNvCxnSpPr>
          <p:nvPr/>
        </p:nvCxnSpPr>
        <p:spPr>
          <a:xfrm>
            <a:off x="2855652" y="3831771"/>
            <a:ext cx="0" cy="38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ödesschema: Process 37"/>
          <p:cNvSpPr/>
          <p:nvPr/>
        </p:nvSpPr>
        <p:spPr>
          <a:xfrm>
            <a:off x="2267740" y="5099724"/>
            <a:ext cx="1175823" cy="2730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createSdLines</a:t>
            </a:r>
            <a:endParaRPr lang="sv-SE" sz="1100" b="1" u="sng" dirty="0">
              <a:solidFill>
                <a:schemeClr val="tx1"/>
              </a:solidFill>
            </a:endParaRPr>
          </a:p>
        </p:txBody>
      </p:sp>
      <p:cxnSp>
        <p:nvCxnSpPr>
          <p:cNvPr id="39" name="Rak pilkoppling 38"/>
          <p:cNvCxnSpPr>
            <a:stCxn id="23" idx="2"/>
            <a:endCxn id="38" idx="0"/>
          </p:cNvCxnSpPr>
          <p:nvPr/>
        </p:nvCxnSpPr>
        <p:spPr>
          <a:xfrm>
            <a:off x="2855652" y="4729525"/>
            <a:ext cx="0" cy="37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ödesschema: Intern lagring 44"/>
          <p:cNvSpPr/>
          <p:nvPr/>
        </p:nvSpPr>
        <p:spPr>
          <a:xfrm>
            <a:off x="400751" y="5939803"/>
            <a:ext cx="928174" cy="612648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Intern lagring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6" name="Flödesschema: Intern lagring 45"/>
          <p:cNvSpPr/>
          <p:nvPr/>
        </p:nvSpPr>
        <p:spPr>
          <a:xfrm>
            <a:off x="267154" y="3715540"/>
            <a:ext cx="1147986" cy="283203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>
                <a:solidFill>
                  <a:schemeClr val="tx1"/>
                </a:solidFill>
              </a:rPr>
              <a:t>TitleBarHeight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48" name="Flödesschema: Beslut 47"/>
          <p:cNvSpPr/>
          <p:nvPr/>
        </p:nvSpPr>
        <p:spPr>
          <a:xfrm>
            <a:off x="1593372" y="6484978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Desicion</a:t>
            </a:r>
            <a:endParaRPr lang="sv-S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6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ödesschema: Data 1"/>
          <p:cNvSpPr/>
          <p:nvPr/>
        </p:nvSpPr>
        <p:spPr>
          <a:xfrm>
            <a:off x="339632" y="5122435"/>
            <a:ext cx="1236617" cy="486279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Settings</a:t>
            </a:r>
          </a:p>
          <a:p>
            <a:pPr algn="ctr"/>
            <a:endParaRPr lang="sv-SE" dirty="0"/>
          </a:p>
        </p:txBody>
      </p:sp>
      <p:sp>
        <p:nvSpPr>
          <p:cNvPr id="3" name="Flödesschema: Manuella indata 2"/>
          <p:cNvSpPr/>
          <p:nvPr/>
        </p:nvSpPr>
        <p:spPr>
          <a:xfrm>
            <a:off x="557345" y="6722414"/>
            <a:ext cx="1027611" cy="72281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Manual input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5" name="Flödesschema: Process 4"/>
          <p:cNvSpPr/>
          <p:nvPr/>
        </p:nvSpPr>
        <p:spPr>
          <a:xfrm>
            <a:off x="1948935" y="1165668"/>
            <a:ext cx="1692762" cy="50566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Clear </a:t>
            </a:r>
            <a:r>
              <a:rPr lang="sv-SE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sdLines</a:t>
            </a:r>
            <a:endParaRPr lang="sv-SE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numberOfEmptyLines</a:t>
            </a:r>
            <a:r>
              <a:rPr lang="en-US" sz="1100" dirty="0">
                <a:solidFill>
                  <a:schemeClr val="tx1"/>
                </a:solidFill>
              </a:rPr>
              <a:t> = 0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Flödesschema: Intern lagring 5"/>
          <p:cNvSpPr/>
          <p:nvPr/>
        </p:nvSpPr>
        <p:spPr>
          <a:xfrm>
            <a:off x="400751" y="5939803"/>
            <a:ext cx="928174" cy="612648"/>
          </a:xfrm>
          <a:prstGeom prst="flowChartInternalStorag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Intern lagring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7" name="Flödesschema: Process 6"/>
          <p:cNvSpPr/>
          <p:nvPr/>
        </p:nvSpPr>
        <p:spPr>
          <a:xfrm>
            <a:off x="104843" y="4469583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process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8" name="Flödesschema: Process 7"/>
          <p:cNvSpPr/>
          <p:nvPr/>
        </p:nvSpPr>
        <p:spPr>
          <a:xfrm>
            <a:off x="2014060" y="1823477"/>
            <a:ext cx="1408671" cy="23650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Set i=0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9" name="Flödesschema: Process 8"/>
          <p:cNvSpPr/>
          <p:nvPr/>
        </p:nvSpPr>
        <p:spPr>
          <a:xfrm>
            <a:off x="2014060" y="2870049"/>
            <a:ext cx="1408671" cy="3795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i += 1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10" name="Flödesschema: Beslut 9"/>
          <p:cNvSpPr/>
          <p:nvPr/>
        </p:nvSpPr>
        <p:spPr>
          <a:xfrm>
            <a:off x="213078" y="7502745"/>
            <a:ext cx="1716144" cy="59884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 err="1" smtClean="0">
                <a:solidFill>
                  <a:schemeClr val="tx1"/>
                </a:solidFill>
              </a:rPr>
              <a:t>Desicion</a:t>
            </a:r>
            <a:endParaRPr lang="sv-SE" sz="1100" dirty="0">
              <a:solidFill>
                <a:schemeClr val="tx1"/>
              </a:solidFill>
            </a:endParaRPr>
          </a:p>
        </p:txBody>
      </p:sp>
      <p:sp useBgFill="1">
        <p:nvSpPr>
          <p:cNvPr id="11" name="Flödesschema: Beslut 10"/>
          <p:cNvSpPr/>
          <p:nvPr/>
        </p:nvSpPr>
        <p:spPr>
          <a:xfrm>
            <a:off x="1860323" y="3493537"/>
            <a:ext cx="1716144" cy="59884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i</a:t>
            </a:r>
            <a:r>
              <a:rPr lang="sv-SE" sz="1100" dirty="0" smtClean="0">
                <a:solidFill>
                  <a:schemeClr val="tx1"/>
                </a:solidFill>
              </a:rPr>
              <a:t> &lt; </a:t>
            </a:r>
            <a:r>
              <a:rPr lang="sv-SE" sz="1100" dirty="0" err="1" smtClean="0">
                <a:solidFill>
                  <a:schemeClr val="tx1"/>
                </a:solidFill>
              </a:rPr>
              <a:t>number</a:t>
            </a:r>
            <a:r>
              <a:rPr lang="sv-SE" sz="1100" dirty="0" smtClean="0">
                <a:solidFill>
                  <a:schemeClr val="tx1"/>
                </a:solidFill>
              </a:rPr>
              <a:t> </a:t>
            </a:r>
            <a:r>
              <a:rPr lang="sv-SE" sz="1100" dirty="0" err="1" smtClean="0">
                <a:solidFill>
                  <a:schemeClr val="tx1"/>
                </a:solidFill>
              </a:rPr>
              <a:t>of</a:t>
            </a:r>
            <a:r>
              <a:rPr lang="sv-SE" sz="1100" dirty="0" smtClean="0">
                <a:solidFill>
                  <a:schemeClr val="tx1"/>
                </a:solidFill>
              </a:rPr>
              <a:t> </a:t>
            </a:r>
            <a:r>
              <a:rPr lang="sv-SE" sz="1100" dirty="0" err="1" smtClean="0">
                <a:solidFill>
                  <a:schemeClr val="tx1"/>
                </a:solidFill>
              </a:rPr>
              <a:t>sdLines</a:t>
            </a:r>
            <a:r>
              <a:rPr lang="sv-SE" sz="1100" dirty="0" smtClean="0">
                <a:solidFill>
                  <a:schemeClr val="tx1"/>
                </a:solidFill>
              </a:rPr>
              <a:t>?</a:t>
            </a:r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12" name="Flödesschema: Process 11"/>
          <p:cNvSpPr/>
          <p:nvPr/>
        </p:nvSpPr>
        <p:spPr>
          <a:xfrm>
            <a:off x="2014060" y="2292989"/>
            <a:ext cx="1408671" cy="3795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/>
                </a:solidFill>
              </a:rPr>
              <a:t>Process </a:t>
            </a:r>
            <a:r>
              <a:rPr lang="sv-SE" sz="1100" dirty="0" err="1" smtClean="0">
                <a:solidFill>
                  <a:schemeClr val="tx1"/>
                </a:solidFill>
              </a:rPr>
              <a:t>line</a:t>
            </a:r>
            <a:r>
              <a:rPr lang="sv-SE" sz="1100" dirty="0" smtClean="0">
                <a:solidFill>
                  <a:schemeClr val="tx1"/>
                </a:solidFill>
              </a:rPr>
              <a:t> i</a:t>
            </a:r>
            <a:endParaRPr lang="sv-SE" sz="1100" dirty="0">
              <a:solidFill>
                <a:schemeClr val="tx1"/>
              </a:solidFill>
            </a:endParaRPr>
          </a:p>
        </p:txBody>
      </p:sp>
      <p:cxnSp>
        <p:nvCxnSpPr>
          <p:cNvPr id="14" name="Rak pilkoppling 13"/>
          <p:cNvCxnSpPr>
            <a:stCxn id="5" idx="2"/>
            <a:endCxn id="8" idx="0"/>
          </p:cNvCxnSpPr>
          <p:nvPr/>
        </p:nvCxnSpPr>
        <p:spPr>
          <a:xfrm flipH="1">
            <a:off x="2718396" y="1671334"/>
            <a:ext cx="76920" cy="15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/>
          <p:cNvCxnSpPr/>
          <p:nvPr/>
        </p:nvCxnSpPr>
        <p:spPr>
          <a:xfrm>
            <a:off x="2718395" y="2059986"/>
            <a:ext cx="0" cy="23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koppling 19"/>
          <p:cNvCxnSpPr/>
          <p:nvPr/>
        </p:nvCxnSpPr>
        <p:spPr>
          <a:xfrm>
            <a:off x="2718395" y="2672572"/>
            <a:ext cx="0" cy="19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pilkoppling 23"/>
          <p:cNvCxnSpPr/>
          <p:nvPr/>
        </p:nvCxnSpPr>
        <p:spPr>
          <a:xfrm flipH="1">
            <a:off x="2718395" y="3249632"/>
            <a:ext cx="1" cy="24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ad koppling 26"/>
          <p:cNvCxnSpPr>
            <a:stCxn id="11" idx="3"/>
            <a:endCxn id="12" idx="3"/>
          </p:cNvCxnSpPr>
          <p:nvPr/>
        </p:nvCxnSpPr>
        <p:spPr>
          <a:xfrm flipH="1" flipV="1">
            <a:off x="3422731" y="2482781"/>
            <a:ext cx="153736" cy="1310177"/>
          </a:xfrm>
          <a:prstGeom prst="bentConnector3">
            <a:avLst>
              <a:gd name="adj1" fmla="val -148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/>
          <p:cNvCxnSpPr>
            <a:stCxn id="11" idx="2"/>
            <a:endCxn id="35" idx="0"/>
          </p:cNvCxnSpPr>
          <p:nvPr/>
        </p:nvCxnSpPr>
        <p:spPr>
          <a:xfrm>
            <a:off x="2718395" y="4092378"/>
            <a:ext cx="1" cy="43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ödesschema: Process 34"/>
          <p:cNvSpPr/>
          <p:nvPr/>
        </p:nvSpPr>
        <p:spPr>
          <a:xfrm>
            <a:off x="2014060" y="4527330"/>
            <a:ext cx="1408671" cy="4682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00" dirty="0">
              <a:solidFill>
                <a:schemeClr val="tx1"/>
              </a:solidFill>
            </a:endParaRPr>
          </a:p>
        </p:txBody>
      </p:sp>
      <p:sp>
        <p:nvSpPr>
          <p:cNvPr id="39" name="Flödesschema: Process 38"/>
          <p:cNvSpPr/>
          <p:nvPr/>
        </p:nvSpPr>
        <p:spPr>
          <a:xfrm>
            <a:off x="256173" y="371036"/>
            <a:ext cx="1692762" cy="2875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sz="11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createSdLines</a:t>
            </a:r>
            <a:endParaRPr lang="sv-SE" sz="1100" b="1" u="sng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lödesschema: Begränsare 39"/>
          <p:cNvSpPr/>
          <p:nvPr/>
        </p:nvSpPr>
        <p:spPr>
          <a:xfrm>
            <a:off x="2430794" y="827895"/>
            <a:ext cx="729044" cy="250586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Start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42" name="Rak pilkoppling 41"/>
          <p:cNvCxnSpPr>
            <a:stCxn id="40" idx="2"/>
            <a:endCxn id="5" idx="0"/>
          </p:cNvCxnSpPr>
          <p:nvPr/>
        </p:nvCxnSpPr>
        <p:spPr>
          <a:xfrm>
            <a:off x="2795316" y="1078481"/>
            <a:ext cx="0" cy="8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9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63</Words>
  <Application>Microsoft Office PowerPoint</Application>
  <PresentationFormat>Bredbild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Office-tema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Trygve</dc:creator>
  <cp:lastModifiedBy>Trygve</cp:lastModifiedBy>
  <cp:revision>10</cp:revision>
  <dcterms:created xsi:type="dcterms:W3CDTF">2021-04-09T07:32:15Z</dcterms:created>
  <dcterms:modified xsi:type="dcterms:W3CDTF">2021-04-10T17:41:28Z</dcterms:modified>
</cp:coreProperties>
</file>