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1" autoAdjust="0"/>
    <p:restoredTop sz="94660"/>
  </p:normalViewPr>
  <p:slideViewPr>
    <p:cSldViewPr snapToGrid="0">
      <p:cViewPr varScale="1">
        <p:scale>
          <a:sx n="73" d="100"/>
          <a:sy n="73" d="100"/>
        </p:scale>
        <p:origin x="14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v-SE" smtClean="0"/>
              <a:t>Klicka om du vill redigera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A0DB-23A0-4C2A-BC24-C417547B364E}" type="datetimeFigureOut">
              <a:rPr lang="sv-SE" smtClean="0"/>
              <a:t>2021-04-17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37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A0DB-23A0-4C2A-BC24-C417547B364E}" type="datetimeFigureOut">
              <a:rPr lang="sv-SE" smtClean="0"/>
              <a:t>2021-04-17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6183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A0DB-23A0-4C2A-BC24-C417547B364E}" type="datetimeFigureOut">
              <a:rPr lang="sv-SE" smtClean="0"/>
              <a:t>2021-04-17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455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A0DB-23A0-4C2A-BC24-C417547B364E}" type="datetimeFigureOut">
              <a:rPr lang="sv-SE" smtClean="0"/>
              <a:t>2021-04-17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592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A0DB-23A0-4C2A-BC24-C417547B364E}" type="datetimeFigureOut">
              <a:rPr lang="sv-SE" smtClean="0"/>
              <a:t>2021-04-17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7586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A0DB-23A0-4C2A-BC24-C417547B364E}" type="datetimeFigureOut">
              <a:rPr lang="sv-SE" smtClean="0"/>
              <a:t>2021-04-17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985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A0DB-23A0-4C2A-BC24-C417547B364E}" type="datetimeFigureOut">
              <a:rPr lang="sv-SE" smtClean="0"/>
              <a:t>2021-04-17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072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A0DB-23A0-4C2A-BC24-C417547B364E}" type="datetimeFigureOut">
              <a:rPr lang="sv-SE" smtClean="0"/>
              <a:t>2021-04-17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624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A0DB-23A0-4C2A-BC24-C417547B364E}" type="datetimeFigureOut">
              <a:rPr lang="sv-SE" smtClean="0"/>
              <a:t>2021-04-17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412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A0DB-23A0-4C2A-BC24-C417547B364E}" type="datetimeFigureOut">
              <a:rPr lang="sv-SE" smtClean="0"/>
              <a:t>2021-04-17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52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A0DB-23A0-4C2A-BC24-C417547B364E}" type="datetimeFigureOut">
              <a:rPr lang="sv-SE" smtClean="0"/>
              <a:t>2021-04-17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265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4A0DB-23A0-4C2A-BC24-C417547B364E}" type="datetimeFigureOut">
              <a:rPr lang="sv-SE" smtClean="0"/>
              <a:t>2021-04-17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015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ödesschema: Begränsare 3"/>
          <p:cNvSpPr/>
          <p:nvPr/>
        </p:nvSpPr>
        <p:spPr>
          <a:xfrm>
            <a:off x="2561261" y="849086"/>
            <a:ext cx="729044" cy="250586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>
                <a:solidFill>
                  <a:schemeClr val="tx1"/>
                </a:solidFill>
              </a:rPr>
              <a:t>Start</a:t>
            </a:r>
            <a:endParaRPr lang="sv-SE" sz="1200" dirty="0">
              <a:solidFill>
                <a:schemeClr val="tx1"/>
              </a:solidFill>
            </a:endParaRPr>
          </a:p>
        </p:txBody>
      </p:sp>
      <p:sp>
        <p:nvSpPr>
          <p:cNvPr id="5" name="Flödesschema: Beslut 4"/>
          <p:cNvSpPr/>
          <p:nvPr/>
        </p:nvSpPr>
        <p:spPr>
          <a:xfrm>
            <a:off x="2067711" y="1451088"/>
            <a:ext cx="1716144" cy="598841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sv-SE" sz="1100" dirty="0" err="1">
                <a:solidFill>
                  <a:schemeClr val="tx1"/>
                </a:solidFill>
              </a:rPr>
              <a:t>graphicsForm</a:t>
            </a:r>
            <a:r>
              <a:rPr lang="sv-SE" sz="1100" dirty="0">
                <a:solidFill>
                  <a:schemeClr val="tx1"/>
                </a:solidFill>
              </a:rPr>
              <a:t> </a:t>
            </a:r>
            <a:r>
              <a:rPr lang="sv-SE" sz="1100" dirty="0" err="1">
                <a:solidFill>
                  <a:schemeClr val="tx1"/>
                </a:solidFill>
              </a:rPr>
              <a:t>created</a:t>
            </a:r>
            <a:r>
              <a:rPr lang="sv-SE" sz="11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7" name="Rak pilkoppling 6"/>
          <p:cNvCxnSpPr>
            <a:stCxn id="4" idx="2"/>
            <a:endCxn id="5" idx="0"/>
          </p:cNvCxnSpPr>
          <p:nvPr/>
        </p:nvCxnSpPr>
        <p:spPr>
          <a:xfrm>
            <a:off x="2925783" y="1099672"/>
            <a:ext cx="0" cy="351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ödesschema: Process 8"/>
          <p:cNvSpPr/>
          <p:nvPr/>
        </p:nvSpPr>
        <p:spPr>
          <a:xfrm>
            <a:off x="4380530" y="1528730"/>
            <a:ext cx="1408671" cy="46826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err="1" smtClean="0">
                <a:solidFill>
                  <a:schemeClr val="tx1"/>
                </a:solidFill>
              </a:rPr>
              <a:t>creatNewForm</a:t>
            </a:r>
            <a:endParaRPr lang="sv-SE" sz="1100" dirty="0">
              <a:solidFill>
                <a:schemeClr val="tx1"/>
              </a:solidFill>
            </a:endParaRPr>
          </a:p>
        </p:txBody>
      </p:sp>
      <p:cxnSp>
        <p:nvCxnSpPr>
          <p:cNvPr id="11" name="Rak pilkoppling 10"/>
          <p:cNvCxnSpPr>
            <a:stCxn id="5" idx="3"/>
            <a:endCxn id="9" idx="1"/>
          </p:cNvCxnSpPr>
          <p:nvPr/>
        </p:nvCxnSpPr>
        <p:spPr>
          <a:xfrm>
            <a:off x="3783855" y="1750509"/>
            <a:ext cx="596675" cy="12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ruta 14"/>
          <p:cNvSpPr txBox="1"/>
          <p:nvPr/>
        </p:nvSpPr>
        <p:spPr>
          <a:xfrm>
            <a:off x="3760318" y="1516376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 smtClean="0"/>
              <a:t>No</a:t>
            </a:r>
            <a:endParaRPr lang="sv-SE" sz="1100" dirty="0"/>
          </a:p>
        </p:txBody>
      </p:sp>
      <p:sp>
        <p:nvSpPr>
          <p:cNvPr id="10" name="Flödesschema: Process 9"/>
          <p:cNvSpPr/>
          <p:nvPr/>
        </p:nvSpPr>
        <p:spPr>
          <a:xfrm>
            <a:off x="1989777" y="2672799"/>
            <a:ext cx="2063608" cy="6691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100" b="1" u="sng" dirty="0" err="1" smtClean="0">
                <a:solidFill>
                  <a:schemeClr val="tx1"/>
                </a:solidFill>
              </a:rPr>
              <a:t>formatGraphicsForm</a:t>
            </a:r>
            <a:endParaRPr lang="sv-SE" sz="1100" b="1" u="sng" dirty="0" smtClean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Set size </a:t>
            </a:r>
            <a:r>
              <a:rPr lang="en-U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of pictureBox1 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and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graphicsForm</a:t>
            </a:r>
            <a:endParaRPr 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sv-SE" sz="1100" dirty="0">
              <a:solidFill>
                <a:schemeClr val="tx1"/>
              </a:solidFill>
            </a:endParaRPr>
          </a:p>
        </p:txBody>
      </p:sp>
      <p:cxnSp>
        <p:nvCxnSpPr>
          <p:cNvPr id="3" name="Rak pilkoppling 2"/>
          <p:cNvCxnSpPr>
            <a:stCxn id="5" idx="2"/>
            <a:endCxn id="10" idx="0"/>
          </p:cNvCxnSpPr>
          <p:nvPr/>
        </p:nvCxnSpPr>
        <p:spPr>
          <a:xfrm>
            <a:off x="2925783" y="2049929"/>
            <a:ext cx="95798" cy="62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/>
          <p:cNvSpPr txBox="1"/>
          <p:nvPr/>
        </p:nvSpPr>
        <p:spPr>
          <a:xfrm>
            <a:off x="2659281" y="2160431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 err="1" smtClean="0"/>
              <a:t>Yes</a:t>
            </a:r>
            <a:endParaRPr lang="sv-SE" sz="1100" dirty="0"/>
          </a:p>
        </p:txBody>
      </p:sp>
      <p:cxnSp>
        <p:nvCxnSpPr>
          <p:cNvPr id="13" name="Vinklad koppling 12"/>
          <p:cNvCxnSpPr>
            <a:stCxn id="9" idx="2"/>
            <a:endCxn id="10" idx="3"/>
          </p:cNvCxnSpPr>
          <p:nvPr/>
        </p:nvCxnSpPr>
        <p:spPr>
          <a:xfrm rot="5400000">
            <a:off x="4063946" y="1986434"/>
            <a:ext cx="1010361" cy="10314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ödesschema: Data 18"/>
          <p:cNvSpPr/>
          <p:nvPr/>
        </p:nvSpPr>
        <p:spPr>
          <a:xfrm>
            <a:off x="356755" y="9224172"/>
            <a:ext cx="1236617" cy="486279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schemeClr val="tx1"/>
                </a:solidFill>
              </a:rPr>
              <a:t>Settings</a:t>
            </a:r>
          </a:p>
          <a:p>
            <a:pPr algn="ctr"/>
            <a:endParaRPr lang="sv-SE" dirty="0"/>
          </a:p>
        </p:txBody>
      </p:sp>
      <p:sp>
        <p:nvSpPr>
          <p:cNvPr id="22" name="Flödesschema: Data 21"/>
          <p:cNvSpPr/>
          <p:nvPr/>
        </p:nvSpPr>
        <p:spPr>
          <a:xfrm>
            <a:off x="330385" y="2645971"/>
            <a:ext cx="1236617" cy="235840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100" dirty="0" err="1" smtClean="0">
                <a:solidFill>
                  <a:schemeClr val="tx1"/>
                </a:solidFill>
              </a:rPr>
              <a:t>PageSize</a:t>
            </a:r>
            <a:endParaRPr lang="sv-SE" sz="1100" dirty="0" smtClean="0">
              <a:solidFill>
                <a:schemeClr val="tx1"/>
              </a:solidFill>
            </a:endParaRPr>
          </a:p>
          <a:p>
            <a:pPr algn="ctr"/>
            <a:endParaRPr lang="sv-SE" dirty="0"/>
          </a:p>
        </p:txBody>
      </p:sp>
      <p:cxnSp>
        <p:nvCxnSpPr>
          <p:cNvPr id="24" name="Rak pilkoppling 23"/>
          <p:cNvCxnSpPr>
            <a:stCxn id="22" idx="5"/>
            <a:endCxn id="10" idx="1"/>
          </p:cNvCxnSpPr>
          <p:nvPr/>
        </p:nvCxnSpPr>
        <p:spPr>
          <a:xfrm>
            <a:off x="1443340" y="2763891"/>
            <a:ext cx="546437" cy="2434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ödesschema: Manuella indata 25"/>
          <p:cNvSpPr/>
          <p:nvPr/>
        </p:nvSpPr>
        <p:spPr>
          <a:xfrm>
            <a:off x="494723" y="2976424"/>
            <a:ext cx="740231" cy="280418"/>
          </a:xfrm>
          <a:prstGeom prst="flowChartManualIn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err="1" smtClean="0">
                <a:solidFill>
                  <a:schemeClr val="tx1"/>
                </a:solidFill>
              </a:rPr>
              <a:t>Scale</a:t>
            </a:r>
            <a:endParaRPr lang="sv-SE" sz="1100" dirty="0">
              <a:solidFill>
                <a:schemeClr val="tx1"/>
              </a:solidFill>
            </a:endParaRPr>
          </a:p>
        </p:txBody>
      </p:sp>
      <p:cxnSp>
        <p:nvCxnSpPr>
          <p:cNvPr id="30" name="Rak pilkoppling 29"/>
          <p:cNvCxnSpPr>
            <a:stCxn id="26" idx="3"/>
            <a:endCxn id="10" idx="1"/>
          </p:cNvCxnSpPr>
          <p:nvPr/>
        </p:nvCxnSpPr>
        <p:spPr>
          <a:xfrm flipV="1">
            <a:off x="1234954" y="3007355"/>
            <a:ext cx="754823" cy="1092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ak pilkoppling 36"/>
          <p:cNvCxnSpPr>
            <a:stCxn id="46" idx="3"/>
            <a:endCxn id="10" idx="1"/>
          </p:cNvCxnSpPr>
          <p:nvPr/>
        </p:nvCxnSpPr>
        <p:spPr>
          <a:xfrm flipV="1">
            <a:off x="1415140" y="3007355"/>
            <a:ext cx="574637" cy="570005"/>
          </a:xfrm>
          <a:prstGeom prst="bentConnector3">
            <a:avLst>
              <a:gd name="adj1" fmla="val 50000"/>
            </a:avLst>
          </a:prstGeom>
          <a:ln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ödesschema: Process 22"/>
          <p:cNvSpPr/>
          <p:nvPr/>
        </p:nvSpPr>
        <p:spPr>
          <a:xfrm>
            <a:off x="2138995" y="3934283"/>
            <a:ext cx="1669373" cy="55928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Clear </a:t>
            </a:r>
            <a:r>
              <a:rPr lang="sv-SE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bitmaplList</a:t>
            </a:r>
            <a:endParaRPr lang="sv-SE" sz="11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sv-SE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Read all </a:t>
            </a:r>
            <a:r>
              <a:rPr lang="sv-SE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lines</a:t>
            </a:r>
            <a:r>
              <a:rPr lang="sv-SE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from Sd </a:t>
            </a:r>
            <a:r>
              <a:rPr lang="sv-SE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file</a:t>
            </a:r>
            <a:endParaRPr lang="sv-SE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Flödesschema: Magnetskiva 1"/>
          <p:cNvSpPr/>
          <p:nvPr/>
        </p:nvSpPr>
        <p:spPr>
          <a:xfrm>
            <a:off x="622689" y="4333344"/>
            <a:ext cx="652007" cy="283369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schemeClr val="tx1"/>
                </a:solidFill>
              </a:rPr>
              <a:t>Sd </a:t>
            </a:r>
            <a:r>
              <a:rPr lang="sv-SE" sz="1100" dirty="0" err="1" smtClean="0">
                <a:solidFill>
                  <a:schemeClr val="tx1"/>
                </a:solidFill>
              </a:rPr>
              <a:t>file</a:t>
            </a:r>
            <a:endParaRPr lang="sv-SE" sz="1100" dirty="0">
              <a:solidFill>
                <a:schemeClr val="tx1"/>
              </a:solidFill>
            </a:endParaRPr>
          </a:p>
        </p:txBody>
      </p:sp>
      <p:cxnSp>
        <p:nvCxnSpPr>
          <p:cNvPr id="12" name="Rak pilkoppling 11"/>
          <p:cNvCxnSpPr>
            <a:stCxn id="2" idx="4"/>
            <a:endCxn id="23" idx="1"/>
          </p:cNvCxnSpPr>
          <p:nvPr/>
        </p:nvCxnSpPr>
        <p:spPr>
          <a:xfrm flipV="1">
            <a:off x="1274696" y="4213928"/>
            <a:ext cx="864299" cy="261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k pilkoppling 27"/>
          <p:cNvCxnSpPr>
            <a:stCxn id="10" idx="2"/>
            <a:endCxn id="23" idx="0"/>
          </p:cNvCxnSpPr>
          <p:nvPr/>
        </p:nvCxnSpPr>
        <p:spPr>
          <a:xfrm flipH="1">
            <a:off x="2973682" y="3341911"/>
            <a:ext cx="47899" cy="592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ödesschema: Process 37"/>
          <p:cNvSpPr/>
          <p:nvPr/>
        </p:nvSpPr>
        <p:spPr>
          <a:xfrm>
            <a:off x="2337872" y="4659803"/>
            <a:ext cx="1399212" cy="54751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sz="1100" b="1" u="sng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createSdLines</a:t>
            </a:r>
            <a:endParaRPr lang="sv-SE" sz="1100" b="1" u="sng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sz="1100" b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100" b="1" u="sng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see</a:t>
            </a:r>
            <a:r>
              <a:rPr lang="sv-SE" sz="1100" b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100" b="1" u="sng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flowchart</a:t>
            </a:r>
            <a:r>
              <a:rPr lang="sv-SE" sz="1100" b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sv-SE" sz="1100" b="1" u="sng" dirty="0">
              <a:solidFill>
                <a:schemeClr val="tx1"/>
              </a:solidFill>
            </a:endParaRPr>
          </a:p>
        </p:txBody>
      </p:sp>
      <p:cxnSp>
        <p:nvCxnSpPr>
          <p:cNvPr id="39" name="Rak pilkoppling 38"/>
          <p:cNvCxnSpPr>
            <a:stCxn id="23" idx="2"/>
            <a:endCxn id="38" idx="0"/>
          </p:cNvCxnSpPr>
          <p:nvPr/>
        </p:nvCxnSpPr>
        <p:spPr>
          <a:xfrm>
            <a:off x="2973682" y="4493572"/>
            <a:ext cx="63796" cy="16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ödesschema: Intern lagring 44"/>
          <p:cNvSpPr/>
          <p:nvPr/>
        </p:nvSpPr>
        <p:spPr>
          <a:xfrm>
            <a:off x="417874" y="10041540"/>
            <a:ext cx="928174" cy="612648"/>
          </a:xfrm>
          <a:prstGeom prst="flowChartInternalStorag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schemeClr val="tx1"/>
                </a:solidFill>
              </a:rPr>
              <a:t>Intern lagring</a:t>
            </a:r>
            <a:endParaRPr lang="sv-SE" sz="1100" dirty="0">
              <a:solidFill>
                <a:schemeClr val="tx1"/>
              </a:solidFill>
            </a:endParaRPr>
          </a:p>
        </p:txBody>
      </p:sp>
      <p:sp>
        <p:nvSpPr>
          <p:cNvPr id="46" name="Flödesschema: Intern lagring 45"/>
          <p:cNvSpPr/>
          <p:nvPr/>
        </p:nvSpPr>
        <p:spPr>
          <a:xfrm>
            <a:off x="267154" y="3435758"/>
            <a:ext cx="1147986" cy="283203"/>
          </a:xfrm>
          <a:prstGeom prst="flowChartInternalStorag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err="1">
                <a:solidFill>
                  <a:schemeClr val="tx1"/>
                </a:solidFill>
              </a:rPr>
              <a:t>TitleBarHeight</a:t>
            </a:r>
            <a:endParaRPr lang="sv-SE" sz="1100" dirty="0">
              <a:solidFill>
                <a:schemeClr val="tx1"/>
              </a:solidFill>
            </a:endParaRPr>
          </a:p>
        </p:txBody>
      </p:sp>
      <p:sp>
        <p:nvSpPr>
          <p:cNvPr id="48" name="Flödesschema: Beslut 47"/>
          <p:cNvSpPr/>
          <p:nvPr/>
        </p:nvSpPr>
        <p:spPr>
          <a:xfrm>
            <a:off x="1681493" y="10514139"/>
            <a:ext cx="1716144" cy="598841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sv-SE" sz="1100" dirty="0" err="1" smtClean="0">
                <a:solidFill>
                  <a:schemeClr val="tx1"/>
                </a:solidFill>
              </a:rPr>
              <a:t>Desicion</a:t>
            </a:r>
            <a:endParaRPr lang="sv-SE" sz="1100" dirty="0">
              <a:solidFill>
                <a:schemeClr val="tx1"/>
              </a:solidFill>
            </a:endParaRPr>
          </a:p>
        </p:txBody>
      </p:sp>
      <p:sp>
        <p:nvSpPr>
          <p:cNvPr id="29" name="Flödesschema: Process 28"/>
          <p:cNvSpPr/>
          <p:nvPr/>
        </p:nvSpPr>
        <p:spPr>
          <a:xfrm>
            <a:off x="2114482" y="5365589"/>
            <a:ext cx="1880819" cy="8401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Create</a:t>
            </a:r>
            <a:r>
              <a:rPr lang="sv-SE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page </a:t>
            </a:r>
            <a:r>
              <a:rPr lang="sv-SE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bitmap</a:t>
            </a:r>
            <a:endParaRPr lang="sv-SE" sz="11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Set y= </a:t>
            </a:r>
            <a:r>
              <a:rPr lang="sv-S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mus.MarginTop</a:t>
            </a:r>
            <a:r>
              <a:rPr lang="sv-SE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Set </a:t>
            </a:r>
            <a:r>
              <a:rPr lang="sv-SE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pageNumber</a:t>
            </a:r>
            <a:r>
              <a:rPr lang="sv-SE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1</a:t>
            </a:r>
          </a:p>
          <a:p>
            <a:r>
              <a:rPr lang="sv-SE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Set </a:t>
            </a:r>
            <a:r>
              <a:rPr lang="sv-SE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currentXoffset</a:t>
            </a:r>
            <a:r>
              <a:rPr lang="sv-SE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100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  <a:endParaRPr lang="sv-SE" sz="1100" dirty="0">
              <a:solidFill>
                <a:schemeClr val="tx1"/>
              </a:solidFill>
            </a:endParaRPr>
          </a:p>
        </p:txBody>
      </p:sp>
      <p:sp>
        <p:nvSpPr>
          <p:cNvPr id="31" name="Flödesschema: Data 30"/>
          <p:cNvSpPr/>
          <p:nvPr/>
        </p:nvSpPr>
        <p:spPr>
          <a:xfrm>
            <a:off x="248074" y="5667831"/>
            <a:ext cx="1524541" cy="277704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MarginTop</a:t>
            </a:r>
            <a:endParaRPr lang="sv-SE" sz="1100" dirty="0" smtClean="0">
              <a:solidFill>
                <a:schemeClr val="tx1"/>
              </a:solidFill>
            </a:endParaRPr>
          </a:p>
        </p:txBody>
      </p:sp>
      <p:cxnSp>
        <p:nvCxnSpPr>
          <p:cNvPr id="8" name="Rak pilkoppling 7"/>
          <p:cNvCxnSpPr>
            <a:stCxn id="31" idx="5"/>
            <a:endCxn id="29" idx="1"/>
          </p:cNvCxnSpPr>
          <p:nvPr/>
        </p:nvCxnSpPr>
        <p:spPr>
          <a:xfrm flipV="1">
            <a:off x="1620161" y="5785663"/>
            <a:ext cx="494321" cy="2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ödesschema: Process 39"/>
          <p:cNvSpPr/>
          <p:nvPr/>
        </p:nvSpPr>
        <p:spPr>
          <a:xfrm>
            <a:off x="2114482" y="6407662"/>
            <a:ext cx="1622602" cy="27919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100" b="1" u="sng" dirty="0" err="1" smtClean="0">
                <a:solidFill>
                  <a:schemeClr val="tx1"/>
                </a:solidFill>
              </a:rPr>
              <a:t>writePageHeader</a:t>
            </a:r>
            <a:endParaRPr lang="sv-SE" sz="1100" b="1" u="sng" dirty="0">
              <a:solidFill>
                <a:schemeClr val="tx1"/>
              </a:solidFill>
            </a:endParaRPr>
          </a:p>
        </p:txBody>
      </p:sp>
      <p:sp>
        <p:nvSpPr>
          <p:cNvPr id="41" name="Flödesschema: Process 40"/>
          <p:cNvSpPr/>
          <p:nvPr/>
        </p:nvSpPr>
        <p:spPr>
          <a:xfrm>
            <a:off x="2114482" y="6906209"/>
            <a:ext cx="1622602" cy="27919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100" b="1" u="sng" dirty="0" err="1" smtClean="0">
                <a:solidFill>
                  <a:schemeClr val="tx1"/>
                </a:solidFill>
              </a:rPr>
              <a:t>writeCopyright</a:t>
            </a:r>
            <a:endParaRPr lang="sv-SE" sz="1100" b="1" u="sng" dirty="0">
              <a:solidFill>
                <a:schemeClr val="tx1"/>
              </a:solidFill>
            </a:endParaRPr>
          </a:p>
        </p:txBody>
      </p:sp>
      <p:cxnSp>
        <p:nvCxnSpPr>
          <p:cNvPr id="33" name="Rak pilkoppling 32"/>
          <p:cNvCxnSpPr>
            <a:stCxn id="38" idx="2"/>
            <a:endCxn id="29" idx="0"/>
          </p:cNvCxnSpPr>
          <p:nvPr/>
        </p:nvCxnSpPr>
        <p:spPr>
          <a:xfrm>
            <a:off x="3037478" y="5207313"/>
            <a:ext cx="17414" cy="15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ak pilkoppling 42"/>
          <p:cNvCxnSpPr>
            <a:stCxn id="29" idx="2"/>
            <a:endCxn id="40" idx="0"/>
          </p:cNvCxnSpPr>
          <p:nvPr/>
        </p:nvCxnSpPr>
        <p:spPr>
          <a:xfrm flipH="1">
            <a:off x="2925783" y="6205737"/>
            <a:ext cx="129109" cy="20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ak pilkoppling 46"/>
          <p:cNvCxnSpPr>
            <a:stCxn id="40" idx="2"/>
            <a:endCxn id="41" idx="0"/>
          </p:cNvCxnSpPr>
          <p:nvPr/>
        </p:nvCxnSpPr>
        <p:spPr>
          <a:xfrm>
            <a:off x="2925783" y="6686857"/>
            <a:ext cx="0" cy="219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ödesschema: Process 78"/>
          <p:cNvSpPr/>
          <p:nvPr/>
        </p:nvSpPr>
        <p:spPr>
          <a:xfrm>
            <a:off x="1903036" y="7465688"/>
            <a:ext cx="1880819" cy="8401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sv-SE" sz="11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y </a:t>
            </a:r>
            <a:r>
              <a:rPr lang="sv-SE" sz="1100" dirty="0">
                <a:solidFill>
                  <a:prstClr val="black"/>
                </a:solidFill>
                <a:latin typeface="Consolas" panose="020B0609020204030204" pitchFamily="49" charset="0"/>
              </a:rPr>
              <a:t>+= </a:t>
            </a:r>
            <a:r>
              <a:rPr lang="sv-SE" sz="11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lineHeight</a:t>
            </a:r>
            <a:endParaRPr lang="sv-SE" sz="11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Flödesschema: Manuella indata 41"/>
          <p:cNvSpPr/>
          <p:nvPr/>
        </p:nvSpPr>
        <p:spPr>
          <a:xfrm>
            <a:off x="1702458" y="9623727"/>
            <a:ext cx="1457636" cy="722811"/>
          </a:xfrm>
          <a:prstGeom prst="flowChartManualIn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schemeClr val="tx1"/>
                </a:solidFill>
              </a:rPr>
              <a:t>Manual </a:t>
            </a:r>
            <a:r>
              <a:rPr lang="sv-SE" sz="1100" dirty="0" smtClean="0">
                <a:solidFill>
                  <a:schemeClr val="tx1"/>
                </a:solidFill>
              </a:rPr>
              <a:t>input/</a:t>
            </a:r>
            <a:r>
              <a:rPr lang="sv-SE" sz="1100" dirty="0" err="1" smtClean="0">
                <a:solidFill>
                  <a:schemeClr val="tx1"/>
                </a:solidFill>
              </a:rPr>
              <a:t>preferences</a:t>
            </a:r>
            <a:endParaRPr lang="sv-SE" sz="1100" dirty="0">
              <a:solidFill>
                <a:schemeClr val="tx1"/>
              </a:solidFill>
            </a:endParaRPr>
          </a:p>
        </p:txBody>
      </p:sp>
      <p:sp>
        <p:nvSpPr>
          <p:cNvPr id="44" name="Flödesschema: Process 43"/>
          <p:cNvSpPr/>
          <p:nvPr/>
        </p:nvSpPr>
        <p:spPr>
          <a:xfrm>
            <a:off x="2203563" y="196789"/>
            <a:ext cx="1692762" cy="28758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b="1" u="sng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createTip</a:t>
            </a:r>
            <a:endParaRPr lang="sv-SE" b="1" u="sng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56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ödesschema: Data 1"/>
          <p:cNvSpPr/>
          <p:nvPr/>
        </p:nvSpPr>
        <p:spPr>
          <a:xfrm>
            <a:off x="339632" y="6781419"/>
            <a:ext cx="1236617" cy="486279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schemeClr val="tx1"/>
                </a:solidFill>
              </a:rPr>
              <a:t>Settings</a:t>
            </a:r>
          </a:p>
          <a:p>
            <a:pPr algn="ctr"/>
            <a:endParaRPr lang="sv-SE" dirty="0"/>
          </a:p>
        </p:txBody>
      </p:sp>
      <p:sp>
        <p:nvSpPr>
          <p:cNvPr id="3" name="Flödesschema: Manuella indata 2"/>
          <p:cNvSpPr/>
          <p:nvPr/>
        </p:nvSpPr>
        <p:spPr>
          <a:xfrm>
            <a:off x="557345" y="8381398"/>
            <a:ext cx="1457636" cy="722811"/>
          </a:xfrm>
          <a:prstGeom prst="flowChartManualIn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schemeClr val="tx1"/>
                </a:solidFill>
              </a:rPr>
              <a:t>Manual </a:t>
            </a:r>
            <a:r>
              <a:rPr lang="sv-SE" sz="1100" dirty="0" smtClean="0">
                <a:solidFill>
                  <a:schemeClr val="tx1"/>
                </a:solidFill>
              </a:rPr>
              <a:t>input/</a:t>
            </a:r>
            <a:r>
              <a:rPr lang="sv-SE" sz="1100" dirty="0" err="1" smtClean="0">
                <a:solidFill>
                  <a:schemeClr val="tx1"/>
                </a:solidFill>
              </a:rPr>
              <a:t>preferences</a:t>
            </a:r>
            <a:endParaRPr lang="sv-SE" sz="1100" dirty="0">
              <a:solidFill>
                <a:schemeClr val="tx1"/>
              </a:solidFill>
            </a:endParaRPr>
          </a:p>
        </p:txBody>
      </p:sp>
      <p:sp>
        <p:nvSpPr>
          <p:cNvPr id="6" name="Flödesschema: Intern lagring 5"/>
          <p:cNvSpPr/>
          <p:nvPr/>
        </p:nvSpPr>
        <p:spPr>
          <a:xfrm>
            <a:off x="400751" y="7598787"/>
            <a:ext cx="928174" cy="612648"/>
          </a:xfrm>
          <a:prstGeom prst="flowChartInternalStorag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schemeClr val="tx1"/>
                </a:solidFill>
              </a:rPr>
              <a:t>Intern lagring</a:t>
            </a:r>
            <a:endParaRPr lang="sv-SE" sz="1100" dirty="0">
              <a:solidFill>
                <a:schemeClr val="tx1"/>
              </a:solidFill>
            </a:endParaRPr>
          </a:p>
        </p:txBody>
      </p:sp>
      <p:sp>
        <p:nvSpPr>
          <p:cNvPr id="10" name="Flödesschema: Beslut 9"/>
          <p:cNvSpPr/>
          <p:nvPr/>
        </p:nvSpPr>
        <p:spPr>
          <a:xfrm>
            <a:off x="99868" y="9597838"/>
            <a:ext cx="1716144" cy="598841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sv-SE" sz="1100" dirty="0" err="1" smtClean="0">
                <a:solidFill>
                  <a:schemeClr val="tx1"/>
                </a:solidFill>
              </a:rPr>
              <a:t>Desicion</a:t>
            </a:r>
            <a:endParaRPr lang="sv-SE" sz="1100" dirty="0">
              <a:solidFill>
                <a:schemeClr val="tx1"/>
              </a:solidFill>
            </a:endParaRPr>
          </a:p>
        </p:txBody>
      </p:sp>
      <p:sp>
        <p:nvSpPr>
          <p:cNvPr id="39" name="Flödesschema: Process 38"/>
          <p:cNvSpPr/>
          <p:nvPr/>
        </p:nvSpPr>
        <p:spPr>
          <a:xfrm>
            <a:off x="1579657" y="247706"/>
            <a:ext cx="1972721" cy="25247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b="1" u="sng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createSdLines</a:t>
            </a:r>
            <a:endParaRPr lang="sv-SE" b="1" u="sng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8" name="Grupp 7"/>
          <p:cNvGrpSpPr/>
          <p:nvPr/>
        </p:nvGrpSpPr>
        <p:grpSpPr>
          <a:xfrm>
            <a:off x="339632" y="906338"/>
            <a:ext cx="5022832" cy="4053489"/>
            <a:chOff x="104843" y="2108121"/>
            <a:chExt cx="5022832" cy="4053489"/>
          </a:xfrm>
        </p:grpSpPr>
        <p:sp>
          <p:nvSpPr>
            <p:cNvPr id="5" name="Flödesschema: Process 4"/>
            <p:cNvSpPr/>
            <p:nvPr/>
          </p:nvSpPr>
          <p:spPr>
            <a:xfrm>
              <a:off x="2061517" y="2824652"/>
              <a:ext cx="1692762" cy="31392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sv-SE" sz="11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Clear </a:t>
              </a:r>
              <a:r>
                <a:rPr lang="sv-SE" sz="1100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sdLines</a:t>
              </a:r>
              <a:endParaRPr lang="sv-SE" sz="1100" dirty="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" name="Flödesschema: Process 6"/>
            <p:cNvSpPr/>
            <p:nvPr/>
          </p:nvSpPr>
          <p:spPr>
            <a:xfrm>
              <a:off x="104843" y="4469583"/>
              <a:ext cx="1408671" cy="46826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dirty="0" smtClean="0">
                  <a:solidFill>
                    <a:schemeClr val="tx1"/>
                  </a:solidFill>
                </a:rPr>
                <a:t>process</a:t>
              </a:r>
              <a:endParaRPr lang="sv-SE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Rak pilkoppling 13"/>
            <p:cNvCxnSpPr>
              <a:stCxn id="5" idx="2"/>
              <a:endCxn id="12" idx="0"/>
            </p:cNvCxnSpPr>
            <p:nvPr/>
          </p:nvCxnSpPr>
          <p:spPr>
            <a:xfrm>
              <a:off x="2907898" y="3138574"/>
              <a:ext cx="1" cy="4535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ak pilkoppling 16"/>
            <p:cNvCxnSpPr>
              <a:stCxn id="18" idx="3"/>
              <a:endCxn id="32" idx="1"/>
            </p:cNvCxnSpPr>
            <p:nvPr/>
          </p:nvCxnSpPr>
          <p:spPr>
            <a:xfrm flipV="1">
              <a:off x="3552379" y="3998494"/>
              <a:ext cx="525143" cy="15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ak pilkoppling 19"/>
            <p:cNvCxnSpPr>
              <a:stCxn id="12" idx="2"/>
              <a:endCxn id="46" idx="0"/>
            </p:cNvCxnSpPr>
            <p:nvPr/>
          </p:nvCxnSpPr>
          <p:spPr>
            <a:xfrm>
              <a:off x="2907899" y="4335228"/>
              <a:ext cx="0" cy="5532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lödesschema: Begränsare 39"/>
            <p:cNvSpPr/>
            <p:nvPr/>
          </p:nvSpPr>
          <p:spPr>
            <a:xfrm>
              <a:off x="2543376" y="2108121"/>
              <a:ext cx="729044" cy="250586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dirty="0" smtClean="0">
                  <a:solidFill>
                    <a:schemeClr val="tx1"/>
                  </a:solidFill>
                </a:rPr>
                <a:t>Start</a:t>
              </a:r>
              <a:endParaRPr lang="sv-S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Rak pilkoppling 41"/>
            <p:cNvCxnSpPr>
              <a:stCxn id="40" idx="2"/>
              <a:endCxn id="5" idx="0"/>
            </p:cNvCxnSpPr>
            <p:nvPr/>
          </p:nvCxnSpPr>
          <p:spPr>
            <a:xfrm>
              <a:off x="2907898" y="2358707"/>
              <a:ext cx="0" cy="4659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upp 43"/>
            <p:cNvGrpSpPr/>
            <p:nvPr/>
          </p:nvGrpSpPr>
          <p:grpSpPr>
            <a:xfrm>
              <a:off x="2203563" y="3592089"/>
              <a:ext cx="1408671" cy="743139"/>
              <a:chOff x="2090980" y="1933105"/>
              <a:chExt cx="1408671" cy="743139"/>
            </a:xfrm>
          </p:grpSpPr>
          <p:sp>
            <p:nvSpPr>
              <p:cNvPr id="12" name="Flödesschema: Process 11"/>
              <p:cNvSpPr/>
              <p:nvPr/>
            </p:nvSpPr>
            <p:spPr>
              <a:xfrm>
                <a:off x="2090980" y="1933105"/>
                <a:ext cx="1408671" cy="743139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sv-SE" sz="1100" dirty="0" smtClean="0">
                    <a:solidFill>
                      <a:schemeClr val="tx1"/>
                    </a:solidFill>
                  </a:rPr>
                  <a:t>For </a:t>
                </a:r>
                <a:r>
                  <a:rPr lang="sv-SE" sz="1100" dirty="0" err="1" smtClean="0">
                    <a:solidFill>
                      <a:schemeClr val="tx1"/>
                    </a:solidFill>
                  </a:rPr>
                  <a:t>each</a:t>
                </a:r>
                <a:r>
                  <a:rPr lang="sv-SE" sz="1100" dirty="0" smtClean="0">
                    <a:solidFill>
                      <a:schemeClr val="tx1"/>
                    </a:solidFill>
                  </a:rPr>
                  <a:t> input </a:t>
                </a:r>
                <a:r>
                  <a:rPr lang="sv-SE" sz="1100" dirty="0" err="1" smtClean="0">
                    <a:solidFill>
                      <a:schemeClr val="tx1"/>
                    </a:solidFill>
                  </a:rPr>
                  <a:t>line</a:t>
                </a:r>
                <a:endParaRPr lang="sv-SE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ruta 17"/>
              <p:cNvSpPr txBox="1"/>
              <p:nvPr/>
            </p:nvSpPr>
            <p:spPr>
              <a:xfrm>
                <a:off x="2192339" y="2223725"/>
                <a:ext cx="1247457" cy="26161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sv-SE" sz="1100" dirty="0" err="1"/>
                  <a:t>createTempSdLine</a:t>
                </a:r>
                <a:endParaRPr lang="sv-SE" sz="1100" dirty="0"/>
              </a:p>
            </p:txBody>
          </p:sp>
        </p:grpSp>
        <p:sp>
          <p:nvSpPr>
            <p:cNvPr id="28" name="Flödesschema: Intern lagring 27"/>
            <p:cNvSpPr/>
            <p:nvPr/>
          </p:nvSpPr>
          <p:spPr>
            <a:xfrm>
              <a:off x="602330" y="3730756"/>
              <a:ext cx="1079711" cy="570313"/>
            </a:xfrm>
            <a:prstGeom prst="flowChartInternalStorag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sv-SE" sz="1100" dirty="0" err="1">
                  <a:solidFill>
                    <a:schemeClr val="tx1"/>
                  </a:solidFill>
                </a:rPr>
                <a:t>l</a:t>
              </a:r>
              <a:r>
                <a:rPr lang="sv-SE" sz="1100" dirty="0" err="1" smtClean="0">
                  <a:solidFill>
                    <a:schemeClr val="tx1"/>
                  </a:solidFill>
                </a:rPr>
                <a:t>ines</a:t>
              </a:r>
              <a:endParaRPr lang="sv-SE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v-SE" sz="1100" dirty="0" smtClean="0">
                  <a:solidFill>
                    <a:schemeClr val="tx1"/>
                  </a:solidFill>
                </a:rPr>
                <a:t>(from Sd </a:t>
              </a:r>
              <a:r>
                <a:rPr lang="sv-SE" sz="1100" dirty="0" err="1" smtClean="0">
                  <a:solidFill>
                    <a:schemeClr val="tx1"/>
                  </a:solidFill>
                </a:rPr>
                <a:t>file</a:t>
              </a:r>
              <a:r>
                <a:rPr lang="sv-SE" sz="1100" dirty="0" smtClean="0">
                  <a:solidFill>
                    <a:schemeClr val="tx1"/>
                  </a:solidFill>
                </a:rPr>
                <a:t>)</a:t>
              </a:r>
              <a:endParaRPr lang="sv-SE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Rak pilkoppling 21"/>
            <p:cNvCxnSpPr>
              <a:stCxn id="28" idx="3"/>
              <a:endCxn id="18" idx="1"/>
            </p:cNvCxnSpPr>
            <p:nvPr/>
          </p:nvCxnSpPr>
          <p:spPr>
            <a:xfrm flipV="1">
              <a:off x="1682041" y="4013514"/>
              <a:ext cx="622881" cy="2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lödesschema: Intern lagring 31"/>
            <p:cNvSpPr/>
            <p:nvPr/>
          </p:nvSpPr>
          <p:spPr>
            <a:xfrm>
              <a:off x="4077522" y="3692170"/>
              <a:ext cx="1050153" cy="612648"/>
            </a:xfrm>
            <a:prstGeom prst="flowChartInternalStorag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dirty="0" err="1" smtClean="0">
                  <a:solidFill>
                    <a:schemeClr val="tx1"/>
                  </a:solidFill>
                </a:rPr>
                <a:t>sdLinesTmp</a:t>
              </a:r>
              <a:r>
                <a:rPr lang="sv-SE" sz="1100" dirty="0" smtClean="0">
                  <a:solidFill>
                    <a:schemeClr val="tx1"/>
                  </a:solidFill>
                </a:rPr>
                <a:t> </a:t>
              </a:r>
              <a:endParaRPr lang="sv-SE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Grupp 44"/>
            <p:cNvGrpSpPr/>
            <p:nvPr/>
          </p:nvGrpSpPr>
          <p:grpSpPr>
            <a:xfrm>
              <a:off x="2014981" y="4888455"/>
              <a:ext cx="1785835" cy="743139"/>
              <a:chOff x="2090980" y="1933105"/>
              <a:chExt cx="1408671" cy="743139"/>
            </a:xfrm>
          </p:grpSpPr>
          <p:sp>
            <p:nvSpPr>
              <p:cNvPr id="46" name="Flödesschema: Process 45"/>
              <p:cNvSpPr/>
              <p:nvPr/>
            </p:nvSpPr>
            <p:spPr>
              <a:xfrm>
                <a:off x="2090980" y="1933105"/>
                <a:ext cx="1408671" cy="743139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sv-SE" sz="1100" dirty="0" smtClean="0">
                    <a:solidFill>
                      <a:schemeClr val="tx1"/>
                    </a:solidFill>
                  </a:rPr>
                  <a:t>For </a:t>
                </a:r>
                <a:r>
                  <a:rPr lang="sv-SE" sz="1100" dirty="0" err="1" smtClean="0">
                    <a:solidFill>
                      <a:schemeClr val="tx1"/>
                    </a:solidFill>
                  </a:rPr>
                  <a:t>each</a:t>
                </a:r>
                <a:r>
                  <a:rPr lang="sv-SE" sz="1100" dirty="0">
                    <a:solidFill>
                      <a:schemeClr val="tx1"/>
                    </a:solidFill>
                  </a:rPr>
                  <a:t> </a:t>
                </a:r>
                <a:r>
                  <a:rPr lang="sv-SE" sz="1100" dirty="0" err="1">
                    <a:solidFill>
                      <a:schemeClr val="tx1"/>
                    </a:solidFill>
                  </a:rPr>
                  <a:t>sdLinesTmp</a:t>
                </a:r>
                <a:endParaRPr lang="sv-SE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ruta 46"/>
              <p:cNvSpPr txBox="1"/>
              <p:nvPr/>
            </p:nvSpPr>
            <p:spPr>
              <a:xfrm>
                <a:off x="2192340" y="2223724"/>
                <a:ext cx="1190330" cy="26161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sv-SE" sz="1100" dirty="0" err="1"/>
                  <a:t>modifyAndCopySdLine</a:t>
                </a:r>
                <a:endParaRPr lang="sv-SE" sz="1100" dirty="0"/>
              </a:p>
            </p:txBody>
          </p:sp>
        </p:grpSp>
        <p:cxnSp>
          <p:nvCxnSpPr>
            <p:cNvPr id="53" name="Vinklad koppling 52"/>
            <p:cNvCxnSpPr>
              <a:stCxn id="32" idx="2"/>
              <a:endCxn id="47" idx="3"/>
            </p:cNvCxnSpPr>
            <p:nvPr/>
          </p:nvCxnSpPr>
          <p:spPr>
            <a:xfrm rot="5400000">
              <a:off x="3625027" y="4332306"/>
              <a:ext cx="1005061" cy="95008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Flödesschema: Intern lagring 58"/>
            <p:cNvSpPr/>
            <p:nvPr/>
          </p:nvSpPr>
          <p:spPr>
            <a:xfrm>
              <a:off x="763481" y="5111687"/>
              <a:ext cx="750033" cy="396384"/>
            </a:xfrm>
            <a:prstGeom prst="flowChartInternalStorag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dirty="0" err="1" smtClean="0">
                  <a:solidFill>
                    <a:schemeClr val="tx1"/>
                  </a:solidFill>
                </a:rPr>
                <a:t>sdLines</a:t>
              </a:r>
              <a:r>
                <a:rPr lang="sv-SE" sz="1100" dirty="0" smtClean="0">
                  <a:solidFill>
                    <a:schemeClr val="tx1"/>
                  </a:solidFill>
                </a:rPr>
                <a:t> </a:t>
              </a:r>
              <a:endParaRPr lang="sv-SE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Rak pilkoppling 60"/>
            <p:cNvCxnSpPr>
              <a:stCxn id="47" idx="1"/>
              <a:endCxn id="59" idx="3"/>
            </p:cNvCxnSpPr>
            <p:nvPr/>
          </p:nvCxnSpPr>
          <p:spPr>
            <a:xfrm flipH="1">
              <a:off x="1513514" y="5309879"/>
              <a:ext cx="6299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lödesschema: Begränsare 64"/>
            <p:cNvSpPr/>
            <p:nvPr/>
          </p:nvSpPr>
          <p:spPr>
            <a:xfrm>
              <a:off x="2533475" y="5911024"/>
              <a:ext cx="729044" cy="250586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dirty="0" smtClean="0">
                  <a:solidFill>
                    <a:schemeClr val="tx1"/>
                  </a:solidFill>
                </a:rPr>
                <a:t>End</a:t>
              </a:r>
              <a:endParaRPr lang="sv-S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Rak pilkoppling 66"/>
            <p:cNvCxnSpPr>
              <a:stCxn id="46" idx="2"/>
              <a:endCxn id="65" idx="0"/>
            </p:cNvCxnSpPr>
            <p:nvPr/>
          </p:nvCxnSpPr>
          <p:spPr>
            <a:xfrm flipH="1">
              <a:off x="2897997" y="5631594"/>
              <a:ext cx="9902" cy="279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3092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</TotalTime>
  <Words>91</Words>
  <Application>Microsoft Office PowerPoint</Application>
  <PresentationFormat>Bredbild</PresentationFormat>
  <Paragraphs>45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Office-tema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Trygve</dc:creator>
  <cp:lastModifiedBy>Trygve</cp:lastModifiedBy>
  <cp:revision>19</cp:revision>
  <dcterms:created xsi:type="dcterms:W3CDTF">2021-04-09T07:32:15Z</dcterms:created>
  <dcterms:modified xsi:type="dcterms:W3CDTF">2021-04-17T09:54:22Z</dcterms:modified>
</cp:coreProperties>
</file>