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1" autoAdjust="0"/>
    <p:restoredTop sz="94660"/>
  </p:normalViewPr>
  <p:slideViewPr>
    <p:cSldViewPr snapToGrid="0">
      <p:cViewPr>
        <p:scale>
          <a:sx n="110" d="100"/>
          <a:sy n="110" d="100"/>
        </p:scale>
        <p:origin x="486" y="-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v-SE" smtClean="0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3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183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55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592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586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85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2021-04-21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072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624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412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52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v-SE" smtClean="0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265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4A0DB-23A0-4C2A-BC24-C417547B364E}" type="datetimeFigureOut">
              <a:rPr lang="sv-SE" smtClean="0"/>
              <a:t>2021-04-21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015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ödesschema: Begränsare 3"/>
          <p:cNvSpPr/>
          <p:nvPr/>
        </p:nvSpPr>
        <p:spPr>
          <a:xfrm>
            <a:off x="2561261" y="849086"/>
            <a:ext cx="729044" cy="250586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Start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5" name="Flödesschema: Beslut 4"/>
          <p:cNvSpPr/>
          <p:nvPr/>
        </p:nvSpPr>
        <p:spPr>
          <a:xfrm>
            <a:off x="2067711" y="1451088"/>
            <a:ext cx="1716144" cy="59884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sv-SE" sz="1100">
                <a:solidFill>
                  <a:schemeClr val="tx1"/>
                </a:solidFill>
              </a:rPr>
              <a:t>graphicsForm </a:t>
            </a:r>
            <a:r>
              <a:rPr lang="sv-SE" sz="1100" err="1">
                <a:solidFill>
                  <a:schemeClr val="tx1"/>
                </a:solidFill>
              </a:rPr>
              <a:t>created</a:t>
            </a:r>
            <a:r>
              <a:rPr lang="sv-SE" sz="110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7" name="Rak pilkoppling 6"/>
          <p:cNvCxnSpPr>
            <a:stCxn id="4" idx="2"/>
            <a:endCxn id="5" idx="0"/>
          </p:cNvCxnSpPr>
          <p:nvPr/>
        </p:nvCxnSpPr>
        <p:spPr>
          <a:xfrm>
            <a:off x="2925783" y="1099672"/>
            <a:ext cx="0" cy="35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ödesschema: Process 8"/>
          <p:cNvSpPr/>
          <p:nvPr/>
        </p:nvSpPr>
        <p:spPr>
          <a:xfrm>
            <a:off x="4380530" y="1528730"/>
            <a:ext cx="1408671" cy="4682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err="1" smtClean="0">
                <a:solidFill>
                  <a:schemeClr val="tx1"/>
                </a:solidFill>
              </a:rPr>
              <a:t>creatNewForm</a:t>
            </a:r>
            <a:endParaRPr lang="sv-SE" sz="1100">
              <a:solidFill>
                <a:schemeClr val="tx1"/>
              </a:solidFill>
            </a:endParaRPr>
          </a:p>
        </p:txBody>
      </p:sp>
      <p:cxnSp>
        <p:nvCxnSpPr>
          <p:cNvPr id="11" name="Rak pilkoppling 10"/>
          <p:cNvCxnSpPr>
            <a:stCxn id="5" idx="3"/>
            <a:endCxn id="9" idx="1"/>
          </p:cNvCxnSpPr>
          <p:nvPr/>
        </p:nvCxnSpPr>
        <p:spPr>
          <a:xfrm>
            <a:off x="3783855" y="1750509"/>
            <a:ext cx="596675" cy="1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ruta 14"/>
          <p:cNvSpPr txBox="1"/>
          <p:nvPr/>
        </p:nvSpPr>
        <p:spPr>
          <a:xfrm>
            <a:off x="3760318" y="1516376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smtClean="0"/>
              <a:t>No</a:t>
            </a:r>
            <a:endParaRPr lang="sv-SE" sz="1100"/>
          </a:p>
        </p:txBody>
      </p:sp>
      <p:sp>
        <p:nvSpPr>
          <p:cNvPr id="10" name="Flödesschema: Process 9"/>
          <p:cNvSpPr/>
          <p:nvPr/>
        </p:nvSpPr>
        <p:spPr>
          <a:xfrm>
            <a:off x="1989777" y="2672799"/>
            <a:ext cx="2063608" cy="6691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100" b="1" u="sng" err="1" smtClean="0">
                <a:solidFill>
                  <a:schemeClr val="tx1"/>
                </a:solidFill>
              </a:rPr>
              <a:t>formatGraphicsForm</a:t>
            </a:r>
            <a:endParaRPr lang="sv-SE" sz="1100" b="1" u="sng" smtClean="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  <a:latin typeface="Consolas" panose="020B0609020204030204" pitchFamily="49" charset="0"/>
              </a:rPr>
              <a:t>Set size </a:t>
            </a:r>
            <a:r>
              <a:rPr lang="en-US" sz="1100" smtClean="0">
                <a:solidFill>
                  <a:schemeClr val="tx1"/>
                </a:solidFill>
                <a:latin typeface="Consolas" panose="020B0609020204030204" pitchFamily="49" charset="0"/>
              </a:rPr>
              <a:t>of pictureBox1 </a:t>
            </a:r>
            <a:r>
              <a:rPr lang="en-US" sz="1100">
                <a:solidFill>
                  <a:schemeClr val="tx1"/>
                </a:solidFill>
                <a:latin typeface="Consolas" panose="020B0609020204030204" pitchFamily="49" charset="0"/>
              </a:rPr>
              <a:t>and </a:t>
            </a:r>
            <a:r>
              <a:rPr lang="en-US" sz="1100" err="1">
                <a:solidFill>
                  <a:schemeClr val="tx1"/>
                </a:solidFill>
                <a:latin typeface="Consolas" panose="020B0609020204030204" pitchFamily="49" charset="0"/>
              </a:rPr>
              <a:t>graphicsForm</a:t>
            </a:r>
            <a:endParaRPr lang="en-US" sz="11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100">
              <a:solidFill>
                <a:schemeClr val="tx1"/>
              </a:solidFill>
            </a:endParaRPr>
          </a:p>
          <a:p>
            <a:pPr algn="ctr"/>
            <a:endParaRPr lang="sv-SE" sz="1100">
              <a:solidFill>
                <a:schemeClr val="tx1"/>
              </a:solidFill>
            </a:endParaRPr>
          </a:p>
        </p:txBody>
      </p:sp>
      <p:cxnSp>
        <p:nvCxnSpPr>
          <p:cNvPr id="3" name="Rak pilkoppling 2"/>
          <p:cNvCxnSpPr>
            <a:stCxn id="5" idx="2"/>
            <a:endCxn id="10" idx="0"/>
          </p:cNvCxnSpPr>
          <p:nvPr/>
        </p:nvCxnSpPr>
        <p:spPr>
          <a:xfrm>
            <a:off x="2925783" y="2049929"/>
            <a:ext cx="95798" cy="62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2659281" y="2160431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err="1" smtClean="0"/>
              <a:t>Yes</a:t>
            </a:r>
            <a:endParaRPr lang="sv-SE" sz="1100"/>
          </a:p>
        </p:txBody>
      </p:sp>
      <p:cxnSp>
        <p:nvCxnSpPr>
          <p:cNvPr id="13" name="Vinklad koppling 12"/>
          <p:cNvCxnSpPr>
            <a:stCxn id="9" idx="2"/>
            <a:endCxn id="10" idx="3"/>
          </p:cNvCxnSpPr>
          <p:nvPr/>
        </p:nvCxnSpPr>
        <p:spPr>
          <a:xfrm rot="5400000">
            <a:off x="4063946" y="1986434"/>
            <a:ext cx="1010361" cy="10314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ödesschema: Manuella indata 25"/>
          <p:cNvSpPr/>
          <p:nvPr/>
        </p:nvSpPr>
        <p:spPr>
          <a:xfrm>
            <a:off x="307787" y="2667651"/>
            <a:ext cx="1166088" cy="674260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err="1" smtClean="0">
                <a:solidFill>
                  <a:schemeClr val="tx1"/>
                </a:solidFill>
              </a:rPr>
              <a:t>PageSize</a:t>
            </a:r>
            <a:r>
              <a:rPr lang="sv-SE" sz="1100" smtClean="0">
                <a:solidFill>
                  <a:schemeClr val="tx1"/>
                </a:solidFill>
              </a:rPr>
              <a:t>, </a:t>
            </a:r>
            <a:r>
              <a:rPr lang="sv-SE" sz="1100" err="1" smtClean="0">
                <a:solidFill>
                  <a:schemeClr val="tx1"/>
                </a:solidFill>
              </a:rPr>
              <a:t>Scale</a:t>
            </a:r>
            <a:endParaRPr lang="sv-SE" sz="1100" smtClean="0">
              <a:solidFill>
                <a:schemeClr val="tx1"/>
              </a:solidFill>
            </a:endParaRPr>
          </a:p>
          <a:p>
            <a:pPr algn="ctr"/>
            <a:r>
              <a:rPr lang="sv-SE" sz="1100" err="1">
                <a:solidFill>
                  <a:schemeClr val="tx1"/>
                </a:solidFill>
              </a:rPr>
              <a:t>TitleBarHeight</a:t>
            </a:r>
            <a:endParaRPr lang="sv-SE" sz="1100">
              <a:solidFill>
                <a:schemeClr val="tx1"/>
              </a:solidFill>
            </a:endParaRPr>
          </a:p>
        </p:txBody>
      </p:sp>
      <p:cxnSp>
        <p:nvCxnSpPr>
          <p:cNvPr id="30" name="Rak pilkoppling 29"/>
          <p:cNvCxnSpPr>
            <a:stCxn id="26" idx="3"/>
            <a:endCxn id="10" idx="1"/>
          </p:cNvCxnSpPr>
          <p:nvPr/>
        </p:nvCxnSpPr>
        <p:spPr>
          <a:xfrm>
            <a:off x="1473875" y="3004781"/>
            <a:ext cx="515902" cy="25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ödesschema: Process 22"/>
          <p:cNvSpPr/>
          <p:nvPr/>
        </p:nvSpPr>
        <p:spPr>
          <a:xfrm>
            <a:off x="2138995" y="3934283"/>
            <a:ext cx="1669373" cy="55928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100" smtClean="0">
                <a:solidFill>
                  <a:schemeClr val="tx1"/>
                </a:solidFill>
                <a:latin typeface="Consolas" panose="020B0609020204030204" pitchFamily="49" charset="0"/>
              </a:rPr>
              <a:t>Clear </a:t>
            </a:r>
            <a:r>
              <a:rPr lang="sv-SE" sz="1100" err="1" smtClean="0">
                <a:solidFill>
                  <a:schemeClr val="tx1"/>
                </a:solidFill>
                <a:latin typeface="Consolas" panose="020B0609020204030204" pitchFamily="49" charset="0"/>
              </a:rPr>
              <a:t>bitmaplList</a:t>
            </a:r>
            <a:endParaRPr lang="sv-SE" sz="110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sv-SE" sz="1100" smtClean="0">
                <a:solidFill>
                  <a:schemeClr val="tx1"/>
                </a:solidFill>
                <a:latin typeface="Consolas" panose="020B0609020204030204" pitchFamily="49" charset="0"/>
              </a:rPr>
              <a:t>Read all </a:t>
            </a:r>
            <a:r>
              <a:rPr lang="sv-SE" sz="110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lines</a:t>
            </a:r>
            <a:r>
              <a:rPr lang="sv-SE" sz="1100" smtClean="0">
                <a:solidFill>
                  <a:schemeClr val="tx1"/>
                </a:solidFill>
                <a:latin typeface="Consolas" panose="020B0609020204030204" pitchFamily="49" charset="0"/>
              </a:rPr>
              <a:t> from Sd </a:t>
            </a:r>
            <a:r>
              <a:rPr lang="sv-SE" sz="1100" err="1" smtClean="0">
                <a:solidFill>
                  <a:schemeClr val="tx1"/>
                </a:solidFill>
                <a:latin typeface="Consolas" panose="020B0609020204030204" pitchFamily="49" charset="0"/>
              </a:rPr>
              <a:t>file</a:t>
            </a:r>
            <a:endParaRPr lang="sv-SE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Flödesschema: Magnetskiva 1"/>
          <p:cNvSpPr/>
          <p:nvPr/>
        </p:nvSpPr>
        <p:spPr>
          <a:xfrm>
            <a:off x="622689" y="4333344"/>
            <a:ext cx="652007" cy="28336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smtClean="0">
                <a:solidFill>
                  <a:schemeClr val="tx1"/>
                </a:solidFill>
              </a:rPr>
              <a:t>Sd </a:t>
            </a:r>
            <a:r>
              <a:rPr lang="sv-SE" sz="1100" err="1" smtClean="0">
                <a:solidFill>
                  <a:schemeClr val="tx1"/>
                </a:solidFill>
              </a:rPr>
              <a:t>file</a:t>
            </a:r>
            <a:endParaRPr lang="sv-SE" sz="1100">
              <a:solidFill>
                <a:schemeClr val="tx1"/>
              </a:solidFill>
            </a:endParaRPr>
          </a:p>
        </p:txBody>
      </p:sp>
      <p:cxnSp>
        <p:nvCxnSpPr>
          <p:cNvPr id="12" name="Rak pilkoppling 11"/>
          <p:cNvCxnSpPr>
            <a:stCxn id="2" idx="4"/>
            <a:endCxn id="23" idx="1"/>
          </p:cNvCxnSpPr>
          <p:nvPr/>
        </p:nvCxnSpPr>
        <p:spPr>
          <a:xfrm flipV="1">
            <a:off x="1274696" y="4213928"/>
            <a:ext cx="864299" cy="261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k pilkoppling 27"/>
          <p:cNvCxnSpPr>
            <a:stCxn id="10" idx="2"/>
            <a:endCxn id="23" idx="0"/>
          </p:cNvCxnSpPr>
          <p:nvPr/>
        </p:nvCxnSpPr>
        <p:spPr>
          <a:xfrm flipH="1">
            <a:off x="2973682" y="3341911"/>
            <a:ext cx="47899" cy="59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ödesschema: Process 37"/>
          <p:cNvSpPr/>
          <p:nvPr/>
        </p:nvSpPr>
        <p:spPr>
          <a:xfrm>
            <a:off x="2321975" y="4652596"/>
            <a:ext cx="1399212" cy="5475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100" b="1" u="sng" err="1" smtClean="0">
                <a:solidFill>
                  <a:srgbClr val="000000"/>
                </a:solidFill>
                <a:latin typeface="Consolas" panose="020B0609020204030204" pitchFamily="49" charset="0"/>
              </a:rPr>
              <a:t>createSdLines</a:t>
            </a:r>
            <a:endParaRPr lang="sv-SE" sz="1100" b="1" u="sng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100" b="1" u="sng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100" b="1" u="sng" err="1" smtClean="0">
                <a:solidFill>
                  <a:srgbClr val="000000"/>
                </a:solidFill>
                <a:latin typeface="Consolas" panose="020B0609020204030204" pitchFamily="49" charset="0"/>
              </a:rPr>
              <a:t>see</a:t>
            </a:r>
            <a:r>
              <a:rPr lang="sv-SE" sz="1100" b="1" u="sng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100" b="1" u="sng" err="1" smtClean="0">
                <a:solidFill>
                  <a:srgbClr val="000000"/>
                </a:solidFill>
                <a:latin typeface="Consolas" panose="020B0609020204030204" pitchFamily="49" charset="0"/>
              </a:rPr>
              <a:t>flowchart</a:t>
            </a:r>
            <a:r>
              <a:rPr lang="sv-SE" sz="1100" b="1" u="sng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sv-SE" sz="1100" b="1" u="sng">
              <a:solidFill>
                <a:schemeClr val="tx1"/>
              </a:solidFill>
            </a:endParaRPr>
          </a:p>
        </p:txBody>
      </p:sp>
      <p:cxnSp>
        <p:nvCxnSpPr>
          <p:cNvPr id="39" name="Rak pilkoppling 38"/>
          <p:cNvCxnSpPr>
            <a:stCxn id="23" idx="2"/>
            <a:endCxn id="38" idx="0"/>
          </p:cNvCxnSpPr>
          <p:nvPr/>
        </p:nvCxnSpPr>
        <p:spPr>
          <a:xfrm>
            <a:off x="2973682" y="4493572"/>
            <a:ext cx="47899" cy="15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ödesschema: Process 28"/>
          <p:cNvSpPr/>
          <p:nvPr/>
        </p:nvSpPr>
        <p:spPr>
          <a:xfrm>
            <a:off x="2114482" y="5365589"/>
            <a:ext cx="1880819" cy="8401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10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sv-SE" sz="1100" smtClean="0">
                <a:solidFill>
                  <a:srgbClr val="000000"/>
                </a:solidFill>
                <a:latin typeface="Consolas" panose="020B0609020204030204" pitchFamily="49" charset="0"/>
              </a:rPr>
              <a:t> page </a:t>
            </a:r>
            <a:r>
              <a:rPr lang="sv-SE" sz="110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bitmap</a:t>
            </a:r>
            <a:endParaRPr lang="sv-SE" sz="11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100" smtClean="0">
                <a:solidFill>
                  <a:srgbClr val="000000"/>
                </a:solidFill>
                <a:latin typeface="Consolas" panose="020B0609020204030204" pitchFamily="49" charset="0"/>
              </a:rPr>
              <a:t>Set y= </a:t>
            </a:r>
            <a:r>
              <a:rPr lang="sv-SE" sz="1100" err="1">
                <a:solidFill>
                  <a:srgbClr val="000000"/>
                </a:solidFill>
                <a:latin typeface="Consolas" panose="020B0609020204030204" pitchFamily="49" charset="0"/>
              </a:rPr>
              <a:t>mus.MarginTop</a:t>
            </a:r>
            <a:r>
              <a:rPr lang="sv-SE" sz="11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100" smtClean="0">
                <a:solidFill>
                  <a:srgbClr val="000000"/>
                </a:solidFill>
                <a:latin typeface="Consolas" panose="020B0609020204030204" pitchFamily="49" charset="0"/>
              </a:rPr>
              <a:t>Set </a:t>
            </a:r>
            <a:r>
              <a:rPr lang="sv-SE" sz="110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pageNumber</a:t>
            </a:r>
            <a:r>
              <a:rPr lang="sv-SE" sz="1100" smtClean="0">
                <a:solidFill>
                  <a:srgbClr val="000000"/>
                </a:solidFill>
                <a:latin typeface="Consolas" panose="020B0609020204030204" pitchFamily="49" charset="0"/>
              </a:rPr>
              <a:t>= 1</a:t>
            </a:r>
          </a:p>
          <a:p>
            <a:r>
              <a:rPr lang="sv-SE" sz="1100" smtClean="0">
                <a:solidFill>
                  <a:srgbClr val="000000"/>
                </a:solidFill>
                <a:latin typeface="Consolas" panose="020B0609020204030204" pitchFamily="49" charset="0"/>
              </a:rPr>
              <a:t>Set </a:t>
            </a:r>
            <a:r>
              <a:rPr lang="sv-SE" sz="110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currentXoffset</a:t>
            </a:r>
            <a:r>
              <a:rPr lang="sv-SE" sz="110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10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  <a:endParaRPr lang="sv-SE" sz="1100">
              <a:solidFill>
                <a:schemeClr val="tx1"/>
              </a:solidFill>
            </a:endParaRPr>
          </a:p>
        </p:txBody>
      </p:sp>
      <p:sp>
        <p:nvSpPr>
          <p:cNvPr id="31" name="Flödesschema: Data 30"/>
          <p:cNvSpPr/>
          <p:nvPr/>
        </p:nvSpPr>
        <p:spPr>
          <a:xfrm>
            <a:off x="248074" y="5667831"/>
            <a:ext cx="1524541" cy="277704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MarginTop</a:t>
            </a:r>
            <a:endParaRPr lang="sv-SE" sz="1100" smtClean="0">
              <a:solidFill>
                <a:schemeClr val="tx1"/>
              </a:solidFill>
            </a:endParaRPr>
          </a:p>
        </p:txBody>
      </p:sp>
      <p:cxnSp>
        <p:nvCxnSpPr>
          <p:cNvPr id="8" name="Rak pilkoppling 7"/>
          <p:cNvCxnSpPr>
            <a:stCxn id="31" idx="5"/>
            <a:endCxn id="29" idx="1"/>
          </p:cNvCxnSpPr>
          <p:nvPr/>
        </p:nvCxnSpPr>
        <p:spPr>
          <a:xfrm flipV="1">
            <a:off x="1620161" y="5785663"/>
            <a:ext cx="494321" cy="2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ödesschema: Process 39"/>
          <p:cNvSpPr/>
          <p:nvPr/>
        </p:nvSpPr>
        <p:spPr>
          <a:xfrm>
            <a:off x="2114482" y="6407662"/>
            <a:ext cx="1622602" cy="27919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100" b="1" u="sng" err="1" smtClean="0">
                <a:solidFill>
                  <a:schemeClr val="tx1"/>
                </a:solidFill>
              </a:rPr>
              <a:t>writePageHeader</a:t>
            </a:r>
            <a:endParaRPr lang="sv-SE" sz="1100" b="1" u="sng">
              <a:solidFill>
                <a:schemeClr val="tx1"/>
              </a:solidFill>
            </a:endParaRPr>
          </a:p>
        </p:txBody>
      </p:sp>
      <p:sp>
        <p:nvSpPr>
          <p:cNvPr id="41" name="Flödesschema: Process 40"/>
          <p:cNvSpPr/>
          <p:nvPr/>
        </p:nvSpPr>
        <p:spPr>
          <a:xfrm>
            <a:off x="2114482" y="6906209"/>
            <a:ext cx="1622602" cy="27919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100" b="1" u="sng" err="1" smtClean="0">
                <a:solidFill>
                  <a:schemeClr val="tx1"/>
                </a:solidFill>
              </a:rPr>
              <a:t>writeCopyright</a:t>
            </a:r>
            <a:endParaRPr lang="sv-SE" sz="1100" b="1" u="sng">
              <a:solidFill>
                <a:schemeClr val="tx1"/>
              </a:solidFill>
            </a:endParaRPr>
          </a:p>
        </p:txBody>
      </p:sp>
      <p:cxnSp>
        <p:nvCxnSpPr>
          <p:cNvPr id="33" name="Rak pilkoppling 32"/>
          <p:cNvCxnSpPr>
            <a:stCxn id="38" idx="2"/>
            <a:endCxn id="29" idx="0"/>
          </p:cNvCxnSpPr>
          <p:nvPr/>
        </p:nvCxnSpPr>
        <p:spPr>
          <a:xfrm>
            <a:off x="3021581" y="5200106"/>
            <a:ext cx="33311" cy="16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ak pilkoppling 42"/>
          <p:cNvCxnSpPr>
            <a:stCxn id="29" idx="2"/>
            <a:endCxn id="40" idx="0"/>
          </p:cNvCxnSpPr>
          <p:nvPr/>
        </p:nvCxnSpPr>
        <p:spPr>
          <a:xfrm flipH="1">
            <a:off x="2925783" y="6205737"/>
            <a:ext cx="129109" cy="20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ak pilkoppling 46"/>
          <p:cNvCxnSpPr>
            <a:stCxn id="40" idx="2"/>
            <a:endCxn id="41" idx="0"/>
          </p:cNvCxnSpPr>
          <p:nvPr/>
        </p:nvCxnSpPr>
        <p:spPr>
          <a:xfrm>
            <a:off x="2925783" y="6686857"/>
            <a:ext cx="0" cy="21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ödesschema: Process 78"/>
          <p:cNvSpPr/>
          <p:nvPr/>
        </p:nvSpPr>
        <p:spPr>
          <a:xfrm>
            <a:off x="1985373" y="7516371"/>
            <a:ext cx="1880819" cy="50878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sv-SE" sz="1100" smtClean="0">
                <a:solidFill>
                  <a:prstClr val="black"/>
                </a:solidFill>
                <a:latin typeface="Consolas" panose="020B0609020204030204" pitchFamily="49" charset="0"/>
              </a:rPr>
              <a:t>y </a:t>
            </a:r>
            <a:r>
              <a:rPr lang="sv-SE" sz="1100">
                <a:solidFill>
                  <a:prstClr val="black"/>
                </a:solidFill>
                <a:latin typeface="Consolas" panose="020B0609020204030204" pitchFamily="49" charset="0"/>
              </a:rPr>
              <a:t>+= </a:t>
            </a:r>
            <a:r>
              <a:rPr lang="sv-SE" sz="1100" smtClean="0">
                <a:solidFill>
                  <a:prstClr val="black"/>
                </a:solidFill>
                <a:latin typeface="Consolas" panose="020B0609020204030204" pitchFamily="49" charset="0"/>
              </a:rPr>
              <a:t>lineHeight</a:t>
            </a:r>
          </a:p>
          <a:p>
            <a:pPr lvl="0"/>
            <a:r>
              <a:rPr lang="sv-SE" sz="1100">
                <a:solidFill>
                  <a:prstClr val="black"/>
                </a:solidFill>
                <a:latin typeface="Consolas" panose="020B0609020204030204" pitchFamily="49" charset="0"/>
              </a:rPr>
              <a:t>lastCall </a:t>
            </a:r>
            <a:r>
              <a:rPr lang="sv-SE" sz="110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sv-SE" sz="1100" smtClean="0">
                <a:solidFill>
                  <a:prstClr val="black"/>
                </a:solidFill>
                <a:latin typeface="Consolas" panose="020B0609020204030204" pitchFamily="49" charset="0"/>
              </a:rPr>
              <a:t>"";</a:t>
            </a:r>
          </a:p>
        </p:txBody>
      </p:sp>
      <p:sp>
        <p:nvSpPr>
          <p:cNvPr id="44" name="Flödesschema: Process 43"/>
          <p:cNvSpPr/>
          <p:nvPr/>
        </p:nvSpPr>
        <p:spPr>
          <a:xfrm>
            <a:off x="2203563" y="196789"/>
            <a:ext cx="1692762" cy="2875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b="1" u="sng" err="1" smtClean="0">
                <a:solidFill>
                  <a:srgbClr val="000000"/>
                </a:solidFill>
                <a:latin typeface="Consolas" panose="020B0609020204030204" pitchFamily="49" charset="0"/>
              </a:rPr>
              <a:t>createTip</a:t>
            </a:r>
            <a:endParaRPr lang="sv-SE" b="1" u="sng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Rak pilkoppling 15"/>
          <p:cNvCxnSpPr>
            <a:stCxn id="41" idx="2"/>
            <a:endCxn id="79" idx="0"/>
          </p:cNvCxnSpPr>
          <p:nvPr/>
        </p:nvCxnSpPr>
        <p:spPr>
          <a:xfrm>
            <a:off x="2925783" y="7185404"/>
            <a:ext cx="0" cy="33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ödesschema: Process 48"/>
          <p:cNvSpPr/>
          <p:nvPr/>
        </p:nvSpPr>
        <p:spPr>
          <a:xfrm>
            <a:off x="2026541" y="8396545"/>
            <a:ext cx="1798481" cy="54428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100">
                <a:solidFill>
                  <a:prstClr val="black"/>
                </a:solidFill>
                <a:latin typeface="Consolas" panose="020B0609020204030204" pitchFamily="49" charset="0"/>
              </a:rPr>
              <a:t>For each SdLine</a:t>
            </a:r>
            <a:endParaRPr lang="sv-SE" sz="1100" b="1" u="sng" smtClean="0">
              <a:solidFill>
                <a:schemeClr val="tx1"/>
              </a:solidFill>
            </a:endParaRPr>
          </a:p>
          <a:p>
            <a:pPr algn="ctr"/>
            <a:r>
              <a:rPr lang="sv-SE" sz="1100" b="1" u="sng" smtClean="0">
                <a:solidFill>
                  <a:schemeClr val="tx1"/>
                </a:solidFill>
              </a:rPr>
              <a:t>WriteCallOrAddLineToList</a:t>
            </a:r>
            <a:endParaRPr lang="sv-SE" sz="1100" b="1" u="sng">
              <a:solidFill>
                <a:schemeClr val="tx1"/>
              </a:solidFill>
            </a:endParaRPr>
          </a:p>
        </p:txBody>
      </p:sp>
      <p:cxnSp>
        <p:nvCxnSpPr>
          <p:cNvPr id="34" name="Rak pilkoppling 33"/>
          <p:cNvCxnSpPr>
            <a:stCxn id="79" idx="2"/>
            <a:endCxn id="49" idx="0"/>
          </p:cNvCxnSpPr>
          <p:nvPr/>
        </p:nvCxnSpPr>
        <p:spPr>
          <a:xfrm flipH="1">
            <a:off x="2925782" y="8025158"/>
            <a:ext cx="1" cy="371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56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ruta 57"/>
          <p:cNvSpPr txBox="1"/>
          <p:nvPr/>
        </p:nvSpPr>
        <p:spPr>
          <a:xfrm>
            <a:off x="628642" y="5177311"/>
            <a:ext cx="5103223" cy="45981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sv-SE" b="1" u="sng"/>
              <a:t>WriteCallOrAddLineToList</a:t>
            </a:r>
            <a:endParaRPr lang="sv-SE" b="1" u="sng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upp 10"/>
          <p:cNvGrpSpPr/>
          <p:nvPr/>
        </p:nvGrpSpPr>
        <p:grpSpPr>
          <a:xfrm>
            <a:off x="705393" y="357052"/>
            <a:ext cx="5103223" cy="4598126"/>
            <a:chOff x="687976" y="1079863"/>
            <a:chExt cx="5103223" cy="4598126"/>
          </a:xfrm>
        </p:grpSpPr>
        <p:sp>
          <p:nvSpPr>
            <p:cNvPr id="5" name="Flödesschema: Process 4"/>
            <p:cNvSpPr/>
            <p:nvPr/>
          </p:nvSpPr>
          <p:spPr>
            <a:xfrm>
              <a:off x="2490582" y="2000481"/>
              <a:ext cx="1692762" cy="31392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sv-SE" sz="11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Clear </a:t>
              </a:r>
              <a:r>
                <a:rPr lang="sv-SE" sz="110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sdLines</a:t>
              </a:r>
              <a:endParaRPr lang="sv-SE" sz="110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endParaRPr 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14" name="Rak pilkoppling 13"/>
            <p:cNvCxnSpPr>
              <a:stCxn id="5" idx="2"/>
              <a:endCxn id="12" idx="0"/>
            </p:cNvCxnSpPr>
            <p:nvPr/>
          </p:nvCxnSpPr>
          <p:spPr>
            <a:xfrm>
              <a:off x="3336963" y="2314403"/>
              <a:ext cx="1" cy="453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ak pilkoppling 16"/>
            <p:cNvCxnSpPr>
              <a:stCxn id="18" idx="3"/>
              <a:endCxn id="32" idx="1"/>
            </p:cNvCxnSpPr>
            <p:nvPr/>
          </p:nvCxnSpPr>
          <p:spPr>
            <a:xfrm flipV="1">
              <a:off x="3981444" y="3174323"/>
              <a:ext cx="525143" cy="15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ak pilkoppling 19"/>
            <p:cNvCxnSpPr>
              <a:stCxn id="12" idx="2"/>
              <a:endCxn id="46" idx="0"/>
            </p:cNvCxnSpPr>
            <p:nvPr/>
          </p:nvCxnSpPr>
          <p:spPr>
            <a:xfrm>
              <a:off x="3336964" y="3511057"/>
              <a:ext cx="0" cy="553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ödesschema: Begränsare 39"/>
            <p:cNvSpPr/>
            <p:nvPr/>
          </p:nvSpPr>
          <p:spPr>
            <a:xfrm>
              <a:off x="2972441" y="1283950"/>
              <a:ext cx="729044" cy="25058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smtClean="0">
                  <a:solidFill>
                    <a:schemeClr val="tx1"/>
                  </a:solidFill>
                </a:rPr>
                <a:t>Start</a:t>
              </a:r>
              <a:endParaRPr lang="sv-SE" sz="1200">
                <a:solidFill>
                  <a:schemeClr val="tx1"/>
                </a:solidFill>
              </a:endParaRPr>
            </a:p>
          </p:txBody>
        </p:sp>
        <p:cxnSp>
          <p:nvCxnSpPr>
            <p:cNvPr id="42" name="Rak pilkoppling 41"/>
            <p:cNvCxnSpPr>
              <a:stCxn id="40" idx="2"/>
              <a:endCxn id="5" idx="0"/>
            </p:cNvCxnSpPr>
            <p:nvPr/>
          </p:nvCxnSpPr>
          <p:spPr>
            <a:xfrm>
              <a:off x="3336963" y="1534536"/>
              <a:ext cx="0" cy="465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p 43"/>
            <p:cNvGrpSpPr/>
            <p:nvPr/>
          </p:nvGrpSpPr>
          <p:grpSpPr>
            <a:xfrm>
              <a:off x="2632628" y="2767918"/>
              <a:ext cx="1408671" cy="743139"/>
              <a:chOff x="2090980" y="1933105"/>
              <a:chExt cx="1408671" cy="743139"/>
            </a:xfrm>
          </p:grpSpPr>
          <p:sp>
            <p:nvSpPr>
              <p:cNvPr id="12" name="Flödesschema: Process 11"/>
              <p:cNvSpPr/>
              <p:nvPr/>
            </p:nvSpPr>
            <p:spPr>
              <a:xfrm>
                <a:off x="2090980" y="1933105"/>
                <a:ext cx="1408671" cy="743139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sv-SE" sz="1100" smtClean="0">
                    <a:solidFill>
                      <a:schemeClr val="tx1"/>
                    </a:solidFill>
                  </a:rPr>
                  <a:t>For </a:t>
                </a:r>
                <a:r>
                  <a:rPr lang="sv-SE" sz="1100" err="1" smtClean="0">
                    <a:solidFill>
                      <a:schemeClr val="tx1"/>
                    </a:solidFill>
                  </a:rPr>
                  <a:t>each</a:t>
                </a:r>
                <a:r>
                  <a:rPr lang="sv-SE" sz="1100" smtClean="0">
                    <a:solidFill>
                      <a:schemeClr val="tx1"/>
                    </a:solidFill>
                  </a:rPr>
                  <a:t> input </a:t>
                </a:r>
                <a:r>
                  <a:rPr lang="sv-SE" sz="1100" err="1" smtClean="0">
                    <a:solidFill>
                      <a:schemeClr val="tx1"/>
                    </a:solidFill>
                  </a:rPr>
                  <a:t>line</a:t>
                </a:r>
                <a:endParaRPr lang="sv-S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ruta 17"/>
              <p:cNvSpPr txBox="1"/>
              <p:nvPr/>
            </p:nvSpPr>
            <p:spPr>
              <a:xfrm>
                <a:off x="2192339" y="2223725"/>
                <a:ext cx="1247457" cy="2616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sv-SE" sz="1100" err="1"/>
                  <a:t>createTempSdLine</a:t>
                </a:r>
                <a:endParaRPr lang="sv-SE" sz="1100"/>
              </a:p>
            </p:txBody>
          </p:sp>
        </p:grpSp>
        <p:sp>
          <p:nvSpPr>
            <p:cNvPr id="28" name="Flödesschema: Intern lagring 27"/>
            <p:cNvSpPr/>
            <p:nvPr/>
          </p:nvSpPr>
          <p:spPr>
            <a:xfrm>
              <a:off x="1031395" y="2906585"/>
              <a:ext cx="1079711" cy="570313"/>
            </a:xfrm>
            <a:prstGeom prst="flowChartInternalStorag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sv-SE" sz="1100" err="1">
                  <a:solidFill>
                    <a:schemeClr val="tx1"/>
                  </a:solidFill>
                </a:rPr>
                <a:t>l</a:t>
              </a:r>
              <a:r>
                <a:rPr lang="sv-SE" sz="1100" err="1" smtClean="0">
                  <a:solidFill>
                    <a:schemeClr val="tx1"/>
                  </a:solidFill>
                </a:rPr>
                <a:t>ines</a:t>
              </a:r>
              <a:endParaRPr lang="sv-SE" sz="1100" smtClean="0">
                <a:solidFill>
                  <a:schemeClr val="tx1"/>
                </a:solidFill>
              </a:endParaRPr>
            </a:p>
            <a:p>
              <a:pPr algn="ctr"/>
              <a:r>
                <a:rPr lang="sv-SE" sz="1100" smtClean="0">
                  <a:solidFill>
                    <a:schemeClr val="tx1"/>
                  </a:solidFill>
                </a:rPr>
                <a:t>(from Sd </a:t>
              </a:r>
              <a:r>
                <a:rPr lang="sv-SE" sz="1100" err="1" smtClean="0">
                  <a:solidFill>
                    <a:schemeClr val="tx1"/>
                  </a:solidFill>
                </a:rPr>
                <a:t>file</a:t>
              </a:r>
              <a:r>
                <a:rPr lang="sv-SE" sz="1100" smtClean="0">
                  <a:solidFill>
                    <a:schemeClr val="tx1"/>
                  </a:solidFill>
                </a:rPr>
                <a:t>)</a:t>
              </a:r>
              <a:endParaRPr lang="sv-SE" sz="1100">
                <a:solidFill>
                  <a:schemeClr val="tx1"/>
                </a:solidFill>
              </a:endParaRPr>
            </a:p>
          </p:txBody>
        </p:sp>
        <p:cxnSp>
          <p:nvCxnSpPr>
            <p:cNvPr id="22" name="Rak pilkoppling 21"/>
            <p:cNvCxnSpPr>
              <a:stCxn id="28" idx="3"/>
              <a:endCxn id="18" idx="1"/>
            </p:cNvCxnSpPr>
            <p:nvPr/>
          </p:nvCxnSpPr>
          <p:spPr>
            <a:xfrm flipV="1">
              <a:off x="2111106" y="3189343"/>
              <a:ext cx="622881" cy="2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lödesschema: Intern lagring 31"/>
            <p:cNvSpPr/>
            <p:nvPr/>
          </p:nvSpPr>
          <p:spPr>
            <a:xfrm>
              <a:off x="4506587" y="2867999"/>
              <a:ext cx="1050153" cy="612648"/>
            </a:xfrm>
            <a:prstGeom prst="flowChartInternalStorag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err="1" smtClean="0">
                  <a:solidFill>
                    <a:schemeClr val="tx1"/>
                  </a:solidFill>
                </a:rPr>
                <a:t>sdLinesTmp</a:t>
              </a:r>
              <a:r>
                <a:rPr lang="sv-SE" sz="1100" smtClean="0">
                  <a:solidFill>
                    <a:schemeClr val="tx1"/>
                  </a:solidFill>
                </a:rPr>
                <a:t> </a:t>
              </a:r>
              <a:endParaRPr lang="sv-SE" sz="1100">
                <a:solidFill>
                  <a:schemeClr val="tx1"/>
                </a:solidFill>
              </a:endParaRPr>
            </a:p>
          </p:txBody>
        </p:sp>
        <p:grpSp>
          <p:nvGrpSpPr>
            <p:cNvPr id="45" name="Grupp 44"/>
            <p:cNvGrpSpPr/>
            <p:nvPr/>
          </p:nvGrpSpPr>
          <p:grpSpPr>
            <a:xfrm>
              <a:off x="2444046" y="4064284"/>
              <a:ext cx="1785835" cy="743139"/>
              <a:chOff x="2090980" y="1933105"/>
              <a:chExt cx="1408671" cy="743139"/>
            </a:xfrm>
          </p:grpSpPr>
          <p:sp>
            <p:nvSpPr>
              <p:cNvPr id="46" name="Flödesschema: Process 45"/>
              <p:cNvSpPr/>
              <p:nvPr/>
            </p:nvSpPr>
            <p:spPr>
              <a:xfrm>
                <a:off x="2090980" y="1933105"/>
                <a:ext cx="1408671" cy="743139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sv-SE" sz="1100" smtClean="0">
                    <a:solidFill>
                      <a:schemeClr val="tx1"/>
                    </a:solidFill>
                  </a:rPr>
                  <a:t>For </a:t>
                </a:r>
                <a:r>
                  <a:rPr lang="sv-SE" sz="1100" err="1" smtClean="0">
                    <a:solidFill>
                      <a:schemeClr val="tx1"/>
                    </a:solidFill>
                  </a:rPr>
                  <a:t>each</a:t>
                </a:r>
                <a:r>
                  <a:rPr lang="sv-SE" sz="1100">
                    <a:solidFill>
                      <a:schemeClr val="tx1"/>
                    </a:solidFill>
                  </a:rPr>
                  <a:t> </a:t>
                </a:r>
                <a:r>
                  <a:rPr lang="sv-SE" sz="1100" err="1">
                    <a:solidFill>
                      <a:schemeClr val="tx1"/>
                    </a:solidFill>
                  </a:rPr>
                  <a:t>sdLinesTmp</a:t>
                </a:r>
                <a:endParaRPr lang="sv-SE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ruta 46"/>
              <p:cNvSpPr txBox="1"/>
              <p:nvPr/>
            </p:nvSpPr>
            <p:spPr>
              <a:xfrm>
                <a:off x="2192340" y="2223724"/>
                <a:ext cx="1190330" cy="2616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sv-SE" sz="1100" err="1"/>
                  <a:t>modifyAndCopySdLine</a:t>
                </a:r>
                <a:endParaRPr lang="sv-SE" sz="1100"/>
              </a:p>
            </p:txBody>
          </p:sp>
        </p:grpSp>
        <p:cxnSp>
          <p:nvCxnSpPr>
            <p:cNvPr id="53" name="Vinklad koppling 52"/>
            <p:cNvCxnSpPr>
              <a:stCxn id="32" idx="2"/>
              <a:endCxn id="47" idx="3"/>
            </p:cNvCxnSpPr>
            <p:nvPr/>
          </p:nvCxnSpPr>
          <p:spPr>
            <a:xfrm rot="5400000">
              <a:off x="4054092" y="3508135"/>
              <a:ext cx="1005061" cy="9500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ödesschema: Intern lagring 58"/>
            <p:cNvSpPr/>
            <p:nvPr/>
          </p:nvSpPr>
          <p:spPr>
            <a:xfrm>
              <a:off x="1192546" y="4287516"/>
              <a:ext cx="750033" cy="396384"/>
            </a:xfrm>
            <a:prstGeom prst="flowChartInternalStorag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err="1" smtClean="0">
                  <a:solidFill>
                    <a:schemeClr val="tx1"/>
                  </a:solidFill>
                </a:rPr>
                <a:t>sdLines</a:t>
              </a:r>
              <a:r>
                <a:rPr lang="sv-SE" sz="1100" smtClean="0">
                  <a:solidFill>
                    <a:schemeClr val="tx1"/>
                  </a:solidFill>
                </a:rPr>
                <a:t> </a:t>
              </a:r>
              <a:endParaRPr lang="sv-SE" sz="1100">
                <a:solidFill>
                  <a:schemeClr val="tx1"/>
                </a:solidFill>
              </a:endParaRPr>
            </a:p>
          </p:txBody>
        </p:sp>
        <p:cxnSp>
          <p:nvCxnSpPr>
            <p:cNvPr id="61" name="Rak pilkoppling 60"/>
            <p:cNvCxnSpPr>
              <a:stCxn id="47" idx="1"/>
              <a:endCxn id="59" idx="3"/>
            </p:cNvCxnSpPr>
            <p:nvPr/>
          </p:nvCxnSpPr>
          <p:spPr>
            <a:xfrm flipH="1">
              <a:off x="1942579" y="4485708"/>
              <a:ext cx="6299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lödesschema: Begränsare 64"/>
            <p:cNvSpPr/>
            <p:nvPr/>
          </p:nvSpPr>
          <p:spPr>
            <a:xfrm>
              <a:off x="2962540" y="5086853"/>
              <a:ext cx="729044" cy="250586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smtClean="0">
                  <a:solidFill>
                    <a:schemeClr val="tx1"/>
                  </a:solidFill>
                </a:rPr>
                <a:t>End</a:t>
              </a:r>
              <a:endParaRPr lang="sv-SE" sz="1200">
                <a:solidFill>
                  <a:schemeClr val="tx1"/>
                </a:solidFill>
              </a:endParaRPr>
            </a:p>
          </p:txBody>
        </p:sp>
        <p:cxnSp>
          <p:nvCxnSpPr>
            <p:cNvPr id="67" name="Rak pilkoppling 66"/>
            <p:cNvCxnSpPr>
              <a:stCxn id="46" idx="2"/>
              <a:endCxn id="65" idx="0"/>
            </p:cNvCxnSpPr>
            <p:nvPr/>
          </p:nvCxnSpPr>
          <p:spPr>
            <a:xfrm flipH="1">
              <a:off x="3327062" y="4807423"/>
              <a:ext cx="9902" cy="279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ruta 8"/>
            <p:cNvSpPr txBox="1"/>
            <p:nvPr/>
          </p:nvSpPr>
          <p:spPr>
            <a:xfrm>
              <a:off x="687976" y="1079863"/>
              <a:ext cx="5103223" cy="4598126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sv-SE" b="1" u="sng">
                  <a:solidFill>
                    <a:srgbClr val="000000"/>
                  </a:solidFill>
                  <a:latin typeface="Consolas" panose="020B0609020204030204" pitchFamily="49" charset="0"/>
                </a:rPr>
                <a:t>createSdLines</a:t>
              </a:r>
            </a:p>
          </p:txBody>
        </p:sp>
      </p:grpSp>
      <p:cxnSp>
        <p:nvCxnSpPr>
          <p:cNvPr id="41" name="Rak pilkoppling 40"/>
          <p:cNvCxnSpPr>
            <a:stCxn id="38" idx="2"/>
          </p:cNvCxnSpPr>
          <p:nvPr/>
        </p:nvCxnSpPr>
        <p:spPr>
          <a:xfrm>
            <a:off x="3354379" y="5673565"/>
            <a:ext cx="0" cy="46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koppling 56"/>
          <p:cNvCxnSpPr>
            <a:stCxn id="60" idx="2"/>
            <a:endCxn id="56" idx="0"/>
          </p:cNvCxnSpPr>
          <p:nvPr/>
        </p:nvCxnSpPr>
        <p:spPr>
          <a:xfrm flipH="1">
            <a:off x="3344478" y="8946452"/>
            <a:ext cx="9902" cy="27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ödesschema: Begränsare 37"/>
          <p:cNvSpPr/>
          <p:nvPr/>
        </p:nvSpPr>
        <p:spPr>
          <a:xfrm>
            <a:off x="2989857" y="5422979"/>
            <a:ext cx="729044" cy="250586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Start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56" name="Flödesschema: Begränsare 55"/>
          <p:cNvSpPr/>
          <p:nvPr/>
        </p:nvSpPr>
        <p:spPr>
          <a:xfrm>
            <a:off x="2979956" y="9225882"/>
            <a:ext cx="729044" cy="250586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End</a:t>
            </a:r>
            <a:endParaRPr lang="sv-SE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09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</TotalTime>
  <Words>89</Words>
  <Application>Microsoft Office PowerPoint</Application>
  <PresentationFormat>Bredbild</PresentationFormat>
  <Paragraphs>41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Office-tema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Trygve</dc:creator>
  <cp:lastModifiedBy>Trygve</cp:lastModifiedBy>
  <cp:revision>22</cp:revision>
  <dcterms:created xsi:type="dcterms:W3CDTF">2021-04-09T07:32:15Z</dcterms:created>
  <dcterms:modified xsi:type="dcterms:W3CDTF">2021-04-21T07:12:19Z</dcterms:modified>
</cp:coreProperties>
</file>