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>
        <p:scale>
          <a:sx n="140" d="100"/>
          <a:sy n="140" d="100"/>
        </p:scale>
        <p:origin x="-12" y="-3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8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8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1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6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A0DB-23A0-4C2A-BC24-C417547B364E}" type="datetimeFigureOut">
              <a:rPr lang="sv-SE" smtClean="0"/>
              <a:t>2021-04-15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ödesschema: Begränsare 3"/>
          <p:cNvSpPr/>
          <p:nvPr/>
        </p:nvSpPr>
        <p:spPr>
          <a:xfrm>
            <a:off x="2561261" y="849086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Flödesschema: Beslut 4"/>
          <p:cNvSpPr/>
          <p:nvPr/>
        </p:nvSpPr>
        <p:spPr>
          <a:xfrm>
            <a:off x="2067711" y="145108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graphicsForm</a:t>
            </a:r>
            <a:r>
              <a:rPr lang="sv-SE" sz="1100" dirty="0">
                <a:solidFill>
                  <a:schemeClr val="tx1"/>
                </a:solidFill>
              </a:rPr>
              <a:t> </a:t>
            </a:r>
            <a:r>
              <a:rPr lang="sv-SE" sz="1100" dirty="0" err="1">
                <a:solidFill>
                  <a:schemeClr val="tx1"/>
                </a:solidFill>
              </a:rPr>
              <a:t>created</a:t>
            </a:r>
            <a:r>
              <a:rPr lang="sv-SE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Rak pilkoppling 6"/>
          <p:cNvCxnSpPr>
            <a:stCxn id="4" idx="2"/>
            <a:endCxn id="5" idx="0"/>
          </p:cNvCxnSpPr>
          <p:nvPr/>
        </p:nvCxnSpPr>
        <p:spPr>
          <a:xfrm>
            <a:off x="2925783" y="1099672"/>
            <a:ext cx="0" cy="35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ödesschema: Process 8"/>
          <p:cNvSpPr/>
          <p:nvPr/>
        </p:nvSpPr>
        <p:spPr>
          <a:xfrm>
            <a:off x="4380530" y="15287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creatNewForm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/>
          <p:cNvCxnSpPr>
            <a:stCxn id="5" idx="3"/>
            <a:endCxn id="9" idx="1"/>
          </p:cNvCxnSpPr>
          <p:nvPr/>
        </p:nvCxnSpPr>
        <p:spPr>
          <a:xfrm>
            <a:off x="3783855" y="1750509"/>
            <a:ext cx="596675" cy="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760318" y="15163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10" name="Flödesschema: Process 9"/>
          <p:cNvSpPr/>
          <p:nvPr/>
        </p:nvSpPr>
        <p:spPr>
          <a:xfrm>
            <a:off x="1989777" y="2672799"/>
            <a:ext cx="2063608" cy="6691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formatGraphicsForm</a:t>
            </a:r>
            <a:endParaRPr lang="sv-SE" sz="1100" b="1" u="sng" dirty="0" smtClean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Set size 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of pictureBox1 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graphicsForm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" name="Rak pilkoppling 2"/>
          <p:cNvCxnSpPr>
            <a:stCxn id="5" idx="2"/>
            <a:endCxn id="10" idx="0"/>
          </p:cNvCxnSpPr>
          <p:nvPr/>
        </p:nvCxnSpPr>
        <p:spPr>
          <a:xfrm>
            <a:off x="2925783" y="2049929"/>
            <a:ext cx="95798" cy="6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2659281" y="216043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Yes</a:t>
            </a:r>
            <a:endParaRPr lang="sv-SE" sz="1100" dirty="0"/>
          </a:p>
        </p:txBody>
      </p:sp>
      <p:cxnSp>
        <p:nvCxnSpPr>
          <p:cNvPr id="13" name="Vinklad koppling 12"/>
          <p:cNvCxnSpPr>
            <a:stCxn id="9" idx="2"/>
            <a:endCxn id="10" idx="3"/>
          </p:cNvCxnSpPr>
          <p:nvPr/>
        </p:nvCxnSpPr>
        <p:spPr>
          <a:xfrm rot="5400000">
            <a:off x="4063946" y="1986434"/>
            <a:ext cx="1010361" cy="103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ödesschema: Data 18"/>
          <p:cNvSpPr/>
          <p:nvPr/>
        </p:nvSpPr>
        <p:spPr>
          <a:xfrm>
            <a:off x="356755" y="9224172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20" name="Flödesschema: Manuella indata 19"/>
          <p:cNvSpPr/>
          <p:nvPr/>
        </p:nvSpPr>
        <p:spPr>
          <a:xfrm>
            <a:off x="574468" y="10824151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2" name="Flödesschema: Data 21"/>
          <p:cNvSpPr/>
          <p:nvPr/>
        </p:nvSpPr>
        <p:spPr>
          <a:xfrm>
            <a:off x="330385" y="2645971"/>
            <a:ext cx="1236617" cy="2358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PageSize</a:t>
            </a:r>
            <a:endParaRPr lang="sv-SE" sz="1100" dirty="0" smtClean="0">
              <a:solidFill>
                <a:schemeClr val="tx1"/>
              </a:solidFill>
            </a:endParaRPr>
          </a:p>
          <a:p>
            <a:pPr algn="ctr"/>
            <a:endParaRPr lang="sv-SE" dirty="0"/>
          </a:p>
        </p:txBody>
      </p:sp>
      <p:cxnSp>
        <p:nvCxnSpPr>
          <p:cNvPr id="24" name="Rak pilkoppling 23"/>
          <p:cNvCxnSpPr>
            <a:stCxn id="22" idx="5"/>
            <a:endCxn id="10" idx="1"/>
          </p:cNvCxnSpPr>
          <p:nvPr/>
        </p:nvCxnSpPr>
        <p:spPr>
          <a:xfrm>
            <a:off x="1443340" y="2763891"/>
            <a:ext cx="546437" cy="243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ödesschema: Manuella indata 25"/>
          <p:cNvSpPr/>
          <p:nvPr/>
        </p:nvSpPr>
        <p:spPr>
          <a:xfrm>
            <a:off x="494723" y="2976424"/>
            <a:ext cx="740231" cy="280418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Scale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/>
          <p:cNvCxnSpPr>
            <a:stCxn id="26" idx="3"/>
            <a:endCxn id="10" idx="1"/>
          </p:cNvCxnSpPr>
          <p:nvPr/>
        </p:nvCxnSpPr>
        <p:spPr>
          <a:xfrm flipV="1">
            <a:off x="1234954" y="3007355"/>
            <a:ext cx="754823" cy="109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>
            <a:stCxn id="46" idx="3"/>
            <a:endCxn id="10" idx="1"/>
          </p:cNvCxnSpPr>
          <p:nvPr/>
        </p:nvCxnSpPr>
        <p:spPr>
          <a:xfrm flipV="1">
            <a:off x="1415140" y="3007355"/>
            <a:ext cx="574637" cy="570005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ödesschema: Process 22"/>
          <p:cNvSpPr/>
          <p:nvPr/>
        </p:nvSpPr>
        <p:spPr>
          <a:xfrm>
            <a:off x="2138995" y="3934283"/>
            <a:ext cx="1669373" cy="5592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Clear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bitmaplList</a:t>
            </a:r>
            <a:endParaRPr lang="sv-SE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Read all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lines</a:t>
            </a:r>
            <a:r>
              <a:rPr lang="sv-SE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from Sd </a:t>
            </a:r>
            <a:r>
              <a:rPr lang="sv-SE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file</a:t>
            </a:r>
            <a:endParaRPr lang="sv-SE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Flödesschema: Magnetskiva 1"/>
          <p:cNvSpPr/>
          <p:nvPr/>
        </p:nvSpPr>
        <p:spPr>
          <a:xfrm>
            <a:off x="622689" y="4333344"/>
            <a:ext cx="652007" cy="2833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Sd </a:t>
            </a:r>
            <a:r>
              <a:rPr lang="sv-SE" sz="1100" dirty="0" err="1" smtClean="0">
                <a:solidFill>
                  <a:schemeClr val="tx1"/>
                </a:solidFill>
              </a:rPr>
              <a:t>file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2" name="Rak pilkoppling 11"/>
          <p:cNvCxnSpPr>
            <a:stCxn id="2" idx="4"/>
            <a:endCxn id="23" idx="1"/>
          </p:cNvCxnSpPr>
          <p:nvPr/>
        </p:nvCxnSpPr>
        <p:spPr>
          <a:xfrm flipV="1">
            <a:off x="1274696" y="4213928"/>
            <a:ext cx="864299" cy="2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10" idx="2"/>
            <a:endCxn id="23" idx="0"/>
          </p:cNvCxnSpPr>
          <p:nvPr/>
        </p:nvCxnSpPr>
        <p:spPr>
          <a:xfrm flipH="1">
            <a:off x="2973682" y="3341911"/>
            <a:ext cx="47899" cy="5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ödesschema: Process 37"/>
          <p:cNvSpPr/>
          <p:nvPr/>
        </p:nvSpPr>
        <p:spPr>
          <a:xfrm>
            <a:off x="2337872" y="4934253"/>
            <a:ext cx="1175823" cy="2730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cxnSp>
        <p:nvCxnSpPr>
          <p:cNvPr id="39" name="Rak pilkoppling 38"/>
          <p:cNvCxnSpPr>
            <a:stCxn id="23" idx="2"/>
            <a:endCxn id="38" idx="0"/>
          </p:cNvCxnSpPr>
          <p:nvPr/>
        </p:nvCxnSpPr>
        <p:spPr>
          <a:xfrm flipH="1">
            <a:off x="2925784" y="4493572"/>
            <a:ext cx="47898" cy="44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ödesschema: Intern lagring 44"/>
          <p:cNvSpPr/>
          <p:nvPr/>
        </p:nvSpPr>
        <p:spPr>
          <a:xfrm>
            <a:off x="417874" y="10041540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6" name="Flödesschema: Intern lagring 45"/>
          <p:cNvSpPr/>
          <p:nvPr/>
        </p:nvSpPr>
        <p:spPr>
          <a:xfrm>
            <a:off x="267154" y="3435758"/>
            <a:ext cx="1147986" cy="283203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TitleBarHeight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8" name="Flödesschema: Beslut 47"/>
          <p:cNvSpPr/>
          <p:nvPr/>
        </p:nvSpPr>
        <p:spPr>
          <a:xfrm>
            <a:off x="1681493" y="10514139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9" name="Flödesschema: Process 28"/>
          <p:cNvSpPr/>
          <p:nvPr/>
        </p:nvSpPr>
        <p:spPr>
          <a:xfrm>
            <a:off x="2114482" y="5365589"/>
            <a:ext cx="1880819" cy="8401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page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bitmap</a:t>
            </a:r>
            <a:endParaRPr lang="sv-S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y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mus.MarginTop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pageNumber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</a:p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currentXoffset</a:t>
            </a:r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31" name="Flödesschema: Data 30"/>
          <p:cNvSpPr/>
          <p:nvPr/>
        </p:nvSpPr>
        <p:spPr>
          <a:xfrm>
            <a:off x="248074" y="5667831"/>
            <a:ext cx="1524541" cy="2777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MarginTop</a:t>
            </a:r>
            <a:endParaRPr lang="sv-SE" sz="1100" dirty="0" smtClean="0">
              <a:solidFill>
                <a:schemeClr val="tx1"/>
              </a:solidFill>
            </a:endParaRPr>
          </a:p>
        </p:txBody>
      </p:sp>
      <p:cxnSp>
        <p:nvCxnSpPr>
          <p:cNvPr id="8" name="Rak pilkoppling 7"/>
          <p:cNvCxnSpPr>
            <a:stCxn id="31" idx="5"/>
            <a:endCxn id="29" idx="1"/>
          </p:cNvCxnSpPr>
          <p:nvPr/>
        </p:nvCxnSpPr>
        <p:spPr>
          <a:xfrm flipV="1">
            <a:off x="1620161" y="5785663"/>
            <a:ext cx="494321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ödesschema: Process 39"/>
          <p:cNvSpPr/>
          <p:nvPr/>
        </p:nvSpPr>
        <p:spPr>
          <a:xfrm>
            <a:off x="2114482" y="6407662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writePageHeader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sp>
        <p:nvSpPr>
          <p:cNvPr id="41" name="Flödesschema: Process 40"/>
          <p:cNvSpPr/>
          <p:nvPr/>
        </p:nvSpPr>
        <p:spPr>
          <a:xfrm>
            <a:off x="2114482" y="6906209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writeCopyright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cxnSp>
        <p:nvCxnSpPr>
          <p:cNvPr id="33" name="Rak pilkoppling 32"/>
          <p:cNvCxnSpPr>
            <a:stCxn id="38" idx="2"/>
            <a:endCxn id="29" idx="0"/>
          </p:cNvCxnSpPr>
          <p:nvPr/>
        </p:nvCxnSpPr>
        <p:spPr>
          <a:xfrm>
            <a:off x="2925784" y="5207312"/>
            <a:ext cx="129108" cy="15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/>
          <p:cNvCxnSpPr>
            <a:stCxn id="29" idx="2"/>
            <a:endCxn id="40" idx="0"/>
          </p:cNvCxnSpPr>
          <p:nvPr/>
        </p:nvCxnSpPr>
        <p:spPr>
          <a:xfrm flipH="1">
            <a:off x="2925783" y="6205737"/>
            <a:ext cx="129109" cy="2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koppling 46"/>
          <p:cNvCxnSpPr>
            <a:stCxn id="40" idx="2"/>
            <a:endCxn id="41" idx="0"/>
          </p:cNvCxnSpPr>
          <p:nvPr/>
        </p:nvCxnSpPr>
        <p:spPr>
          <a:xfrm>
            <a:off x="2925783" y="6686857"/>
            <a:ext cx="0" cy="2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ödesschema: Process 78"/>
          <p:cNvSpPr/>
          <p:nvPr/>
        </p:nvSpPr>
        <p:spPr>
          <a:xfrm>
            <a:off x="1903036" y="7465688"/>
            <a:ext cx="1880819" cy="8401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sv-SE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y </a:t>
            </a:r>
            <a:r>
              <a:rPr lang="sv-SE" sz="1100" dirty="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sv-SE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lineHeight</a:t>
            </a:r>
            <a:endParaRPr lang="sv-SE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ödesschema: Data 1"/>
          <p:cNvSpPr/>
          <p:nvPr/>
        </p:nvSpPr>
        <p:spPr>
          <a:xfrm>
            <a:off x="339632" y="5122435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3" name="Flödesschema: Manuella indata 2"/>
          <p:cNvSpPr/>
          <p:nvPr/>
        </p:nvSpPr>
        <p:spPr>
          <a:xfrm>
            <a:off x="557345" y="6722414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" name="Flödesschema: Process 4"/>
          <p:cNvSpPr/>
          <p:nvPr/>
        </p:nvSpPr>
        <p:spPr>
          <a:xfrm>
            <a:off x="2061517" y="1165668"/>
            <a:ext cx="1692762" cy="31392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Clear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sdLines</a:t>
            </a:r>
            <a:endParaRPr lang="sv-S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Flödesschema: Intern lagring 5"/>
          <p:cNvSpPr/>
          <p:nvPr/>
        </p:nvSpPr>
        <p:spPr>
          <a:xfrm>
            <a:off x="400751" y="5939803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7" name="Flödesschema: Process 6"/>
          <p:cNvSpPr/>
          <p:nvPr/>
        </p:nvSpPr>
        <p:spPr>
          <a:xfrm>
            <a:off x="104843" y="4469583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process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10" name="Flödesschema: Beslut 9"/>
          <p:cNvSpPr/>
          <p:nvPr/>
        </p:nvSpPr>
        <p:spPr>
          <a:xfrm>
            <a:off x="213078" y="7502745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4" name="Rak pilkoppling 13"/>
          <p:cNvCxnSpPr>
            <a:stCxn id="5" idx="2"/>
            <a:endCxn id="12" idx="0"/>
          </p:cNvCxnSpPr>
          <p:nvPr/>
        </p:nvCxnSpPr>
        <p:spPr>
          <a:xfrm>
            <a:off x="2907898" y="1479590"/>
            <a:ext cx="1" cy="45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/>
          <p:cNvCxnSpPr>
            <a:stCxn id="18" idx="3"/>
            <a:endCxn id="32" idx="1"/>
          </p:cNvCxnSpPr>
          <p:nvPr/>
        </p:nvCxnSpPr>
        <p:spPr>
          <a:xfrm flipV="1">
            <a:off x="3552379" y="2339510"/>
            <a:ext cx="525143" cy="1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>
            <a:stCxn id="12" idx="2"/>
            <a:endCxn id="46" idx="0"/>
          </p:cNvCxnSpPr>
          <p:nvPr/>
        </p:nvCxnSpPr>
        <p:spPr>
          <a:xfrm>
            <a:off x="2907899" y="2676244"/>
            <a:ext cx="0" cy="55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ödesschema: Process 38"/>
          <p:cNvSpPr/>
          <p:nvPr/>
        </p:nvSpPr>
        <p:spPr>
          <a:xfrm>
            <a:off x="2203563" y="196789"/>
            <a:ext cx="1692762" cy="2875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lödesschema: Begränsare 39"/>
          <p:cNvSpPr/>
          <p:nvPr/>
        </p:nvSpPr>
        <p:spPr>
          <a:xfrm>
            <a:off x="2543376" y="615662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42" name="Rak pilkoppling 41"/>
          <p:cNvCxnSpPr>
            <a:stCxn id="40" idx="2"/>
            <a:endCxn id="5" idx="0"/>
          </p:cNvCxnSpPr>
          <p:nvPr/>
        </p:nvCxnSpPr>
        <p:spPr>
          <a:xfrm>
            <a:off x="2907898" y="866248"/>
            <a:ext cx="0" cy="29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 43"/>
          <p:cNvGrpSpPr/>
          <p:nvPr/>
        </p:nvGrpSpPr>
        <p:grpSpPr>
          <a:xfrm>
            <a:off x="2203563" y="1933105"/>
            <a:ext cx="1408671" cy="743139"/>
            <a:chOff x="2090980" y="1933105"/>
            <a:chExt cx="1408671" cy="743139"/>
          </a:xfrm>
        </p:grpSpPr>
        <p:sp>
          <p:nvSpPr>
            <p:cNvPr id="12" name="Flödesschema: Process 11"/>
            <p:cNvSpPr/>
            <p:nvPr/>
          </p:nvSpPr>
          <p:spPr>
            <a:xfrm>
              <a:off x="2090980" y="1933105"/>
              <a:ext cx="1408671" cy="74313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100" dirty="0" smtClean="0">
                  <a:solidFill>
                    <a:schemeClr val="tx1"/>
                  </a:solidFill>
                </a:rPr>
                <a:t>For </a:t>
              </a:r>
              <a:r>
                <a:rPr lang="sv-SE" sz="1100" dirty="0" err="1" smtClean="0">
                  <a:solidFill>
                    <a:schemeClr val="tx1"/>
                  </a:solidFill>
                </a:rPr>
                <a:t>each</a:t>
              </a:r>
              <a:r>
                <a:rPr lang="sv-SE" sz="1100" dirty="0" smtClean="0">
                  <a:solidFill>
                    <a:schemeClr val="tx1"/>
                  </a:solidFill>
                </a:rPr>
                <a:t> input </a:t>
              </a:r>
              <a:r>
                <a:rPr lang="sv-SE" sz="1100" dirty="0" err="1" smtClean="0">
                  <a:solidFill>
                    <a:schemeClr val="tx1"/>
                  </a:solidFill>
                </a:rPr>
                <a:t>line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ruta 17"/>
            <p:cNvSpPr txBox="1"/>
            <p:nvPr/>
          </p:nvSpPr>
          <p:spPr>
            <a:xfrm>
              <a:off x="2192339" y="2223725"/>
              <a:ext cx="1247457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100" dirty="0" err="1"/>
                <a:t>createTempSdLine</a:t>
              </a:r>
              <a:endParaRPr lang="sv-SE" sz="1100" dirty="0"/>
            </a:p>
          </p:txBody>
        </p:sp>
      </p:grpSp>
      <p:sp>
        <p:nvSpPr>
          <p:cNvPr id="28" name="Flödesschema: Intern lagring 27"/>
          <p:cNvSpPr/>
          <p:nvPr/>
        </p:nvSpPr>
        <p:spPr>
          <a:xfrm>
            <a:off x="602330" y="2071772"/>
            <a:ext cx="1079711" cy="570313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l</a:t>
            </a:r>
            <a:r>
              <a:rPr lang="sv-SE" sz="1100" dirty="0" err="1" smtClean="0">
                <a:solidFill>
                  <a:schemeClr val="tx1"/>
                </a:solidFill>
              </a:rPr>
              <a:t>ines</a:t>
            </a:r>
            <a:endParaRPr lang="sv-SE" sz="1100" dirty="0" smtClean="0">
              <a:solidFill>
                <a:schemeClr val="tx1"/>
              </a:solidFill>
            </a:endParaRPr>
          </a:p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(from Sd </a:t>
            </a:r>
            <a:r>
              <a:rPr lang="sv-SE" sz="1100" dirty="0" err="1" smtClean="0">
                <a:solidFill>
                  <a:schemeClr val="tx1"/>
                </a:solidFill>
              </a:rPr>
              <a:t>file</a:t>
            </a:r>
            <a:r>
              <a:rPr lang="sv-SE" sz="1100" dirty="0" smtClean="0">
                <a:solidFill>
                  <a:schemeClr val="tx1"/>
                </a:solidFill>
              </a:rPr>
              <a:t>)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22" name="Rak pilkoppling 21"/>
          <p:cNvCxnSpPr>
            <a:stCxn id="28" idx="3"/>
            <a:endCxn id="18" idx="1"/>
          </p:cNvCxnSpPr>
          <p:nvPr/>
        </p:nvCxnSpPr>
        <p:spPr>
          <a:xfrm flipV="1">
            <a:off x="1682041" y="2354530"/>
            <a:ext cx="622881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ödesschema: Intern lagring 31"/>
          <p:cNvSpPr/>
          <p:nvPr/>
        </p:nvSpPr>
        <p:spPr>
          <a:xfrm>
            <a:off x="4077522" y="2033186"/>
            <a:ext cx="1050153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sdLinesTmp</a:t>
            </a:r>
            <a:r>
              <a:rPr lang="sv-SE" sz="1100" dirty="0" smtClean="0">
                <a:solidFill>
                  <a:schemeClr val="tx1"/>
                </a:solidFill>
              </a:rPr>
              <a:t> </a:t>
            </a:r>
            <a:endParaRPr lang="sv-SE" sz="1100" dirty="0">
              <a:solidFill>
                <a:schemeClr val="tx1"/>
              </a:solidFill>
            </a:endParaRPr>
          </a:p>
        </p:txBody>
      </p:sp>
      <p:grpSp>
        <p:nvGrpSpPr>
          <p:cNvPr id="45" name="Grupp 44"/>
          <p:cNvGrpSpPr/>
          <p:nvPr/>
        </p:nvGrpSpPr>
        <p:grpSpPr>
          <a:xfrm>
            <a:off x="2014981" y="3229471"/>
            <a:ext cx="1785835" cy="743139"/>
            <a:chOff x="2090980" y="1933105"/>
            <a:chExt cx="1408671" cy="743139"/>
          </a:xfrm>
        </p:grpSpPr>
        <p:sp>
          <p:nvSpPr>
            <p:cNvPr id="46" name="Flödesschema: Process 45"/>
            <p:cNvSpPr/>
            <p:nvPr/>
          </p:nvSpPr>
          <p:spPr>
            <a:xfrm>
              <a:off x="2090980" y="1933105"/>
              <a:ext cx="1408671" cy="74313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100" dirty="0" smtClean="0">
                  <a:solidFill>
                    <a:schemeClr val="tx1"/>
                  </a:solidFill>
                </a:rPr>
                <a:t>For </a:t>
              </a:r>
              <a:r>
                <a:rPr lang="sv-SE" sz="1100" dirty="0" err="1" smtClean="0">
                  <a:solidFill>
                    <a:schemeClr val="tx1"/>
                  </a:solidFill>
                </a:rPr>
                <a:t>each</a:t>
              </a:r>
              <a:r>
                <a:rPr lang="sv-SE" sz="1100" dirty="0">
                  <a:solidFill>
                    <a:schemeClr val="tx1"/>
                  </a:solidFill>
                </a:rPr>
                <a:t> </a:t>
              </a:r>
              <a:r>
                <a:rPr lang="sv-SE" sz="1100" dirty="0" err="1">
                  <a:solidFill>
                    <a:schemeClr val="tx1"/>
                  </a:solidFill>
                </a:rPr>
                <a:t>sdLinesTmp</a:t>
              </a:r>
              <a:endParaRPr lang="sv-SE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ruta 46"/>
            <p:cNvSpPr txBox="1"/>
            <p:nvPr/>
          </p:nvSpPr>
          <p:spPr>
            <a:xfrm>
              <a:off x="2192340" y="2223724"/>
              <a:ext cx="1190330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/>
                <a:t>modifyAndCopySdLine</a:t>
              </a:r>
              <a:endParaRPr lang="sv-SE" sz="1100" dirty="0"/>
            </a:p>
          </p:txBody>
        </p:sp>
      </p:grpSp>
      <p:cxnSp>
        <p:nvCxnSpPr>
          <p:cNvPr id="53" name="Vinklad koppling 52"/>
          <p:cNvCxnSpPr>
            <a:stCxn id="32" idx="2"/>
            <a:endCxn id="47" idx="3"/>
          </p:cNvCxnSpPr>
          <p:nvPr/>
        </p:nvCxnSpPr>
        <p:spPr>
          <a:xfrm rot="5400000">
            <a:off x="3625027" y="2673322"/>
            <a:ext cx="1005061" cy="950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ödesschema: Intern lagring 58"/>
          <p:cNvSpPr/>
          <p:nvPr/>
        </p:nvSpPr>
        <p:spPr>
          <a:xfrm>
            <a:off x="763481" y="3452703"/>
            <a:ext cx="750033" cy="396384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sdLines</a:t>
            </a:r>
            <a:r>
              <a:rPr lang="sv-SE" sz="1100" dirty="0" smtClean="0">
                <a:solidFill>
                  <a:schemeClr val="tx1"/>
                </a:solidFill>
              </a:rPr>
              <a:t> 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61" name="Rak pilkoppling 60"/>
          <p:cNvCxnSpPr>
            <a:stCxn id="47" idx="1"/>
            <a:endCxn id="59" idx="3"/>
          </p:cNvCxnSpPr>
          <p:nvPr/>
        </p:nvCxnSpPr>
        <p:spPr>
          <a:xfrm flipH="1">
            <a:off x="1513514" y="3650895"/>
            <a:ext cx="629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ödesschema: Begränsare 64"/>
          <p:cNvSpPr/>
          <p:nvPr/>
        </p:nvSpPr>
        <p:spPr>
          <a:xfrm>
            <a:off x="2533475" y="4252040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End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67" name="Rak pilkoppling 66"/>
          <p:cNvCxnSpPr>
            <a:stCxn id="46" idx="2"/>
            <a:endCxn id="65" idx="0"/>
          </p:cNvCxnSpPr>
          <p:nvPr/>
        </p:nvCxnSpPr>
        <p:spPr>
          <a:xfrm flipH="1">
            <a:off x="2897997" y="3972610"/>
            <a:ext cx="9902" cy="2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86</Words>
  <Application>Microsoft Office PowerPoint</Application>
  <PresentationFormat>Bredbild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Trygve</dc:creator>
  <cp:lastModifiedBy>Trygve</cp:lastModifiedBy>
  <cp:revision>17</cp:revision>
  <dcterms:created xsi:type="dcterms:W3CDTF">2021-04-09T07:32:15Z</dcterms:created>
  <dcterms:modified xsi:type="dcterms:W3CDTF">2021-04-15T15:20:48Z</dcterms:modified>
</cp:coreProperties>
</file>