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7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48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11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5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9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5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3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91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50FE-313D-4EFF-A7E9-28D92504F97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189281" y="2007965"/>
            <a:ext cx="3068515" cy="1425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2189284" y="15878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H="1">
            <a:off x="2189280" y="3853751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31340" y="16386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97503" y="2049447"/>
            <a:ext cx="7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*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86379" y="2369532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 </a:t>
            </a:r>
            <a:r>
              <a:rPr lang="fr-FR" dirty="0" smtClean="0"/>
              <a:t> *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00601" y="2967128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Execute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2189278" y="4273837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68662" y="3872203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(</a:t>
            </a:r>
            <a:r>
              <a:rPr lang="fr-FR" dirty="0" err="1" smtClean="0"/>
              <a:t>facade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478841" y="435069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Set&lt;</a:t>
            </a:r>
            <a:r>
              <a:rPr lang="fr-FR" dirty="0" err="1" smtClean="0"/>
              <a:t>MediatorType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58007" y="5197155"/>
            <a:ext cx="275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AddDepend</a:t>
            </a:r>
            <a:r>
              <a:rPr lang="fr-FR" dirty="0" smtClean="0"/>
              <a:t>(</a:t>
            </a:r>
            <a:r>
              <a:rPr lang="fr-FR" dirty="0" err="1" smtClean="0"/>
              <a:t>MediatorType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H="1">
            <a:off x="6241875" y="3847528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flipH="1">
            <a:off x="6241873" y="4267614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21257" y="3865980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Mediator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531436" y="434446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19567" y="519093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_</a:t>
            </a:r>
            <a:r>
              <a:rPr lang="fr-FR" dirty="0" err="1" smtClean="0"/>
              <a:t>Init</a:t>
            </a:r>
            <a:r>
              <a:rPr lang="fr-FR" dirty="0" smtClean="0"/>
              <a:t> = 0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 flipH="1">
            <a:off x="6241873" y="15696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flipH="1">
            <a:off x="6241871" y="1989765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321255" y="1588131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DataPool</a:t>
            </a:r>
            <a:r>
              <a:rPr lang="fr-FR" dirty="0" smtClean="0"/>
              <a:t> (singleton)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198820" y="2066620"/>
            <a:ext cx="320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&lt;</a:t>
            </a:r>
            <a:r>
              <a:rPr lang="fr-FR" dirty="0" err="1" smtClean="0"/>
              <a:t>MediatorType,Mediator</a:t>
            </a:r>
            <a:r>
              <a:rPr lang="fr-FR" dirty="0" smtClean="0"/>
              <a:t>*&gt;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19565" y="2913083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Register</a:t>
            </a:r>
            <a:r>
              <a:rPr lang="fr-FR" dirty="0" smtClean="0"/>
              <a:t> / </a:t>
            </a:r>
            <a:r>
              <a:rPr lang="fr-FR" dirty="0" err="1" smtClean="0"/>
              <a:t>Get</a:t>
            </a:r>
            <a:r>
              <a:rPr lang="fr-FR" dirty="0" smtClean="0"/>
              <a:t> / </a:t>
            </a:r>
            <a:r>
              <a:rPr lang="fr-FR" dirty="0" err="1" smtClean="0"/>
              <a:t>Contains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3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189281" y="2007965"/>
            <a:ext cx="3068515" cy="1425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2189284" y="15878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H="1">
            <a:off x="2189280" y="3853751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31340" y="1638632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CommandFactory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2189278" y="4273837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68662" y="3872203"/>
            <a:ext cx="13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DataFactory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H="1">
            <a:off x="6241875" y="3847528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flipH="1">
            <a:off x="6241873" y="4267614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21257" y="3865980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MediatorFactory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 flipH="1">
            <a:off x="6241873" y="15696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flipH="1">
            <a:off x="6241871" y="1989765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321255" y="1588131"/>
            <a:ext cx="16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AbstractFactory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19565" y="2913083"/>
            <a:ext cx="17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Register</a:t>
            </a:r>
            <a:r>
              <a:rPr lang="fr-FR" dirty="0" smtClean="0"/>
              <a:t> / </a:t>
            </a:r>
            <a:r>
              <a:rPr lang="fr-FR" dirty="0" err="1" smtClean="0"/>
              <a:t>Create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532003" y="2123091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&lt;</a:t>
            </a:r>
            <a:r>
              <a:rPr lang="fr-FR" dirty="0" err="1" smtClean="0"/>
              <a:t>KeyId,Creator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717361" y="6125377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+ </a:t>
            </a:r>
            <a:r>
              <a:rPr lang="fr-FR" dirty="0" err="1" smtClean="0">
                <a:latin typeface="Consolas" panose="020B0609020204030204" pitchFamily="49" charset="0"/>
              </a:rPr>
              <a:t>xxxFactoryTools</a:t>
            </a:r>
            <a:r>
              <a:rPr lang="fr-FR" dirty="0" smtClean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Register</a:t>
            </a:r>
            <a:r>
              <a:rPr lang="fr-FR" dirty="0" smtClean="0">
                <a:latin typeface="Consolas" panose="020B0609020204030204" pitchFamily="49" charset="0"/>
              </a:rPr>
              <a:t>(){…}</a:t>
            </a:r>
          </a:p>
        </p:txBody>
      </p:sp>
    </p:spTree>
    <p:extLst>
      <p:ext uri="{BB962C8B-B14F-4D97-AF65-F5344CB8AC3E}">
        <p14:creationId xmlns:p14="http://schemas.microsoft.com/office/powerpoint/2010/main" val="9112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5306" y="6518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&lt;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T &gt;</a:t>
            </a:r>
          </a:p>
          <a:p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T *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SafeMediatorAccess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9991" y="1992000"/>
            <a:ext cx="7878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AbstractMediator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*&gt;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MediatorBuilder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Create(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command,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170" y="3008950"/>
            <a:ext cx="961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DataPool</a:t>
            </a:r>
            <a:r>
              <a:rPr lang="en-US" dirty="0" smtClean="0">
                <a:latin typeface="Consolas" panose="020B0609020204030204" pitchFamily="49" charset="0"/>
              </a:rPr>
              <a:t>::Instance()-&gt;Register(</a:t>
            </a:r>
            <a:r>
              <a:rPr lang="en-US" dirty="0" err="1" smtClean="0">
                <a:latin typeface="Consolas" panose="020B0609020204030204" pitchFamily="49" charset="0"/>
              </a:rPr>
              <a:t>MediatorFactory</a:t>
            </a:r>
            <a:r>
              <a:rPr lang="en-US" dirty="0" smtClean="0">
                <a:latin typeface="Consolas" panose="020B0609020204030204" pitchFamily="49" charset="0"/>
              </a:rPr>
              <a:t>::Create(</a:t>
            </a:r>
            <a:r>
              <a:rPr lang="en-US" dirty="0" err="1" smtClean="0">
                <a:latin typeface="Consolas" panose="020B0609020204030204" pitchFamily="49" charset="0"/>
              </a:rPr>
              <a:t>mediatorType</a:t>
            </a:r>
            <a:r>
              <a:rPr lang="en-US" dirty="0" smtClean="0"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1215" y="3337643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DataPool</a:t>
            </a:r>
            <a:r>
              <a:rPr lang="fr-FR" dirty="0" smtClean="0">
                <a:latin typeface="Consolas" panose="020B0609020204030204" pitchFamily="49" charset="0"/>
              </a:rPr>
              <a:t>::Instance()-&gt;</a:t>
            </a:r>
            <a:r>
              <a:rPr lang="fr-FR" dirty="0" err="1" smtClean="0">
                <a:latin typeface="Consolas" panose="020B0609020204030204" pitchFamily="49" charset="0"/>
              </a:rPr>
              <a:t>GetMediator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mediatorType</a:t>
            </a:r>
            <a:r>
              <a:rPr lang="fr-FR" dirty="0" smtClean="0">
                <a:latin typeface="Consolas" panose="020B0609020204030204" pitchFamily="49" charset="0"/>
              </a:rPr>
              <a:t>)-&gt;</a:t>
            </a:r>
            <a:r>
              <a:rPr lang="fr-FR" dirty="0" err="1" smtClean="0">
                <a:latin typeface="Consolas" panose="020B0609020204030204" pitchFamily="49" charset="0"/>
              </a:rPr>
              <a:t>Init</a:t>
            </a:r>
            <a:r>
              <a:rPr lang="fr-FR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306" y="4449443"/>
            <a:ext cx="9287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AbstractCommand</a:t>
            </a:r>
            <a:r>
              <a:rPr lang="en-US" dirty="0" smtClean="0">
                <a:latin typeface="Consolas" panose="020B0609020204030204" pitchFamily="49" charset="0"/>
              </a:rPr>
              <a:t> * Pilot::</a:t>
            </a:r>
            <a:r>
              <a:rPr lang="en-US" dirty="0" err="1" smtClean="0">
                <a:latin typeface="Consolas" panose="020B0609020204030204" pitchFamily="49" charset="0"/>
              </a:rPr>
              <a:t>BuildOne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DataType</a:t>
            </a:r>
            <a:r>
              <a:rPr lang="en-US" dirty="0" smtClean="0">
                <a:latin typeface="Consolas" panose="020B0609020204030204" pitchFamily="49" charset="0"/>
              </a:rPr>
              <a:t> data, </a:t>
            </a:r>
            <a:r>
              <a:rPr lang="en-US" dirty="0" err="1" smtClean="0">
                <a:latin typeface="Consolas" panose="020B0609020204030204" pitchFamily="49" charset="0"/>
              </a:rPr>
              <a:t>CommandType</a:t>
            </a:r>
            <a:r>
              <a:rPr lang="en-US" dirty="0" smtClean="0">
                <a:latin typeface="Consolas" panose="020B0609020204030204" pitchFamily="49" charset="0"/>
              </a:rPr>
              <a:t> command)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306" y="488652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Pilot::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RegisterMediators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16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Register</a:t>
            </a:r>
            <a:r>
              <a:rPr lang="fr-FR" dirty="0" smtClean="0"/>
              <a:t> all command/data/</a:t>
            </a:r>
            <a:r>
              <a:rPr lang="fr-FR" dirty="0" err="1" smtClean="0"/>
              <a:t>mediators</a:t>
            </a:r>
            <a:r>
              <a:rPr lang="fr-FR" dirty="0" smtClean="0"/>
              <a:t> in </a:t>
            </a:r>
            <a:r>
              <a:rPr lang="fr-FR" dirty="0" err="1" smtClean="0"/>
              <a:t>factories</a:t>
            </a:r>
            <a:endParaRPr lang="fr-FR" dirty="0" smtClean="0"/>
          </a:p>
          <a:p>
            <a:r>
              <a:rPr lang="fr-FR" dirty="0" err="1" smtClean="0"/>
              <a:t>Instanciate</a:t>
            </a:r>
            <a:r>
              <a:rPr lang="fr-FR" dirty="0" smtClean="0"/>
              <a:t> a Pilot</a:t>
            </a:r>
          </a:p>
          <a:p>
            <a:pPr lvl="1"/>
            <a:r>
              <a:rPr lang="fr-FR" dirty="0" err="1" smtClean="0"/>
              <a:t>addTask</a:t>
            </a:r>
            <a:r>
              <a:rPr lang="fr-FR" dirty="0" smtClean="0"/>
              <a:t>(</a:t>
            </a:r>
            <a:r>
              <a:rPr lang="fr-FR" dirty="0" err="1" smtClean="0"/>
              <a:t>commandType,dataType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Build</a:t>
            </a:r>
            <a:r>
              <a:rPr lang="fr-FR" dirty="0" smtClean="0"/>
              <a:t> -&gt;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BuildOne</a:t>
            </a:r>
            <a:r>
              <a:rPr lang="fr-FR" dirty="0" smtClean="0"/>
              <a:t> -&gt; Command/Data </a:t>
            </a:r>
            <a:r>
              <a:rPr lang="fr-FR" dirty="0" err="1" smtClean="0"/>
              <a:t>Factory</a:t>
            </a:r>
            <a:r>
              <a:rPr lang="fr-FR" dirty="0" smtClean="0"/>
              <a:t>::</a:t>
            </a:r>
            <a:r>
              <a:rPr lang="fr-FR" dirty="0" err="1" smtClean="0"/>
              <a:t>Create</a:t>
            </a:r>
            <a:endParaRPr lang="fr-FR" dirty="0" smtClean="0"/>
          </a:p>
          <a:p>
            <a:pPr lvl="1"/>
            <a:r>
              <a:rPr lang="fr-FR" dirty="0" err="1" smtClean="0"/>
              <a:t>RegisterMediators</a:t>
            </a:r>
            <a:r>
              <a:rPr lang="fr-FR" dirty="0" smtClean="0"/>
              <a:t> -&gt;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MediatorBuilder</a:t>
            </a:r>
            <a:r>
              <a:rPr lang="fr-FR" dirty="0"/>
              <a:t>::</a:t>
            </a:r>
            <a:r>
              <a:rPr lang="fr-FR" dirty="0" err="1"/>
              <a:t>Create</a:t>
            </a:r>
            <a:r>
              <a:rPr lang="fr-FR" dirty="0" smtClean="0"/>
              <a:t>(…)</a:t>
            </a:r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-&gt;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Command.Excute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  <a:p>
            <a:r>
              <a:rPr lang="fr-FR" dirty="0" smtClean="0"/>
              <a:t>++ : on-</a:t>
            </a:r>
            <a:r>
              <a:rPr lang="fr-FR" dirty="0" err="1" smtClean="0"/>
              <a:t>fly</a:t>
            </a:r>
            <a:r>
              <a:rPr lang="fr-FR" dirty="0" smtClean="0"/>
              <a:t> registration / </a:t>
            </a:r>
            <a:r>
              <a:rPr lang="fr-FR" dirty="0" err="1" smtClean="0"/>
              <a:t>creation</a:t>
            </a:r>
            <a:r>
              <a:rPr lang="fr-FR" dirty="0" smtClean="0"/>
              <a:t> of data/command (and </a:t>
            </a:r>
            <a:r>
              <a:rPr lang="fr-FR" dirty="0" err="1" smtClean="0"/>
              <a:t>mediator</a:t>
            </a:r>
            <a:r>
              <a:rPr lang="fr-FR" dirty="0" smtClean="0"/>
              <a:t>!)</a:t>
            </a:r>
          </a:p>
          <a:p>
            <a:r>
              <a:rPr lang="fr-FR" dirty="0" smtClean="0"/>
              <a:t>++ : on-</a:t>
            </a:r>
            <a:r>
              <a:rPr lang="fr-FR" dirty="0" err="1" smtClean="0"/>
              <a:t>fly</a:t>
            </a:r>
            <a:r>
              <a:rPr lang="fr-FR" dirty="0" smtClean="0"/>
              <a:t> </a:t>
            </a:r>
            <a:r>
              <a:rPr lang="fr-FR" dirty="0" err="1" smtClean="0"/>
              <a:t>setNext</a:t>
            </a:r>
            <a:r>
              <a:rPr lang="fr-FR" dirty="0" smtClean="0"/>
              <a:t> (condition, </a:t>
            </a:r>
            <a:r>
              <a:rPr lang="fr-FR" dirty="0" err="1" smtClean="0"/>
              <a:t>iteration</a:t>
            </a:r>
            <a:r>
              <a:rPr lang="fr-FR" dirty="0" smtClean="0"/>
              <a:t>,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61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79037" y="21829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argc,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**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argv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fr-F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RegisterToFactories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Pilot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pilot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fr-F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pilot.Execute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"tasks.txt"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fr-FR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807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182</Words>
  <Application>Microsoft Office PowerPoint</Application>
  <PresentationFormat>Personnalisé</PresentationFormat>
  <Paragraphs>44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WorkFlow</vt:lpstr>
      <vt:lpstr>Main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Vivien Clauzon</dc:creator>
  <cp:lastModifiedBy>Vivien Clauzon</cp:lastModifiedBy>
  <cp:revision>52</cp:revision>
  <dcterms:created xsi:type="dcterms:W3CDTF">2015-10-21T19:53:56Z</dcterms:created>
  <dcterms:modified xsi:type="dcterms:W3CDTF">2015-10-22T08:47:06Z</dcterms:modified>
</cp:coreProperties>
</file>