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1" r:id="rId4"/>
    <p:sldId id="284" r:id="rId5"/>
    <p:sldId id="285" r:id="rId6"/>
    <p:sldId id="286" r:id="rId7"/>
    <p:sldId id="287" r:id="rId8"/>
    <p:sldId id="279" r:id="rId9"/>
    <p:sldId id="280" r:id="rId10"/>
  </p:sldIdLst>
  <p:sldSz cx="9144000" cy="5143500" type="screen16x9"/>
  <p:notesSz cx="6858000" cy="9144000"/>
  <p:embeddedFontLst>
    <p:embeddedFont>
      <p:font typeface="Oswald" charset="0"/>
      <p:regular r:id="rId12"/>
      <p:bold r:id="rId13"/>
    </p:embeddedFont>
    <p:embeddedFont>
      <p:font typeface="Tinos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2B9476-BA4C-4504-B33F-4E81699919BF}">
  <a:tblStyle styleId="{642B9476-BA4C-4504-B33F-4E81699919B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8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39086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ct val="1000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ct val="100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  <a:endParaRPr lang="en" sz="1200">
              <a:solidFill>
                <a:srgbClr val="66666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yittogether52/ProducerComsum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chargrave.com/multithreaded-work-queue-in-c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splash.com/" TargetMode="External"/><Relationship Id="rId5" Type="http://schemas.openxmlformats.org/officeDocument/2006/relationships/hyperlink" Target="http://www.cs.loyola.edu/~jglenn/702/S2008/Examples/ProducerConsumer/pc_cpp.html" TargetMode="External"/><Relationship Id="rId4" Type="http://schemas.openxmlformats.org/officeDocument/2006/relationships/hyperlink" Target="http://www.slidescarniv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PRODUCER – CONSUMBER problem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producer – consumer problem?</a:t>
            </a:r>
            <a:endParaRPr lang="en"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1544"/>
            <a:ext cx="6722198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</a:t>
            </a:r>
            <a:r>
              <a:rPr lang="en" dirty="0" smtClean="0"/>
              <a:t>roblem: Copy file 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How to copy a large file as fast as posible?</a:t>
            </a:r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en" dirty="0" smtClean="0"/>
              <a:t>The problem:</a:t>
            </a:r>
            <a:endParaRPr lang="en" dirty="0"/>
          </a:p>
          <a:p>
            <a:pPr marL="685800" lvl="0" indent="-457200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2400" dirty="0" smtClean="0"/>
              <a:t>File is too big: e.g 10GB …</a:t>
            </a:r>
          </a:p>
          <a:p>
            <a:pPr marL="685800" lvl="0" indent="-457200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2400" dirty="0" smtClean="0"/>
              <a:t>Copy as fast as posible.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Solution for problem Copy file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1" name="TextBox 20"/>
          <p:cNvSpPr txBox="1"/>
          <p:nvPr/>
        </p:nvSpPr>
        <p:spPr>
          <a:xfrm>
            <a:off x="7086600" y="198629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Thread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28800" y="1826736"/>
            <a:ext cx="5735690" cy="2032181"/>
            <a:chOff x="1941460" y="1657350"/>
            <a:chExt cx="5735690" cy="2032181"/>
          </a:xfrm>
        </p:grpSpPr>
        <p:sp>
          <p:nvSpPr>
            <p:cNvPr id="12" name="TextBox 11"/>
            <p:cNvSpPr txBox="1"/>
            <p:nvPr/>
          </p:nvSpPr>
          <p:spPr>
            <a:xfrm>
              <a:off x="4572000" y="165735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Queue</a:t>
              </a:r>
              <a:endParaRPr lang="en-US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941460" y="1969290"/>
              <a:ext cx="5735690" cy="1720241"/>
              <a:chOff x="1941460" y="1969290"/>
              <a:chExt cx="5735690" cy="172024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3385" y="2924175"/>
                <a:ext cx="13525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2038350"/>
                <a:ext cx="23622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" name="Elbow Connector 3"/>
              <p:cNvCxnSpPr/>
              <p:nvPr/>
            </p:nvCxnSpPr>
            <p:spPr>
              <a:xfrm flipV="1">
                <a:off x="2809875" y="2247900"/>
                <a:ext cx="923925" cy="676275"/>
              </a:xfrm>
              <a:prstGeom prst="bentConnector3">
                <a:avLst>
                  <a:gd name="adj1" fmla="val -177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2959374"/>
                <a:ext cx="13525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Elbow Connector 9"/>
              <p:cNvCxnSpPr/>
              <p:nvPr/>
            </p:nvCxnSpPr>
            <p:spPr>
              <a:xfrm>
                <a:off x="6096000" y="2247900"/>
                <a:ext cx="904875" cy="700876"/>
              </a:xfrm>
              <a:prstGeom prst="bentConnector3">
                <a:avLst>
                  <a:gd name="adj1" fmla="val 10019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941460" y="1969290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Read Thread</a:t>
                </a:r>
                <a:endParaRPr 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90775" y="3381754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10GB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3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</a:t>
            </a:r>
            <a:r>
              <a:rPr lang="en" dirty="0" smtClean="0"/>
              <a:t>roblem: Download images and show to UI for Youtube App.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8750"/>
            <a:ext cx="5865106" cy="297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8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Solution for problem </a:t>
            </a:r>
            <a:r>
              <a:rPr lang="en" dirty="0"/>
              <a:t>Download images and show to UI for Youtube App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44" name="Group 43"/>
          <p:cNvGrpSpPr/>
          <p:nvPr/>
        </p:nvGrpSpPr>
        <p:grpSpPr>
          <a:xfrm>
            <a:off x="1623918" y="1821973"/>
            <a:ext cx="6300882" cy="2263597"/>
            <a:chOff x="1623918" y="1821973"/>
            <a:chExt cx="6300882" cy="2263597"/>
          </a:xfrm>
        </p:grpSpPr>
        <p:grpSp>
          <p:nvGrpSpPr>
            <p:cNvPr id="43" name="Group 42"/>
            <p:cNvGrpSpPr/>
            <p:nvPr/>
          </p:nvGrpSpPr>
          <p:grpSpPr>
            <a:xfrm>
              <a:off x="1623918" y="1821973"/>
              <a:ext cx="6300882" cy="1595117"/>
              <a:chOff x="1623918" y="1821973"/>
              <a:chExt cx="6300882" cy="159511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267200" y="1830899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Queue</a:t>
                </a:r>
                <a:endParaRPr lang="en-US" b="1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2266950"/>
                <a:ext cx="16002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6248400" y="1821973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1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48400" y="2248080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235784" y="2663338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3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35784" y="3105150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4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23918" y="2351398"/>
                <a:ext cx="1073297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Key thread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26" idx="3"/>
                <a:endCxn id="1028" idx="1"/>
              </p:cNvCxnSpPr>
              <p:nvPr/>
            </p:nvCxnSpPr>
            <p:spPr>
              <a:xfrm flipV="1">
                <a:off x="2697215" y="2476500"/>
                <a:ext cx="960385" cy="308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028" idx="3"/>
                <a:endCxn id="23" idx="1"/>
              </p:cNvCxnSpPr>
              <p:nvPr/>
            </p:nvCxnSpPr>
            <p:spPr>
              <a:xfrm flipV="1">
                <a:off x="5257800" y="2404050"/>
                <a:ext cx="990600" cy="72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028" idx="3"/>
                <a:endCxn id="6" idx="1"/>
              </p:cNvCxnSpPr>
              <p:nvPr/>
            </p:nvCxnSpPr>
            <p:spPr>
              <a:xfrm flipV="1">
                <a:off x="5257800" y="1977943"/>
                <a:ext cx="990600" cy="4985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28" idx="3"/>
                <a:endCxn id="24" idx="1"/>
              </p:cNvCxnSpPr>
              <p:nvPr/>
            </p:nvCxnSpPr>
            <p:spPr>
              <a:xfrm>
                <a:off x="5257800" y="2476500"/>
                <a:ext cx="977984" cy="342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028" idx="3"/>
              </p:cNvCxnSpPr>
              <p:nvPr/>
            </p:nvCxnSpPr>
            <p:spPr>
              <a:xfrm>
                <a:off x="5257800" y="2476500"/>
                <a:ext cx="977984" cy="784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449502" y="2713668"/>
              <a:ext cx="17414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“Download Task” and </a:t>
              </a:r>
              <a:r>
                <a:rPr lang="en-US" dirty="0"/>
                <a:t>A</a:t>
              </a:r>
              <a:r>
                <a:rPr lang="en-US" dirty="0" smtClean="0"/>
                <a:t>dd to queue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3562350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 “Download Task” from queue </a:t>
              </a:r>
              <a:r>
                <a:rPr lang="en-US" dirty="0"/>
                <a:t>a</a:t>
              </a:r>
              <a:r>
                <a:rPr lang="en-US" dirty="0" smtClean="0"/>
                <a:t>nd Execute them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2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Demo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" dirty="0" smtClean="0"/>
              <a:t>Source code: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://github.com/tryittogether52/ProducerComsumer</a:t>
            </a:r>
            <a:endParaRPr lang="en" sz="1600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3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58" name="Shape 258"/>
          <p:cNvSpPr/>
          <p:nvPr/>
        </p:nvSpPr>
        <p:spPr>
          <a:xfrm>
            <a:off x="5051924" y="1082903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9" name="Shape 259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0" name="Shape 260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</a:t>
            </a:r>
            <a:r>
              <a:rPr lang="en" sz="1800" dirty="0" smtClean="0"/>
              <a:t>email me </a:t>
            </a:r>
            <a:r>
              <a:rPr lang="en" sz="1800" dirty="0"/>
              <a:t>at </a:t>
            </a:r>
            <a:r>
              <a:rPr lang="en" sz="1800" b="1" dirty="0" smtClean="0">
                <a:solidFill>
                  <a:schemeClr val="accent1">
                    <a:lumMod val="75000"/>
                  </a:schemeClr>
                </a:solidFill>
              </a:rPr>
              <a:t>ThanhVV8@FPT.COM.VN</a:t>
            </a:r>
            <a:endParaRPr lang="e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Reference</a:t>
            </a:r>
            <a:endParaRPr lang="en"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</a:pPr>
            <a:r>
              <a:rPr lang="en-US" sz="2400" dirty="0">
                <a:hlinkClick r:id="rId3"/>
              </a:rPr>
              <a:t>http://vichargrave.com/multithreaded-work-queue-in-c/</a:t>
            </a:r>
            <a:endParaRPr lang="en" sz="2400" u="sng" dirty="0">
              <a:solidFill>
                <a:srgbClr val="25212A"/>
              </a:solidFill>
              <a:hlinkClick r:id="rId4"/>
            </a:endParaRPr>
          </a:p>
          <a:p>
            <a:pPr marL="457200" lvl="0" indent="-381000">
              <a:lnSpc>
                <a:spcPct val="115000"/>
              </a:lnSpc>
            </a:pPr>
            <a:r>
              <a:rPr lang="en-US" sz="2400" dirty="0">
                <a:hlinkClick r:id="rId5"/>
              </a:rPr>
              <a:t>http://www.cs.loyola.edu/~jglenn/702/S2008/Examples/ProducerConsumer/pc_cpp.html</a:t>
            </a:r>
            <a:endParaRPr lang="en" sz="2400" u="sng" dirty="0">
              <a:solidFill>
                <a:srgbClr val="25212A"/>
              </a:solidFill>
              <a:hlinkClick r:id="rId6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150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Oswald</vt:lpstr>
      <vt:lpstr>Tinos</vt:lpstr>
      <vt:lpstr>Wingdings</vt:lpstr>
      <vt:lpstr>Quintus template</vt:lpstr>
      <vt:lpstr>PRODUCER – CONSUMBER problem</vt:lpstr>
      <vt:lpstr>What is producer – consumer problem?</vt:lpstr>
      <vt:lpstr>Problem: Copy file </vt:lpstr>
      <vt:lpstr>Solution for problem Copy file</vt:lpstr>
      <vt:lpstr>Problem: Download images and show to UI for Youtube App.</vt:lpstr>
      <vt:lpstr>Solution for problem Download images and show to UI for Youtube App</vt:lpstr>
      <vt:lpstr>Demo</vt:lpstr>
      <vt:lpstr>THANKS!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PRODUCER – CONSUMBER problem</dc:title>
  <dc:creator>ThanhVV</dc:creator>
  <cp:lastModifiedBy>FTEL</cp:lastModifiedBy>
  <cp:revision>27</cp:revision>
  <dcterms:modified xsi:type="dcterms:W3CDTF">2016-10-18T08:24:45Z</dcterms:modified>
</cp:coreProperties>
</file>