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handoutMasterIdLst>
    <p:handoutMasterId r:id="rId19"/>
  </p:handoutMasterIdLst>
  <p:sldIdLst>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30784A-97EF-4F0D-8E29-16861D0C7EE5}" v="17" dt="2023-03-13T16:34:32.74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3" d="100"/>
          <a:sy n="83" d="100"/>
        </p:scale>
        <p:origin x="686" y="77"/>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BÉN CRESPO CALCERRADA" userId="eede5604-34f6-4601-b1af-24baa17a7759" providerId="ADAL" clId="{D930784A-97EF-4F0D-8E29-16861D0C7EE5}"/>
    <pc:docChg chg="undo custSel addSld modSld">
      <pc:chgData name="RUBÉN CRESPO CALCERRADA" userId="eede5604-34f6-4601-b1af-24baa17a7759" providerId="ADAL" clId="{D930784A-97EF-4F0D-8E29-16861D0C7EE5}" dt="2023-03-14T17:31:01.320" v="4509"/>
      <pc:docMkLst>
        <pc:docMk/>
      </pc:docMkLst>
      <pc:sldChg chg="addSp delSp modSp mod">
        <pc:chgData name="RUBÉN CRESPO CALCERRADA" userId="eede5604-34f6-4601-b1af-24baa17a7759" providerId="ADAL" clId="{D930784A-97EF-4F0D-8E29-16861D0C7EE5}" dt="2023-03-13T16:34:51.317" v="4458" actId="478"/>
        <pc:sldMkLst>
          <pc:docMk/>
          <pc:sldMk cId="4167884232" sldId="278"/>
        </pc:sldMkLst>
        <pc:spChg chg="mod">
          <ac:chgData name="RUBÉN CRESPO CALCERRADA" userId="eede5604-34f6-4601-b1af-24baa17a7759" providerId="ADAL" clId="{D930784A-97EF-4F0D-8E29-16861D0C7EE5}" dt="2023-03-13T16:33:43.998" v="4455"/>
          <ac:spMkLst>
            <pc:docMk/>
            <pc:sldMk cId="4167884232" sldId="278"/>
            <ac:spMk id="3" creationId="{DB93FB3F-A8D4-46D3-A1C6-C79C64563729}"/>
          </ac:spMkLst>
        </pc:spChg>
        <pc:spChg chg="del mod">
          <ac:chgData name="RUBÉN CRESPO CALCERRADA" userId="eede5604-34f6-4601-b1af-24baa17a7759" providerId="ADAL" clId="{D930784A-97EF-4F0D-8E29-16861D0C7EE5}" dt="2023-03-13T16:34:51.317" v="4458" actId="478"/>
          <ac:spMkLst>
            <pc:docMk/>
            <pc:sldMk cId="4167884232" sldId="278"/>
            <ac:spMk id="6" creationId="{F1591892-CDDE-32DA-4446-664AD49A5146}"/>
          </ac:spMkLst>
        </pc:spChg>
        <pc:picChg chg="add mod">
          <ac:chgData name="RUBÉN CRESPO CALCERRADA" userId="eede5604-34f6-4601-b1af-24baa17a7759" providerId="ADAL" clId="{D930784A-97EF-4F0D-8E29-16861D0C7EE5}" dt="2023-03-13T16:33:03.105" v="4454" actId="1076"/>
          <ac:picMkLst>
            <pc:docMk/>
            <pc:sldMk cId="4167884232" sldId="278"/>
            <ac:picMk id="4" creationId="{A7A5AE29-FFD2-2405-95BB-DE6A63A17BDB}"/>
          </ac:picMkLst>
        </pc:picChg>
      </pc:sldChg>
      <pc:sldChg chg="modSp mod">
        <pc:chgData name="RUBÉN CRESPO CALCERRADA" userId="eede5604-34f6-4601-b1af-24baa17a7759" providerId="ADAL" clId="{D930784A-97EF-4F0D-8E29-16861D0C7EE5}" dt="2023-03-13T16:34:59.967" v="4461" actId="403"/>
        <pc:sldMkLst>
          <pc:docMk/>
          <pc:sldMk cId="3220235682" sldId="279"/>
        </pc:sldMkLst>
        <pc:spChg chg="mod">
          <ac:chgData name="RUBÉN CRESPO CALCERRADA" userId="eede5604-34f6-4601-b1af-24baa17a7759" providerId="ADAL" clId="{D930784A-97EF-4F0D-8E29-16861D0C7EE5}" dt="2023-03-13T16:26:14.019" v="4433" actId="1076"/>
          <ac:spMkLst>
            <pc:docMk/>
            <pc:sldMk cId="3220235682" sldId="279"/>
            <ac:spMk id="2" creationId="{89559F60-4CE1-4E2F-86EA-1B60679F1F4A}"/>
          </ac:spMkLst>
        </pc:spChg>
        <pc:spChg chg="mod">
          <ac:chgData name="RUBÉN CRESPO CALCERRADA" userId="eede5604-34f6-4601-b1af-24baa17a7759" providerId="ADAL" clId="{D930784A-97EF-4F0D-8E29-16861D0C7EE5}" dt="2023-03-13T16:34:59.967" v="4461" actId="403"/>
          <ac:spMkLst>
            <pc:docMk/>
            <pc:sldMk cId="3220235682" sldId="279"/>
            <ac:spMk id="4" creationId="{2709C0B1-D109-3E27-9597-6801BE595445}"/>
          </ac:spMkLst>
        </pc:spChg>
        <pc:spChg chg="mod">
          <ac:chgData name="RUBÉN CRESPO CALCERRADA" userId="eede5604-34f6-4601-b1af-24baa17a7759" providerId="ADAL" clId="{D930784A-97EF-4F0D-8E29-16861D0C7EE5}" dt="2023-03-13T16:26:06.292" v="4432" actId="1076"/>
          <ac:spMkLst>
            <pc:docMk/>
            <pc:sldMk cId="3220235682" sldId="279"/>
            <ac:spMk id="24" creationId="{F260476B-CCA6-412B-A9C5-399C34AE6F05}"/>
          </ac:spMkLst>
        </pc:spChg>
      </pc:sldChg>
      <pc:sldChg chg="modSp mod">
        <pc:chgData name="RUBÉN CRESPO CALCERRADA" userId="eede5604-34f6-4601-b1af-24baa17a7759" providerId="ADAL" clId="{D930784A-97EF-4F0D-8E29-16861D0C7EE5}" dt="2023-03-13T16:35:23.243" v="4464" actId="403"/>
        <pc:sldMkLst>
          <pc:docMk/>
          <pc:sldMk cId="1341494351" sldId="280"/>
        </pc:sldMkLst>
        <pc:spChg chg="mod">
          <ac:chgData name="RUBÉN CRESPO CALCERRADA" userId="eede5604-34f6-4601-b1af-24baa17a7759" providerId="ADAL" clId="{D930784A-97EF-4F0D-8E29-16861D0C7EE5}" dt="2023-03-13T16:35:23.243" v="4464" actId="403"/>
          <ac:spMkLst>
            <pc:docMk/>
            <pc:sldMk cId="1341494351" sldId="280"/>
            <ac:spMk id="4" creationId="{A6472DA4-8517-D9AA-9C66-5C6882FB61D5}"/>
          </ac:spMkLst>
        </pc:spChg>
      </pc:sldChg>
      <pc:sldChg chg="modSp mod">
        <pc:chgData name="RUBÉN CRESPO CALCERRADA" userId="eede5604-34f6-4601-b1af-24baa17a7759" providerId="ADAL" clId="{D930784A-97EF-4F0D-8E29-16861D0C7EE5}" dt="2023-03-13T16:35:31.701" v="4467" actId="403"/>
        <pc:sldMkLst>
          <pc:docMk/>
          <pc:sldMk cId="1008777648" sldId="281"/>
        </pc:sldMkLst>
        <pc:spChg chg="mod">
          <ac:chgData name="RUBÉN CRESPO CALCERRADA" userId="eede5604-34f6-4601-b1af-24baa17a7759" providerId="ADAL" clId="{D930784A-97EF-4F0D-8E29-16861D0C7EE5}" dt="2023-03-13T16:35:31.701" v="4467" actId="403"/>
          <ac:spMkLst>
            <pc:docMk/>
            <pc:sldMk cId="1008777648" sldId="281"/>
            <ac:spMk id="4" creationId="{72458BBB-AB75-B13A-DC2C-EB9AFAFE1066}"/>
          </ac:spMkLst>
        </pc:spChg>
      </pc:sldChg>
      <pc:sldChg chg="modSp mod">
        <pc:chgData name="RUBÉN CRESPO CALCERRADA" userId="eede5604-34f6-4601-b1af-24baa17a7759" providerId="ADAL" clId="{D930784A-97EF-4F0D-8E29-16861D0C7EE5}" dt="2023-03-13T16:35:41.238" v="4470" actId="403"/>
        <pc:sldMkLst>
          <pc:docMk/>
          <pc:sldMk cId="24728112" sldId="282"/>
        </pc:sldMkLst>
        <pc:spChg chg="mod">
          <ac:chgData name="RUBÉN CRESPO CALCERRADA" userId="eede5604-34f6-4601-b1af-24baa17a7759" providerId="ADAL" clId="{D930784A-97EF-4F0D-8E29-16861D0C7EE5}" dt="2023-03-11T16:32:09.278" v="2" actId="403"/>
          <ac:spMkLst>
            <pc:docMk/>
            <pc:sldMk cId="24728112" sldId="282"/>
            <ac:spMk id="2" creationId="{99BAE1B2-1D77-DF84-7CB5-C70F4619AB10}"/>
          </ac:spMkLst>
        </pc:spChg>
        <pc:spChg chg="mod">
          <ac:chgData name="RUBÉN CRESPO CALCERRADA" userId="eede5604-34f6-4601-b1af-24baa17a7759" providerId="ADAL" clId="{D930784A-97EF-4F0D-8E29-16861D0C7EE5}" dt="2023-03-13T16:35:41.238" v="4470" actId="403"/>
          <ac:spMkLst>
            <pc:docMk/>
            <pc:sldMk cId="24728112" sldId="282"/>
            <ac:spMk id="4" creationId="{99F211D5-83D8-902E-B818-FB716F66D697}"/>
          </ac:spMkLst>
        </pc:spChg>
      </pc:sldChg>
      <pc:sldChg chg="modSp mod">
        <pc:chgData name="RUBÉN CRESPO CALCERRADA" userId="eede5604-34f6-4601-b1af-24baa17a7759" providerId="ADAL" clId="{D930784A-97EF-4F0D-8E29-16861D0C7EE5}" dt="2023-03-13T16:35:57.808" v="4474" actId="403"/>
        <pc:sldMkLst>
          <pc:docMk/>
          <pc:sldMk cId="571156768" sldId="283"/>
        </pc:sldMkLst>
        <pc:spChg chg="mod">
          <ac:chgData name="RUBÉN CRESPO CALCERRADA" userId="eede5604-34f6-4601-b1af-24baa17a7759" providerId="ADAL" clId="{D930784A-97EF-4F0D-8E29-16861D0C7EE5}" dt="2023-03-13T16:35:57.808" v="4474" actId="403"/>
          <ac:spMkLst>
            <pc:docMk/>
            <pc:sldMk cId="571156768" sldId="283"/>
            <ac:spMk id="2" creationId="{AF10AEA4-AF80-21BD-E9D6-60780E14EE40}"/>
          </ac:spMkLst>
        </pc:spChg>
        <pc:spChg chg="mod">
          <ac:chgData name="RUBÉN CRESPO CALCERRADA" userId="eede5604-34f6-4601-b1af-24baa17a7759" providerId="ADAL" clId="{D930784A-97EF-4F0D-8E29-16861D0C7EE5}" dt="2023-03-11T17:04:52.144" v="971" actId="20577"/>
          <ac:spMkLst>
            <pc:docMk/>
            <pc:sldMk cId="571156768" sldId="283"/>
            <ac:spMk id="9" creationId="{40A80657-7357-0AB4-2B8E-B2C96F45043F}"/>
          </ac:spMkLst>
        </pc:spChg>
        <pc:spChg chg="mod">
          <ac:chgData name="RUBÉN CRESPO CALCERRADA" userId="eede5604-34f6-4601-b1af-24baa17a7759" providerId="ADAL" clId="{D930784A-97EF-4F0D-8E29-16861D0C7EE5}" dt="2023-03-11T17:48:37.671" v="2621" actId="207"/>
          <ac:spMkLst>
            <pc:docMk/>
            <pc:sldMk cId="571156768" sldId="283"/>
            <ac:spMk id="11" creationId="{D6E63D35-B335-DFB9-3D21-21A201A4818D}"/>
          </ac:spMkLst>
        </pc:spChg>
      </pc:sldChg>
      <pc:sldChg chg="modSp new mod">
        <pc:chgData name="RUBÉN CRESPO CALCERRADA" userId="eede5604-34f6-4601-b1af-24baa17a7759" providerId="ADAL" clId="{D930784A-97EF-4F0D-8E29-16861D0C7EE5}" dt="2023-03-13T16:36:05.241" v="4477" actId="403"/>
        <pc:sldMkLst>
          <pc:docMk/>
          <pc:sldMk cId="4152554053" sldId="284"/>
        </pc:sldMkLst>
        <pc:spChg chg="mod">
          <ac:chgData name="RUBÉN CRESPO CALCERRADA" userId="eede5604-34f6-4601-b1af-24baa17a7759" providerId="ADAL" clId="{D930784A-97EF-4F0D-8E29-16861D0C7EE5}" dt="2023-03-11T17:15:30.763" v="1790" actId="1076"/>
          <ac:spMkLst>
            <pc:docMk/>
            <pc:sldMk cId="4152554053" sldId="284"/>
            <ac:spMk id="2" creationId="{20E4B77A-3C9B-DD9A-FFE9-3F9DDC0A7558}"/>
          </ac:spMkLst>
        </pc:spChg>
        <pc:spChg chg="mod">
          <ac:chgData name="RUBÉN CRESPO CALCERRADA" userId="eede5604-34f6-4601-b1af-24baa17a7759" providerId="ADAL" clId="{D930784A-97EF-4F0D-8E29-16861D0C7EE5}" dt="2023-03-11T17:15:34.440" v="1791" actId="1076"/>
          <ac:spMkLst>
            <pc:docMk/>
            <pc:sldMk cId="4152554053" sldId="284"/>
            <ac:spMk id="3" creationId="{88110D93-1602-43A7-196F-1D7A47F0644B}"/>
          </ac:spMkLst>
        </pc:spChg>
        <pc:spChg chg="mod">
          <ac:chgData name="RUBÉN CRESPO CALCERRADA" userId="eede5604-34f6-4601-b1af-24baa17a7759" providerId="ADAL" clId="{D930784A-97EF-4F0D-8E29-16861D0C7EE5}" dt="2023-03-13T16:36:05.241" v="4477" actId="403"/>
          <ac:spMkLst>
            <pc:docMk/>
            <pc:sldMk cId="4152554053" sldId="284"/>
            <ac:spMk id="4" creationId="{6F9B2BD2-B48E-F645-1FA6-FE68A6F73640}"/>
          </ac:spMkLst>
        </pc:spChg>
      </pc:sldChg>
      <pc:sldChg chg="addSp delSp modSp new mod modClrScheme chgLayout">
        <pc:chgData name="RUBÉN CRESPO CALCERRADA" userId="eede5604-34f6-4601-b1af-24baa17a7759" providerId="ADAL" clId="{D930784A-97EF-4F0D-8E29-16861D0C7EE5}" dt="2023-03-13T16:36:15.755" v="4480" actId="403"/>
        <pc:sldMkLst>
          <pc:docMk/>
          <pc:sldMk cId="1354969613" sldId="285"/>
        </pc:sldMkLst>
        <pc:spChg chg="mod">
          <ac:chgData name="RUBÉN CRESPO CALCERRADA" userId="eede5604-34f6-4601-b1af-24baa17a7759" providerId="ADAL" clId="{D930784A-97EF-4F0D-8E29-16861D0C7EE5}" dt="2023-03-11T17:40:42.325" v="2276" actId="403"/>
          <ac:spMkLst>
            <pc:docMk/>
            <pc:sldMk cId="1354969613" sldId="285"/>
            <ac:spMk id="2" creationId="{46963748-8B6B-D336-E34B-76DA78B42F88}"/>
          </ac:spMkLst>
        </pc:spChg>
        <pc:spChg chg="del">
          <ac:chgData name="RUBÉN CRESPO CALCERRADA" userId="eede5604-34f6-4601-b1af-24baa17a7759" providerId="ADAL" clId="{D930784A-97EF-4F0D-8E29-16861D0C7EE5}" dt="2023-03-11T17:16:22.646" v="1823" actId="26606"/>
          <ac:spMkLst>
            <pc:docMk/>
            <pc:sldMk cId="1354969613" sldId="285"/>
            <ac:spMk id="3" creationId="{2BCDDB1A-521A-56AF-E1AC-E5E3A6957D3E}"/>
          </ac:spMkLst>
        </pc:spChg>
        <pc:spChg chg="mod">
          <ac:chgData name="RUBÉN CRESPO CALCERRADA" userId="eede5604-34f6-4601-b1af-24baa17a7759" providerId="ADAL" clId="{D930784A-97EF-4F0D-8E29-16861D0C7EE5}" dt="2023-03-13T16:36:15.755" v="4480" actId="403"/>
          <ac:spMkLst>
            <pc:docMk/>
            <pc:sldMk cId="1354969613" sldId="285"/>
            <ac:spMk id="3" creationId="{FCA6971B-2401-180B-6D44-D37E108990F1}"/>
          </ac:spMkLst>
        </pc:spChg>
        <pc:spChg chg="add mod">
          <ac:chgData name="RUBÉN CRESPO CALCERRADA" userId="eede5604-34f6-4601-b1af-24baa17a7759" providerId="ADAL" clId="{D930784A-97EF-4F0D-8E29-16861D0C7EE5}" dt="2023-03-11T17:16:41.309" v="1846" actId="403"/>
          <ac:spMkLst>
            <pc:docMk/>
            <pc:sldMk cId="1354969613" sldId="285"/>
            <ac:spMk id="8" creationId="{87A4F29A-6CFD-39EB-FD76-C2DCFE2F5D71}"/>
          </ac:spMkLst>
        </pc:spChg>
        <pc:spChg chg="add mod">
          <ac:chgData name="RUBÉN CRESPO CALCERRADA" userId="eede5604-34f6-4601-b1af-24baa17a7759" providerId="ADAL" clId="{D930784A-97EF-4F0D-8E29-16861D0C7EE5}" dt="2023-03-11T17:21:14.508" v="1907" actId="27636"/>
          <ac:spMkLst>
            <pc:docMk/>
            <pc:sldMk cId="1354969613" sldId="285"/>
            <ac:spMk id="10" creationId="{B04BB18B-1EA3-4780-05BD-E2EE9F380F9B}"/>
          </ac:spMkLst>
        </pc:spChg>
        <pc:spChg chg="add mod">
          <ac:chgData name="RUBÉN CRESPO CALCERRADA" userId="eede5604-34f6-4601-b1af-24baa17a7759" providerId="ADAL" clId="{D930784A-97EF-4F0D-8E29-16861D0C7EE5}" dt="2023-03-11T17:16:49.734" v="1849" actId="1076"/>
          <ac:spMkLst>
            <pc:docMk/>
            <pc:sldMk cId="1354969613" sldId="285"/>
            <ac:spMk id="12" creationId="{3D4ADE45-014A-6FE0-AD9B-7FFEF19DE81C}"/>
          </ac:spMkLst>
        </pc:spChg>
        <pc:spChg chg="add mod">
          <ac:chgData name="RUBÉN CRESPO CALCERRADA" userId="eede5604-34f6-4601-b1af-24baa17a7759" providerId="ADAL" clId="{D930784A-97EF-4F0D-8E29-16861D0C7EE5}" dt="2023-03-11T17:21:14.485" v="1906" actId="27636"/>
          <ac:spMkLst>
            <pc:docMk/>
            <pc:sldMk cId="1354969613" sldId="285"/>
            <ac:spMk id="14" creationId="{1F51C2AB-22B8-DED5-1567-2C14F1D1CA7B}"/>
          </ac:spMkLst>
        </pc:spChg>
      </pc:sldChg>
      <pc:sldChg chg="addSp delSp modSp new mod modClrScheme chgLayout">
        <pc:chgData name="RUBÉN CRESPO CALCERRADA" userId="eede5604-34f6-4601-b1af-24baa17a7759" providerId="ADAL" clId="{D930784A-97EF-4F0D-8E29-16861D0C7EE5}" dt="2023-03-13T16:36:43.780" v="4484" actId="403"/>
        <pc:sldMkLst>
          <pc:docMk/>
          <pc:sldMk cId="2162632367" sldId="286"/>
        </pc:sldMkLst>
        <pc:spChg chg="del">
          <ac:chgData name="RUBÉN CRESPO CALCERRADA" userId="eede5604-34f6-4601-b1af-24baa17a7759" providerId="ADAL" clId="{D930784A-97EF-4F0D-8E29-16861D0C7EE5}" dt="2023-03-11T17:27:47.352" v="1909" actId="26606"/>
          <ac:spMkLst>
            <pc:docMk/>
            <pc:sldMk cId="2162632367" sldId="286"/>
            <ac:spMk id="2" creationId="{1B82F7D5-798B-A99C-75BD-EFFFC6A98885}"/>
          </ac:spMkLst>
        </pc:spChg>
        <pc:spChg chg="mod">
          <ac:chgData name="RUBÉN CRESPO CALCERRADA" userId="eede5604-34f6-4601-b1af-24baa17a7759" providerId="ADAL" clId="{D930784A-97EF-4F0D-8E29-16861D0C7EE5}" dt="2023-03-13T16:36:43.780" v="4484" actId="403"/>
          <ac:spMkLst>
            <pc:docMk/>
            <pc:sldMk cId="2162632367" sldId="286"/>
            <ac:spMk id="2" creationId="{BD711C0D-98ED-3CBB-9765-66246708EB52}"/>
          </ac:spMkLst>
        </pc:spChg>
        <pc:spChg chg="del">
          <ac:chgData name="RUBÉN CRESPO CALCERRADA" userId="eede5604-34f6-4601-b1af-24baa17a7759" providerId="ADAL" clId="{D930784A-97EF-4F0D-8E29-16861D0C7EE5}" dt="2023-03-11T17:27:47.352" v="1909" actId="26606"/>
          <ac:spMkLst>
            <pc:docMk/>
            <pc:sldMk cId="2162632367" sldId="286"/>
            <ac:spMk id="3" creationId="{76A483C0-E460-2748-6C81-64F9ED2ADEF1}"/>
          </ac:spMkLst>
        </pc:spChg>
        <pc:spChg chg="del">
          <ac:chgData name="RUBÉN CRESPO CALCERRADA" userId="eede5604-34f6-4601-b1af-24baa17a7759" providerId="ADAL" clId="{D930784A-97EF-4F0D-8E29-16861D0C7EE5}" dt="2023-03-11T17:27:47.352" v="1909" actId="26606"/>
          <ac:spMkLst>
            <pc:docMk/>
            <pc:sldMk cId="2162632367" sldId="286"/>
            <ac:spMk id="4" creationId="{5D1869E4-2820-F734-BDFC-DEB970CBD955}"/>
          </ac:spMkLst>
        </pc:spChg>
        <pc:spChg chg="del">
          <ac:chgData name="RUBÉN CRESPO CALCERRADA" userId="eede5604-34f6-4601-b1af-24baa17a7759" providerId="ADAL" clId="{D930784A-97EF-4F0D-8E29-16861D0C7EE5}" dt="2023-03-11T17:27:47.352" v="1909" actId="26606"/>
          <ac:spMkLst>
            <pc:docMk/>
            <pc:sldMk cId="2162632367" sldId="286"/>
            <ac:spMk id="5" creationId="{9FDC0A8B-1C18-0EDD-A199-8849E1717273}"/>
          </ac:spMkLst>
        </pc:spChg>
        <pc:spChg chg="del">
          <ac:chgData name="RUBÉN CRESPO CALCERRADA" userId="eede5604-34f6-4601-b1af-24baa17a7759" providerId="ADAL" clId="{D930784A-97EF-4F0D-8E29-16861D0C7EE5}" dt="2023-03-11T17:27:47.352" v="1909" actId="26606"/>
          <ac:spMkLst>
            <pc:docMk/>
            <pc:sldMk cId="2162632367" sldId="286"/>
            <ac:spMk id="6" creationId="{D2936F8F-5DF7-38E4-6BA7-2AFEB37878DE}"/>
          </ac:spMkLst>
        </pc:spChg>
        <pc:spChg chg="add mod">
          <ac:chgData name="RUBÉN CRESPO CALCERRADA" userId="eede5604-34f6-4601-b1af-24baa17a7759" providerId="ADAL" clId="{D930784A-97EF-4F0D-8E29-16861D0C7EE5}" dt="2023-03-11T17:42:47.231" v="2485" actId="1076"/>
          <ac:spMkLst>
            <pc:docMk/>
            <pc:sldMk cId="2162632367" sldId="286"/>
            <ac:spMk id="11" creationId="{DC81B272-6A6B-1E9F-50FE-9431F2890E4A}"/>
          </ac:spMkLst>
        </pc:spChg>
        <pc:spChg chg="add del mod">
          <ac:chgData name="RUBÉN CRESPO CALCERRADA" userId="eede5604-34f6-4601-b1af-24baa17a7759" providerId="ADAL" clId="{D930784A-97EF-4F0D-8E29-16861D0C7EE5}" dt="2023-03-11T17:34:44.203" v="1950" actId="3680"/>
          <ac:spMkLst>
            <pc:docMk/>
            <pc:sldMk cId="2162632367" sldId="286"/>
            <ac:spMk id="13" creationId="{04732951-312D-634F-896A-98B37CD3BB10}"/>
          </ac:spMkLst>
        </pc:spChg>
        <pc:graphicFrameChg chg="add mod ord modGraphic">
          <ac:chgData name="RUBÉN CRESPO CALCERRADA" userId="eede5604-34f6-4601-b1af-24baa17a7759" providerId="ADAL" clId="{D930784A-97EF-4F0D-8E29-16861D0C7EE5}" dt="2023-03-11T17:42:51.953" v="2486" actId="1076"/>
          <ac:graphicFrameMkLst>
            <pc:docMk/>
            <pc:sldMk cId="2162632367" sldId="286"/>
            <ac:graphicFrameMk id="7" creationId="{587D3107-36E3-A5EF-952C-81A6ED648E6B}"/>
          </ac:graphicFrameMkLst>
        </pc:graphicFrameChg>
      </pc:sldChg>
      <pc:sldChg chg="modSp new mod">
        <pc:chgData name="RUBÉN CRESPO CALCERRADA" userId="eede5604-34f6-4601-b1af-24baa17a7759" providerId="ADAL" clId="{D930784A-97EF-4F0D-8E29-16861D0C7EE5}" dt="2023-03-13T16:36:51.645" v="4487" actId="403"/>
        <pc:sldMkLst>
          <pc:docMk/>
          <pc:sldMk cId="1941982815" sldId="287"/>
        </pc:sldMkLst>
        <pc:spChg chg="mod">
          <ac:chgData name="RUBÉN CRESPO CALCERRADA" userId="eede5604-34f6-4601-b1af-24baa17a7759" providerId="ADAL" clId="{D930784A-97EF-4F0D-8E29-16861D0C7EE5}" dt="2023-03-11T17:46:14.061" v="2524" actId="1076"/>
          <ac:spMkLst>
            <pc:docMk/>
            <pc:sldMk cId="1941982815" sldId="287"/>
            <ac:spMk id="2" creationId="{63F70DE6-344D-B1DE-E547-F82F746B2DC3}"/>
          </ac:spMkLst>
        </pc:spChg>
        <pc:spChg chg="mod">
          <ac:chgData name="RUBÉN CRESPO CALCERRADA" userId="eede5604-34f6-4601-b1af-24baa17a7759" providerId="ADAL" clId="{D930784A-97EF-4F0D-8E29-16861D0C7EE5}" dt="2023-03-11T17:55:26.035" v="3445" actId="313"/>
          <ac:spMkLst>
            <pc:docMk/>
            <pc:sldMk cId="1941982815" sldId="287"/>
            <ac:spMk id="3" creationId="{9C9BD7F4-155D-B6F7-AA4E-45B148FB1DF4}"/>
          </ac:spMkLst>
        </pc:spChg>
        <pc:spChg chg="mod">
          <ac:chgData name="RUBÉN CRESPO CALCERRADA" userId="eede5604-34f6-4601-b1af-24baa17a7759" providerId="ADAL" clId="{D930784A-97EF-4F0D-8E29-16861D0C7EE5}" dt="2023-03-13T16:36:51.645" v="4487" actId="403"/>
          <ac:spMkLst>
            <pc:docMk/>
            <pc:sldMk cId="1941982815" sldId="287"/>
            <ac:spMk id="4" creationId="{44804BB9-9CBD-95EE-AD44-0B4C1B6C94C7}"/>
          </ac:spMkLst>
        </pc:spChg>
      </pc:sldChg>
      <pc:sldChg chg="modSp new mod">
        <pc:chgData name="RUBÉN CRESPO CALCERRADA" userId="eede5604-34f6-4601-b1af-24baa17a7759" providerId="ADAL" clId="{D930784A-97EF-4F0D-8E29-16861D0C7EE5}" dt="2023-03-13T16:37:00.301" v="4490" actId="403"/>
        <pc:sldMkLst>
          <pc:docMk/>
          <pc:sldMk cId="1104651291" sldId="288"/>
        </pc:sldMkLst>
        <pc:spChg chg="mod">
          <ac:chgData name="RUBÉN CRESPO CALCERRADA" userId="eede5604-34f6-4601-b1af-24baa17a7759" providerId="ADAL" clId="{D930784A-97EF-4F0D-8E29-16861D0C7EE5}" dt="2023-03-11T17:56:00.828" v="3460" actId="403"/>
          <ac:spMkLst>
            <pc:docMk/>
            <pc:sldMk cId="1104651291" sldId="288"/>
            <ac:spMk id="2" creationId="{EC6D270D-B6F9-9D1A-D0E3-D185373F7A5F}"/>
          </ac:spMkLst>
        </pc:spChg>
        <pc:spChg chg="mod">
          <ac:chgData name="RUBÉN CRESPO CALCERRADA" userId="eede5604-34f6-4601-b1af-24baa17a7759" providerId="ADAL" clId="{D930784A-97EF-4F0D-8E29-16861D0C7EE5}" dt="2023-03-11T17:59:56.805" v="3999" actId="20577"/>
          <ac:spMkLst>
            <pc:docMk/>
            <pc:sldMk cId="1104651291" sldId="288"/>
            <ac:spMk id="3" creationId="{97C5667B-F69F-E7C5-2E76-728CBB139EE4}"/>
          </ac:spMkLst>
        </pc:spChg>
        <pc:spChg chg="mod">
          <ac:chgData name="RUBÉN CRESPO CALCERRADA" userId="eede5604-34f6-4601-b1af-24baa17a7759" providerId="ADAL" clId="{D930784A-97EF-4F0D-8E29-16861D0C7EE5}" dt="2023-03-13T16:37:00.301" v="4490" actId="403"/>
          <ac:spMkLst>
            <pc:docMk/>
            <pc:sldMk cId="1104651291" sldId="288"/>
            <ac:spMk id="4" creationId="{D6FE501E-40CB-5E82-7539-05B16C0A963E}"/>
          </ac:spMkLst>
        </pc:spChg>
      </pc:sldChg>
      <pc:sldChg chg="addSp delSp modSp new mod modClrScheme chgLayout">
        <pc:chgData name="RUBÉN CRESPO CALCERRADA" userId="eede5604-34f6-4601-b1af-24baa17a7759" providerId="ADAL" clId="{D930784A-97EF-4F0D-8E29-16861D0C7EE5}" dt="2023-03-14T17:31:01.320" v="4509"/>
        <pc:sldMkLst>
          <pc:docMk/>
          <pc:sldMk cId="2325877597" sldId="289"/>
        </pc:sldMkLst>
        <pc:spChg chg="mod">
          <ac:chgData name="RUBÉN CRESPO CALCERRADA" userId="eede5604-34f6-4601-b1af-24baa17a7759" providerId="ADAL" clId="{D930784A-97EF-4F0D-8E29-16861D0C7EE5}" dt="2023-03-11T18:13:23.103" v="4157" actId="403"/>
          <ac:spMkLst>
            <pc:docMk/>
            <pc:sldMk cId="2325877597" sldId="289"/>
            <ac:spMk id="2" creationId="{919E2040-0350-5699-8373-9C819CF14A15}"/>
          </ac:spMkLst>
        </pc:spChg>
        <pc:spChg chg="mod ord">
          <ac:chgData name="RUBÉN CRESPO CALCERRADA" userId="eede5604-34f6-4601-b1af-24baa17a7759" providerId="ADAL" clId="{D930784A-97EF-4F0D-8E29-16861D0C7EE5}" dt="2023-03-14T17:31:01.320" v="4509"/>
          <ac:spMkLst>
            <pc:docMk/>
            <pc:sldMk cId="2325877597" sldId="289"/>
            <ac:spMk id="3" creationId="{40361349-62EC-3D52-DE14-11F832E80AD7}"/>
          </ac:spMkLst>
        </pc:spChg>
        <pc:spChg chg="mod">
          <ac:chgData name="RUBÉN CRESPO CALCERRADA" userId="eede5604-34f6-4601-b1af-24baa17a7759" providerId="ADAL" clId="{D930784A-97EF-4F0D-8E29-16861D0C7EE5}" dt="2023-03-13T16:37:06.397" v="4493" actId="403"/>
          <ac:spMkLst>
            <pc:docMk/>
            <pc:sldMk cId="2325877597" sldId="289"/>
            <ac:spMk id="4" creationId="{C0C30D8F-B39A-A34C-DCD6-0DF73FBC0FCB}"/>
          </ac:spMkLst>
        </pc:spChg>
        <pc:spChg chg="add del mod">
          <ac:chgData name="RUBÉN CRESPO CALCERRADA" userId="eede5604-34f6-4601-b1af-24baa17a7759" providerId="ADAL" clId="{D930784A-97EF-4F0D-8E29-16861D0C7EE5}" dt="2023-03-11T18:13:09.504" v="4150" actId="931"/>
          <ac:spMkLst>
            <pc:docMk/>
            <pc:sldMk cId="2325877597" sldId="289"/>
            <ac:spMk id="8" creationId="{4BF7E1DA-2A1A-3636-4E5F-69A22E21B106}"/>
          </ac:spMkLst>
        </pc:spChg>
        <pc:picChg chg="add mod">
          <ac:chgData name="RUBÉN CRESPO CALCERRADA" userId="eede5604-34f6-4601-b1af-24baa17a7759" providerId="ADAL" clId="{D930784A-97EF-4F0D-8E29-16861D0C7EE5}" dt="2023-03-11T18:13:14.756" v="4154" actId="26606"/>
          <ac:picMkLst>
            <pc:docMk/>
            <pc:sldMk cId="2325877597" sldId="289"/>
            <ac:picMk id="5" creationId="{FB2338B9-67B7-1FDD-2EE3-5AC37279AFE4}"/>
          </ac:picMkLst>
        </pc:picChg>
      </pc:sldChg>
      <pc:sldChg chg="addSp delSp modSp new mod modClrScheme chgLayout">
        <pc:chgData name="RUBÉN CRESPO CALCERRADA" userId="eede5604-34f6-4601-b1af-24baa17a7759" providerId="ADAL" clId="{D930784A-97EF-4F0D-8E29-16861D0C7EE5}" dt="2023-03-13T16:37:15.543" v="4495" actId="478"/>
        <pc:sldMkLst>
          <pc:docMk/>
          <pc:sldMk cId="1113725292" sldId="290"/>
        </pc:sldMkLst>
        <pc:spChg chg="add del">
          <ac:chgData name="RUBÉN CRESPO CALCERRADA" userId="eede5604-34f6-4601-b1af-24baa17a7759" providerId="ADAL" clId="{D930784A-97EF-4F0D-8E29-16861D0C7EE5}" dt="2023-03-13T16:31:08.388" v="4438" actId="26606"/>
          <ac:spMkLst>
            <pc:docMk/>
            <pc:sldMk cId="1113725292" sldId="290"/>
            <ac:spMk id="2" creationId="{054552C9-EBF7-E517-E2C9-B2DD522F68D6}"/>
          </ac:spMkLst>
        </pc:spChg>
        <pc:spChg chg="del mod">
          <ac:chgData name="RUBÉN CRESPO CALCERRADA" userId="eede5604-34f6-4601-b1af-24baa17a7759" providerId="ADAL" clId="{D930784A-97EF-4F0D-8E29-16861D0C7EE5}" dt="2023-03-13T16:37:15.543" v="4495" actId="478"/>
          <ac:spMkLst>
            <pc:docMk/>
            <pc:sldMk cId="1113725292" sldId="290"/>
            <ac:spMk id="2" creationId="{FF6F28B8-6D4D-BD2E-078A-12845761E053}"/>
          </ac:spMkLst>
        </pc:spChg>
        <pc:spChg chg="add del">
          <ac:chgData name="RUBÉN CRESPO CALCERRADA" userId="eede5604-34f6-4601-b1af-24baa17a7759" providerId="ADAL" clId="{D930784A-97EF-4F0D-8E29-16861D0C7EE5}" dt="2023-03-13T16:31:08.388" v="4438" actId="26606"/>
          <ac:spMkLst>
            <pc:docMk/>
            <pc:sldMk cId="1113725292" sldId="290"/>
            <ac:spMk id="3" creationId="{D2F99F31-BD07-5784-48D4-1706F0F891FF}"/>
          </ac:spMkLst>
        </pc:spChg>
        <pc:spChg chg="add del">
          <ac:chgData name="RUBÉN CRESPO CALCERRADA" userId="eede5604-34f6-4601-b1af-24baa17a7759" providerId="ADAL" clId="{D930784A-97EF-4F0D-8E29-16861D0C7EE5}" dt="2023-03-13T16:31:08.388" v="4438" actId="26606"/>
          <ac:spMkLst>
            <pc:docMk/>
            <pc:sldMk cId="1113725292" sldId="290"/>
            <ac:spMk id="4" creationId="{27E1F4F6-56CD-9727-DDBD-EAB5C8D0E48A}"/>
          </ac:spMkLst>
        </pc:spChg>
        <pc:spChg chg="add mod">
          <ac:chgData name="RUBÉN CRESPO CALCERRADA" userId="eede5604-34f6-4601-b1af-24baa17a7759" providerId="ADAL" clId="{D930784A-97EF-4F0D-8E29-16861D0C7EE5}" dt="2023-03-13T16:31:34.301" v="4450" actId="403"/>
          <ac:spMkLst>
            <pc:docMk/>
            <pc:sldMk cId="1113725292" sldId="290"/>
            <ac:spMk id="10" creationId="{B2323C32-0864-161A-5AAF-2D5A38FCA82A}"/>
          </ac:spMkLst>
        </pc:spChg>
        <pc:picChg chg="add mod">
          <ac:chgData name="RUBÉN CRESPO CALCERRADA" userId="eede5604-34f6-4601-b1af-24baa17a7759" providerId="ADAL" clId="{D930784A-97EF-4F0D-8E29-16861D0C7EE5}" dt="2023-03-13T16:31:23.937" v="4441" actId="14100"/>
          <ac:picMkLst>
            <pc:docMk/>
            <pc:sldMk cId="1113725292" sldId="290"/>
            <ac:picMk id="5" creationId="{080C4A2D-0BF8-5BB5-15C5-39F908D3396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6FB012-E420-4B95-AE63-A8D98F1E9FF8}" type="datetime1">
              <a:rPr lang="es-ES" smtClean="0"/>
              <a:t>14/03/2023</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483E88-2765-4140-A04D-8B1D491FFF40}" type="slidenum">
              <a:rPr lang="es-ES" smtClean="0"/>
              <a:t>‹Nº›</a:t>
            </a:fld>
            <a:endParaRPr lang="es-ES" dirty="0"/>
          </a:p>
        </p:txBody>
      </p:sp>
    </p:spTree>
    <p:extLst>
      <p:ext uri="{BB962C8B-B14F-4D97-AF65-F5344CB8AC3E}">
        <p14:creationId xmlns:p14="http://schemas.microsoft.com/office/powerpoint/2010/main" val="18428893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BEC11F6-780B-4A70-BC74-0ABACE79CAA5}" type="datetime1">
              <a:rPr lang="es-ES" noProof="0" smtClean="0"/>
              <a:t>14/03/2023</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E6DE88F-1F85-4A27-9D34-D74A50E7B0DA}" type="slidenum">
              <a:rPr lang="es-ES" noProof="0" smtClean="0"/>
              <a:t>‹Nº›</a:t>
            </a:fld>
            <a:endParaRPr lang="es-ES" noProof="0"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2E6DE88F-1F85-4A27-9D34-D74A50E7B0DA}" type="slidenum">
              <a:rPr lang="es-ES" smtClean="0"/>
              <a:t>1</a:t>
            </a:fld>
            <a:endParaRPr lang="es-ES" dirty="0"/>
          </a:p>
        </p:txBody>
      </p:sp>
    </p:spTree>
    <p:extLst>
      <p:ext uri="{BB962C8B-B14F-4D97-AF65-F5344CB8AC3E}">
        <p14:creationId xmlns:p14="http://schemas.microsoft.com/office/powerpoint/2010/main" val="1417270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l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4" name="Marcador de fecha 3"/>
          <p:cNvSpPr>
            <a:spLocks noGrp="1"/>
          </p:cNvSpPr>
          <p:nvPr>
            <p:ph type="dt" sz="half" idx="10"/>
          </p:nvPr>
        </p:nvSpPr>
        <p:spPr/>
        <p:txBody>
          <a:bodyPr rtlCol="0"/>
          <a:lstStyle/>
          <a:p>
            <a:pPr rtl="0"/>
            <a:fld id="{857DE710-7FC1-4EAA-AEC7-DE11A2B766B4}" type="datetime1">
              <a:rPr lang="es-ES" noProof="0" smtClean="0"/>
              <a:t>14/03/2023</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leyenda">
    <p:spTree>
      <p:nvGrpSpPr>
        <p:cNvPr id="1" name=""/>
        <p:cNvGrpSpPr/>
        <p:nvPr/>
      </p:nvGrpSpPr>
      <p:grpSpPr>
        <a:xfrm>
          <a:off x="0" y="0"/>
          <a:ext cx="0" cy="0"/>
          <a:chOff x="0" y="0"/>
          <a:chExt cx="0" cy="0"/>
        </a:xfrm>
      </p:grpSpPr>
      <p:pic>
        <p:nvPicPr>
          <p:cNvPr id="16" name="Imagen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ítulo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es-ES" noProof="0"/>
              <a:t>Haga clic para modificar el estilo de título del patrón</a:t>
            </a:r>
            <a:endParaRPr lang="es-ES" noProof="0" dirty="0"/>
          </a:p>
        </p:txBody>
      </p:sp>
      <p:sp>
        <p:nvSpPr>
          <p:cNvPr id="3" name="Marcador de posición de imagen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56561887-0558-490D-AB4F-DE585A7A3B05}" type="datetime1">
              <a:rPr lang="es-ES" noProof="0" smtClean="0"/>
              <a:t>14/03/2023</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8437"/>
            <a:ext cx="10353762" cy="3534344"/>
          </a:xfrm>
        </p:spPr>
        <p:txBody>
          <a:bodyPr rtlCol="0" anchor="ctr">
            <a:normAutofit/>
          </a:bodyPr>
          <a:lstStyle>
            <a:lvl1pPr>
              <a:defRPr sz="4000"/>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74B1DE08-B461-4F17-8112-2E64631A920E}" type="datetime1">
              <a:rPr lang="es-ES" noProof="0" smtClean="0"/>
              <a:t>14/03/2023</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446212" y="609600"/>
            <a:ext cx="9302752" cy="2992904"/>
          </a:xfrm>
        </p:spPr>
        <p:txBody>
          <a:bodyPr rtlCol="0" anchor="ctr">
            <a:normAutofit/>
          </a:bodyPr>
          <a:lstStyle>
            <a:lvl1pPr>
              <a:defRPr sz="3600"/>
            </a:lvl1pPr>
          </a:lstStyle>
          <a:p>
            <a:pPr rtl="0"/>
            <a:r>
              <a:rPr lang="es-ES" noProof="0"/>
              <a:t>Haga clic para modificar el estilo de título del patrón</a:t>
            </a:r>
            <a:endParaRPr lang="es-ES" noProof="0" dirty="0"/>
          </a:p>
        </p:txBody>
      </p:sp>
      <p:sp>
        <p:nvSpPr>
          <p:cNvPr id="12" name="Marcador de texto 3"/>
          <p:cNvSpPr>
            <a:spLocks noGrp="1"/>
          </p:cNvSpPr>
          <p:nvPr>
            <p:ph type="body" sz="half" idx="13"/>
          </p:nvPr>
        </p:nvSpPr>
        <p:spPr>
          <a:xfrm>
            <a:off x="1720644" y="3610032"/>
            <a:ext cx="8752299" cy="532749"/>
          </a:xfrm>
        </p:spPr>
        <p:txBody>
          <a:bodyPr rtlCol="0"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4" name="Marcador de posición de texto 3"/>
          <p:cNvSpPr>
            <a:spLocks noGrp="1"/>
          </p:cNvSpPr>
          <p:nvPr>
            <p:ph type="body" sz="half" idx="2"/>
          </p:nvPr>
        </p:nvSpPr>
        <p:spPr>
          <a:xfrm>
            <a:off x="913794" y="4304353"/>
            <a:ext cx="10353763" cy="1489496"/>
          </a:xfrm>
        </p:spPr>
        <p:txBody>
          <a:bodyPr rtlCol="0"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D9A44E04-CAE0-4AC3-8A0A-097DC43D751D}" type="datetime1">
              <a:rPr lang="es-ES" noProof="0" smtClean="0"/>
              <a:t>14/03/2023</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
        <p:nvSpPr>
          <p:cNvPr id="11" name="Cuadro de texto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es-ES" sz="8000" noProof="0" dirty="0">
                <a:solidFill>
                  <a:schemeClr val="tx1"/>
                </a:solidFill>
                <a:effectLst/>
              </a:rPr>
              <a:t>“</a:t>
            </a:r>
          </a:p>
        </p:txBody>
      </p:sp>
      <p:sp>
        <p:nvSpPr>
          <p:cNvPr id="13" name="Cuadro de texto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ítulo 1"/>
          <p:cNvSpPr>
            <a:spLocks noGrp="1"/>
          </p:cNvSpPr>
          <p:nvPr>
            <p:ph type="title"/>
          </p:nvPr>
        </p:nvSpPr>
        <p:spPr>
          <a:xfrm>
            <a:off x="913794" y="2126942"/>
            <a:ext cx="10353763" cy="2511835"/>
          </a:xfrm>
        </p:spPr>
        <p:txBody>
          <a:bodyPr rtlCol="0" anchor="b"/>
          <a:lstStyle>
            <a:lvl1pPr>
              <a:defRPr sz="3200"/>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E8C0DB2C-5631-4C0E-B50D-A099355126CC}" type="datetime1">
              <a:rPr lang="es-ES" noProof="0" smtClean="0"/>
              <a:t>14/03/2023</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ítulo 1"/>
          <p:cNvSpPr>
            <a:spLocks noGrp="1"/>
          </p:cNvSpPr>
          <p:nvPr>
            <p:ph type="title"/>
          </p:nvPr>
        </p:nvSpPr>
        <p:spPr>
          <a:xfrm>
            <a:off x="913795" y="609600"/>
            <a:ext cx="10353762" cy="970450"/>
          </a:xfrm>
        </p:spPr>
        <p:txBody>
          <a:bodyPr rtlCol="0"/>
          <a:lstStyle/>
          <a:p>
            <a:pPr rtl="0"/>
            <a:r>
              <a:rPr lang="es-ES" noProof="0"/>
              <a:t>Haga clic para modificar el estilo de título del patrón</a:t>
            </a:r>
            <a:endParaRPr lang="es-ES" noProof="0" dirty="0"/>
          </a:p>
        </p:txBody>
      </p:sp>
      <p:sp>
        <p:nvSpPr>
          <p:cNvPr id="7" name="Marcador de texto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8" name="Marcador de posición de texto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9" name="Marcador de texto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0" name="Marcador de posición de texto 3"/>
          <p:cNvSpPr>
            <a:spLocks noGrp="1"/>
          </p:cNvSpPr>
          <p:nvPr>
            <p:ph type="body" sz="half" idx="16"/>
          </p:nvPr>
        </p:nvSpPr>
        <p:spPr>
          <a:xfrm>
            <a:off x="444143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11" name="Marcador de posición de texto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2" name="Marcador de posición de texto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3" name="Marcador de fecha 2"/>
          <p:cNvSpPr>
            <a:spLocks noGrp="1"/>
          </p:cNvSpPr>
          <p:nvPr>
            <p:ph type="dt" sz="half" idx="10"/>
          </p:nvPr>
        </p:nvSpPr>
        <p:spPr/>
        <p:txBody>
          <a:bodyPr rtlCol="0"/>
          <a:lstStyle/>
          <a:p>
            <a:pPr rtl="0"/>
            <a:fld id="{40AEE8A6-3437-4441-A8D8-7DAC1BC8BD66}" type="datetime1">
              <a:rPr lang="es-ES" noProof="0" smtClean="0"/>
              <a:t>14/03/2023</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Imagen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Imagen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Imagen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ítulo 1"/>
          <p:cNvSpPr>
            <a:spLocks noGrp="1"/>
          </p:cNvSpPr>
          <p:nvPr>
            <p:ph type="title"/>
          </p:nvPr>
        </p:nvSpPr>
        <p:spPr>
          <a:xfrm>
            <a:off x="913794" y="609600"/>
            <a:ext cx="10353763" cy="970450"/>
          </a:xfrm>
        </p:spPr>
        <p:txBody>
          <a:bodyPr rtlCol="0"/>
          <a:lstStyle/>
          <a:p>
            <a:pPr rtl="0"/>
            <a:r>
              <a:rPr lang="es-ES" noProof="0"/>
              <a:t>Haga clic para modificar el estilo de título del patrón</a:t>
            </a:r>
            <a:endParaRPr lang="es-ES" noProof="0" dirty="0"/>
          </a:p>
        </p:txBody>
      </p:sp>
      <p:sp>
        <p:nvSpPr>
          <p:cNvPr id="19" name="Marcador de texto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0" name="Marcador de posición de imagen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21" name="Marcador de posición de texto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22" name="Marcador de posición de texto 4"/>
          <p:cNvSpPr>
            <a:spLocks noGrp="1"/>
          </p:cNvSpPr>
          <p:nvPr>
            <p:ph type="body" sz="quarter" idx="3"/>
          </p:nvPr>
        </p:nvSpPr>
        <p:spPr>
          <a:xfrm>
            <a:off x="4442788"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3" name="Marcador de posición de imagen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24" name="Marcador de posición de texto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25" name="Marcador de posición de texto 4"/>
          <p:cNvSpPr>
            <a:spLocks noGrp="1"/>
          </p:cNvSpPr>
          <p:nvPr>
            <p:ph type="body" sz="quarter" idx="13"/>
          </p:nvPr>
        </p:nvSpPr>
        <p:spPr>
          <a:xfrm>
            <a:off x="7966697"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6" name="Marcador de posición de imagen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27" name="Marcador de posición de texto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3" name="Marcador de fecha 2"/>
          <p:cNvSpPr>
            <a:spLocks noGrp="1"/>
          </p:cNvSpPr>
          <p:nvPr>
            <p:ph type="dt" sz="half" idx="10"/>
          </p:nvPr>
        </p:nvSpPr>
        <p:spPr/>
        <p:txBody>
          <a:bodyPr rtlCol="0"/>
          <a:lstStyle/>
          <a:p>
            <a:pPr rtl="0"/>
            <a:fld id="{1FEC323C-D5C5-4376-B99E-66E8276CAE7B}" type="datetime1">
              <a:rPr lang="es-ES" noProof="0" smtClean="0"/>
              <a:t>14/03/2023</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fecha 3"/>
          <p:cNvSpPr>
            <a:spLocks noGrp="1"/>
          </p:cNvSpPr>
          <p:nvPr>
            <p:ph type="dt" sz="half" idx="10"/>
          </p:nvPr>
        </p:nvSpPr>
        <p:spPr/>
        <p:txBody>
          <a:bodyPr rtlCol="0"/>
          <a:lstStyle/>
          <a:p>
            <a:pPr rtl="0"/>
            <a:fld id="{3AD93132-B5CD-47AB-8F90-ED7C41F54C71}" type="datetime1">
              <a:rPr lang="es-ES" noProof="0" smtClean="0"/>
              <a:t>14/03/2023</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295401" y="1761067"/>
            <a:ext cx="9590550" cy="1828813"/>
          </a:xfrm>
        </p:spPr>
        <p:txBody>
          <a:bodyPr rtlCol="0" anchor="b"/>
          <a:lstStyle>
            <a:lvl1pPr algn="ctr">
              <a:defRPr sz="4000" b="0" cap="none"/>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52643A7A-7B64-4B0C-B2FA-0D8CB219597E}" type="datetime1">
              <a:rPr lang="es-ES" noProof="0" smtClean="0"/>
              <a:t>14/03/2023</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9600"/>
            <a:ext cx="10353762" cy="1261872"/>
          </a:xfrm>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913795" y="2076450"/>
            <a:ext cx="4856841" cy="3622671"/>
          </a:xfrm>
        </p:spPr>
        <p:txBody>
          <a:bodyPr rtlCol="0" anchor="t">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410716" y="2076451"/>
            <a:ext cx="4856841" cy="3622672"/>
          </a:xfrm>
        </p:spPr>
        <p:txBody>
          <a:bodyPr rtlCol="0" anchor="t">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fecha 4"/>
          <p:cNvSpPr>
            <a:spLocks noGrp="1"/>
          </p:cNvSpPr>
          <p:nvPr>
            <p:ph type="dt" sz="half" idx="10"/>
          </p:nvPr>
        </p:nvSpPr>
        <p:spPr/>
        <p:txBody>
          <a:bodyPr rtlCol="0"/>
          <a:lstStyle/>
          <a:p>
            <a:pPr rtl="0"/>
            <a:fld id="{49168427-7D73-4982-8727-7A34643F38EE}" type="datetime1">
              <a:rPr lang="es-ES" noProof="0" smtClean="0"/>
              <a:t>14/03/2023</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Imagen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Imagen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ítulo 1"/>
          <p:cNvSpPr>
            <a:spLocks noGrp="1"/>
          </p:cNvSpPr>
          <p:nvPr>
            <p:ph type="title"/>
          </p:nvPr>
        </p:nvSpPr>
        <p:spPr>
          <a:xfrm>
            <a:off x="913795" y="609600"/>
            <a:ext cx="10353762" cy="970450"/>
          </a:xfrm>
        </p:spPr>
        <p:txBody>
          <a:bodyPr rtlCol="0"/>
          <a:lstStyle>
            <a:lvl1pPr>
              <a:defRPr/>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46013" y="1855153"/>
            <a:ext cx="4764764" cy="69249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texto 4"/>
          <p:cNvSpPr>
            <a:spLocks noGrp="1"/>
          </p:cNvSpPr>
          <p:nvPr>
            <p:ph type="body" sz="quarter" idx="3"/>
          </p:nvPr>
        </p:nvSpPr>
        <p:spPr>
          <a:xfrm>
            <a:off x="6363166" y="1855152"/>
            <a:ext cx="4779582" cy="692495"/>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fecha 6"/>
          <p:cNvSpPr>
            <a:spLocks noGrp="1"/>
          </p:cNvSpPr>
          <p:nvPr>
            <p:ph type="dt" sz="half" idx="10"/>
          </p:nvPr>
        </p:nvSpPr>
        <p:spPr/>
        <p:txBody>
          <a:bodyPr rtlCol="0"/>
          <a:lstStyle/>
          <a:p>
            <a:pPr rtl="0"/>
            <a:fld id="{3A549AEA-47E4-4236-A5B4-F59CDBBD83B7}" type="datetime1">
              <a:rPr lang="es-ES" noProof="0" smtClean="0"/>
              <a:t>14/03/2023</a:t>
            </a:fld>
            <a:endParaRPr lang="es-ES" noProof="0" dirty="0"/>
          </a:p>
        </p:txBody>
      </p:sp>
      <p:sp>
        <p:nvSpPr>
          <p:cNvPr id="8" name="Marcador de pie de página 7"/>
          <p:cNvSpPr>
            <a:spLocks noGrp="1"/>
          </p:cNvSpPr>
          <p:nvPr>
            <p:ph type="ftr" sz="quarter" idx="11"/>
          </p:nvPr>
        </p:nvSpPr>
        <p:spPr/>
        <p:txBody>
          <a:bodyPr rtlCol="0"/>
          <a:lstStyle/>
          <a:p>
            <a:pPr rtl="0"/>
            <a:endParaRPr lang="es-ES" noProof="0" dirty="0"/>
          </a:p>
        </p:txBody>
      </p:sp>
      <p:sp>
        <p:nvSpPr>
          <p:cNvPr id="9" name="Marcador de número de diapositiva 8"/>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fecha 2"/>
          <p:cNvSpPr>
            <a:spLocks noGrp="1"/>
          </p:cNvSpPr>
          <p:nvPr>
            <p:ph type="dt" sz="half" idx="10"/>
          </p:nvPr>
        </p:nvSpPr>
        <p:spPr/>
        <p:txBody>
          <a:bodyPr rtlCol="0"/>
          <a:lstStyle/>
          <a:p>
            <a:pPr rtl="0"/>
            <a:fld id="{26ED9FB9-BA88-444C-856F-758A97A9233A}" type="datetime1">
              <a:rPr lang="es-ES" noProof="0" smtClean="0"/>
              <a:t>14/03/2023</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AA6E0327-F191-476F-AF1C-99CB1E6B64CA}" type="datetime1">
              <a:rPr lang="es-ES" noProof="0" smtClean="0"/>
              <a:t>14/03/2023</a:t>
            </a:fld>
            <a:endParaRPr lang="es-ES" noProof="0" dirty="0"/>
          </a:p>
        </p:txBody>
      </p:sp>
      <p:sp>
        <p:nvSpPr>
          <p:cNvPr id="3" name="Marcador de pie de página 2"/>
          <p:cNvSpPr>
            <a:spLocks noGrp="1"/>
          </p:cNvSpPr>
          <p:nvPr>
            <p:ph type="ftr" sz="quarter" idx="11"/>
          </p:nvPr>
        </p:nvSpPr>
        <p:spPr/>
        <p:txBody>
          <a:bodyPr rtlCol="0"/>
          <a:lstStyle/>
          <a:p>
            <a:pPr rtl="0"/>
            <a:endParaRPr lang="es-ES" noProof="0" dirty="0"/>
          </a:p>
        </p:txBody>
      </p:sp>
      <p:sp>
        <p:nvSpPr>
          <p:cNvPr id="4" name="Marcador de número de diapositiva 3"/>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4855633" y="609600"/>
            <a:ext cx="6411924" cy="5080001"/>
          </a:xfrm>
        </p:spPr>
        <p:txBody>
          <a:bodyPr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CEB97F09-2553-4C96-88D8-CDA5C6F619C0}" type="datetime1">
              <a:rPr lang="es-ES" noProof="0" smtClean="0"/>
              <a:t>14/03/2023</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pic>
        <p:nvPicPr>
          <p:cNvPr id="22" name="Imagen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ítulo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es-ES" noProof="0"/>
              <a:t>Haga clic para modificar el estilo de título del patrón</a:t>
            </a:r>
            <a:endParaRPr lang="es-ES" noProof="0" dirty="0"/>
          </a:p>
        </p:txBody>
      </p:sp>
      <p:sp>
        <p:nvSpPr>
          <p:cNvPr id="3" name="Marcador de posición de imagen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0C6C3829-9E6B-46F6-8406-6CFD245F1DD1}" type="datetime1">
              <a:rPr lang="es-ES" noProof="0" smtClean="0"/>
              <a:t>14/03/2023</a:t>
            </a:fld>
            <a:endParaRPr lang="es-ES" noProof="0" dirty="0"/>
          </a:p>
        </p:txBody>
      </p:sp>
      <p:sp>
        <p:nvSpPr>
          <p:cNvPr id="6" name="Marcador de pie de página 5"/>
          <p:cNvSpPr>
            <a:spLocks noGrp="1"/>
          </p:cNvSpPr>
          <p:nvPr>
            <p:ph type="ftr" sz="quarter" idx="11"/>
          </p:nvPr>
        </p:nvSpPr>
        <p:spPr/>
        <p:txBody>
          <a:bodyPr rtlCol="0"/>
          <a:lstStyle/>
          <a:p>
            <a:pPr algn="l"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es-ES" noProof="0" dirty="0"/>
              <a:t>Haga clic para modificar el estilo de título del patrón</a:t>
            </a:r>
          </a:p>
        </p:txBody>
      </p:sp>
      <p:sp>
        <p:nvSpPr>
          <p:cNvPr id="3" name="Marcador de texto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97274030-2D76-4A57-A2BE-14CE69A1C0B9}" type="datetime1">
              <a:rPr lang="es-ES" noProof="0" smtClean="0"/>
              <a:t>14/03/2023</a:t>
            </a:fld>
            <a:endParaRPr lang="es-ES" noProof="0" dirty="0"/>
          </a:p>
        </p:txBody>
      </p:sp>
      <p:sp>
        <p:nvSpPr>
          <p:cNvPr id="5" name="Marcador de posición de pie de página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pPr rtl="0"/>
            <a:endParaRPr lang="es-ES" noProof="0" dirty="0"/>
          </a:p>
        </p:txBody>
      </p:sp>
      <p:sp>
        <p:nvSpPr>
          <p:cNvPr id="6" name="Marcador de número de diapositiva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hyperlink" Target="http://localhost/mediawiki-1.39.2/index.php/P%C3%A1gina_principa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hemeOverride" Target="../theme/themeOverride2.xml"/><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releases.wikimedia.org/mediawiki/1.39/mediawiki-1.39.2.tar.gz"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orma libre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prstClr val="white"/>
              </a:solidFill>
              <a:effectLst/>
              <a:uLnTx/>
              <a:uFillTx/>
              <a:latin typeface="Goudy Old Style"/>
              <a:ea typeface="+mn-ea"/>
              <a:cs typeface="+mn-cs"/>
            </a:endParaRPr>
          </a:p>
        </p:txBody>
      </p:sp>
      <p:sp>
        <p:nvSpPr>
          <p:cNvPr id="2" name="Título 1">
            <a:extLst>
              <a:ext uri="{FF2B5EF4-FFF2-40B4-BE49-F238E27FC236}">
                <a16:creationId xmlns:a16="http://schemas.microsoft.com/office/drawing/2014/main" id="{0D1F047C-C727-42A7-85C5-68C5AA1B1A93}"/>
              </a:ext>
            </a:extLst>
          </p:cNvPr>
          <p:cNvSpPr>
            <a:spLocks noGrp="1"/>
          </p:cNvSpPr>
          <p:nvPr>
            <p:ph type="ctrTitle"/>
          </p:nvPr>
        </p:nvSpPr>
        <p:spPr>
          <a:xfrm>
            <a:off x="7401780" y="2144993"/>
            <a:ext cx="3491471" cy="1489105"/>
          </a:xfrm>
        </p:spPr>
        <p:txBody>
          <a:bodyPr rtlCol="0">
            <a:normAutofit/>
          </a:bodyPr>
          <a:lstStyle/>
          <a:p>
            <a:r>
              <a:rPr lang="es-ES" sz="4800" dirty="0" err="1">
                <a:latin typeface="Berlin Sans FB Demi" panose="020E0802020502020306" pitchFamily="34" charset="0"/>
              </a:rPr>
              <a:t>MediaWiki</a:t>
            </a:r>
            <a:br>
              <a:rPr lang="es-ES" sz="4800" dirty="0">
                <a:latin typeface="Berlin Sans FB Demi" panose="020E0802020502020306" pitchFamily="34" charset="0"/>
              </a:rPr>
            </a:br>
            <a:r>
              <a:rPr lang="es-ES" sz="4800" dirty="0">
                <a:latin typeface="Berlin Sans FB Demi" panose="020E0802020502020306" pitchFamily="34" charset="0"/>
              </a:rPr>
              <a:t>MySQL</a:t>
            </a:r>
          </a:p>
        </p:txBody>
      </p:sp>
      <p:sp>
        <p:nvSpPr>
          <p:cNvPr id="3" name="Subtítulo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rtlCol="0">
            <a:normAutofit/>
          </a:bodyPr>
          <a:lstStyle/>
          <a:p>
            <a:pPr algn="l" rtl="0"/>
            <a:r>
              <a:rPr lang="es-ES" sz="2300" dirty="0"/>
              <a:t>Rubén Crespo Calcerrada</a:t>
            </a:r>
          </a:p>
          <a:p>
            <a:pPr algn="l" rtl="0"/>
            <a:r>
              <a:rPr lang="es-ES" dirty="0"/>
              <a:t>Héctor Alberca S-Q</a:t>
            </a:r>
            <a:fld id="{1576858F-41B6-4204-AC70-1919B229A272}" type="slidenum">
              <a:rPr lang="es-ES" smtClean="0"/>
              <a:t>1</a:t>
            </a:fld>
            <a:endParaRPr lang="es-ES" sz="2300" dirty="0"/>
          </a:p>
        </p:txBody>
      </p:sp>
      <p:pic>
        <p:nvPicPr>
          <p:cNvPr id="4" name="Imagen 3">
            <a:extLst>
              <a:ext uri="{FF2B5EF4-FFF2-40B4-BE49-F238E27FC236}">
                <a16:creationId xmlns:a16="http://schemas.microsoft.com/office/drawing/2014/main" id="{A7A5AE29-FFD2-2405-95BB-DE6A63A17BDB}"/>
              </a:ext>
            </a:extLst>
          </p:cNvPr>
          <p:cNvPicPr>
            <a:picLocks noChangeAspect="1"/>
          </p:cNvPicPr>
          <p:nvPr/>
        </p:nvPicPr>
        <p:blipFill>
          <a:blip r:embed="rId6"/>
          <a:stretch>
            <a:fillRect/>
          </a:stretch>
        </p:blipFill>
        <p:spPr>
          <a:xfrm>
            <a:off x="10486957" y="5587201"/>
            <a:ext cx="1421536" cy="1135495"/>
          </a:xfrm>
          <a:prstGeom prst="rect">
            <a:avLst/>
          </a:prstGeom>
        </p:spPr>
      </p:pic>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F70DE6-344D-B1DE-E547-F82F746B2DC3}"/>
              </a:ext>
            </a:extLst>
          </p:cNvPr>
          <p:cNvSpPr>
            <a:spLocks noGrp="1"/>
          </p:cNvSpPr>
          <p:nvPr>
            <p:ph type="title"/>
          </p:nvPr>
        </p:nvSpPr>
        <p:spPr>
          <a:xfrm>
            <a:off x="913795" y="293405"/>
            <a:ext cx="10353762" cy="1257300"/>
          </a:xfrm>
        </p:spPr>
        <p:txBody>
          <a:bodyPr>
            <a:normAutofit/>
          </a:bodyPr>
          <a:lstStyle/>
          <a:p>
            <a:r>
              <a:rPr lang="es-ES" sz="6600" dirty="0"/>
              <a:t>Información relevante.</a:t>
            </a:r>
          </a:p>
        </p:txBody>
      </p:sp>
      <p:sp>
        <p:nvSpPr>
          <p:cNvPr id="3" name="Marcador de contenido 2">
            <a:extLst>
              <a:ext uri="{FF2B5EF4-FFF2-40B4-BE49-F238E27FC236}">
                <a16:creationId xmlns:a16="http://schemas.microsoft.com/office/drawing/2014/main" id="{9C9BD7F4-155D-B6F7-AA4E-45B148FB1DF4}"/>
              </a:ext>
            </a:extLst>
          </p:cNvPr>
          <p:cNvSpPr>
            <a:spLocks noGrp="1"/>
          </p:cNvSpPr>
          <p:nvPr>
            <p:ph idx="1"/>
          </p:nvPr>
        </p:nvSpPr>
        <p:spPr>
          <a:xfrm>
            <a:off x="919119" y="1811530"/>
            <a:ext cx="10353762" cy="4273075"/>
          </a:xfrm>
        </p:spPr>
        <p:txBody>
          <a:bodyPr>
            <a:normAutofit fontScale="92500" lnSpcReduction="10000"/>
          </a:bodyPr>
          <a:lstStyle/>
          <a:p>
            <a:r>
              <a:rPr lang="es-ES" dirty="0"/>
              <a:t>Para acceder a nuestra </a:t>
            </a:r>
            <a:r>
              <a:rPr lang="es-ES" dirty="0" err="1"/>
              <a:t>MediaWiki</a:t>
            </a:r>
            <a:r>
              <a:rPr lang="es-ES" dirty="0"/>
              <a:t>, lo haremos a través de URL en nuestro caso: </a:t>
            </a:r>
            <a:r>
              <a:rPr lang="es-ES" dirty="0">
                <a:solidFill>
                  <a:schemeClr val="accent1">
                    <a:lumMod val="60000"/>
                    <a:lumOff val="40000"/>
                  </a:schemeClr>
                </a:solidFill>
                <a:hlinkClick r:id="rId2">
                  <a:extLst>
                    <a:ext uri="{A12FA001-AC4F-418D-AE19-62706E023703}">
                      <ahyp:hlinkClr xmlns:ahyp="http://schemas.microsoft.com/office/drawing/2018/hyperlinkcolor" val="tx"/>
                    </a:ext>
                  </a:extLst>
                </a:hlinkClick>
              </a:rPr>
              <a:t>http://localhost/mediawiki-1.39.2/index.php/P%C3%A1gina_principal</a:t>
            </a:r>
            <a:endParaRPr lang="es-ES" dirty="0">
              <a:solidFill>
                <a:schemeClr val="accent1">
                  <a:lumMod val="60000"/>
                  <a:lumOff val="40000"/>
                </a:schemeClr>
              </a:solidFill>
            </a:endParaRPr>
          </a:p>
          <a:p>
            <a:r>
              <a:rPr lang="es-ES" dirty="0"/>
              <a:t>Para la instalación lo hemos obtenido a través de la página oficial de </a:t>
            </a:r>
            <a:r>
              <a:rPr lang="es-ES" dirty="0" err="1"/>
              <a:t>MediaWiki</a:t>
            </a:r>
            <a:r>
              <a:rPr lang="es-ES" dirty="0"/>
              <a:t>, siguiendo los pasos que nos indican e instalando todo aquello que no tengamos. </a:t>
            </a:r>
          </a:p>
          <a:p>
            <a:r>
              <a:rPr lang="es-ES" dirty="0"/>
              <a:t>Los comandos para realizar las siguientes operaciones son: parar servicio (sudo </a:t>
            </a:r>
            <a:r>
              <a:rPr lang="es-ES" dirty="0" err="1"/>
              <a:t>systemctl</a:t>
            </a:r>
            <a:r>
              <a:rPr lang="es-ES" dirty="0"/>
              <a:t> stop apache-2), iniciar servicio (sudo </a:t>
            </a:r>
            <a:r>
              <a:rPr lang="es-ES" dirty="0" err="1"/>
              <a:t>systemctl</a:t>
            </a:r>
            <a:r>
              <a:rPr lang="es-ES" dirty="0"/>
              <a:t> </a:t>
            </a:r>
            <a:r>
              <a:rPr lang="es-ES" dirty="0" err="1"/>
              <a:t>start</a:t>
            </a:r>
            <a:r>
              <a:rPr lang="es-ES" dirty="0"/>
              <a:t> apache-2) y para recargar servicio (sudo </a:t>
            </a:r>
            <a:r>
              <a:rPr lang="es-ES" dirty="0" err="1"/>
              <a:t>systemctl</a:t>
            </a:r>
            <a:r>
              <a:rPr lang="es-ES" dirty="0"/>
              <a:t> </a:t>
            </a:r>
            <a:r>
              <a:rPr lang="es-ES" dirty="0" err="1"/>
              <a:t>reload</a:t>
            </a:r>
            <a:r>
              <a:rPr lang="es-ES" dirty="0"/>
              <a:t>/</a:t>
            </a:r>
            <a:r>
              <a:rPr lang="es-ES" dirty="0" err="1"/>
              <a:t>restart</a:t>
            </a:r>
            <a:r>
              <a:rPr lang="es-ES" dirty="0"/>
              <a:t> apache-2)</a:t>
            </a:r>
          </a:p>
          <a:p>
            <a:r>
              <a:rPr lang="es-ES" dirty="0"/>
              <a:t>Para cambios en a configuración Podemos hacerlos en php.ini para extensiones o también modificando la base de datos perteneciente a la wiki. </a:t>
            </a:r>
          </a:p>
          <a:p>
            <a:r>
              <a:rPr lang="es-ES" dirty="0"/>
              <a:t>Si quisiéramos monitorear el tráfico generado en esta página web podríamos utilizar alguna aplicación como Wireshark.</a:t>
            </a:r>
          </a:p>
          <a:p>
            <a:endParaRPr lang="es-ES" dirty="0">
              <a:solidFill>
                <a:schemeClr val="accent1">
                  <a:lumMod val="60000"/>
                  <a:lumOff val="40000"/>
                </a:schemeClr>
              </a:solidFill>
            </a:endParaRPr>
          </a:p>
          <a:p>
            <a:endParaRPr lang="es-ES" dirty="0"/>
          </a:p>
        </p:txBody>
      </p:sp>
      <p:sp>
        <p:nvSpPr>
          <p:cNvPr id="4" name="Marcador de número de diapositiva 3">
            <a:extLst>
              <a:ext uri="{FF2B5EF4-FFF2-40B4-BE49-F238E27FC236}">
                <a16:creationId xmlns:a16="http://schemas.microsoft.com/office/drawing/2014/main" id="{44804BB9-9CBD-95EE-AD44-0B4C1B6C94C7}"/>
              </a:ext>
            </a:extLst>
          </p:cNvPr>
          <p:cNvSpPr>
            <a:spLocks noGrp="1"/>
          </p:cNvSpPr>
          <p:nvPr>
            <p:ph type="sldNum" sz="quarter" idx="12"/>
          </p:nvPr>
        </p:nvSpPr>
        <p:spPr/>
        <p:txBody>
          <a:bodyPr/>
          <a:lstStyle/>
          <a:p>
            <a:pPr rtl="0"/>
            <a:fld id="{3A98EE3D-8CD1-4C3F-BD1C-C98C9596463C}" type="slidenum">
              <a:rPr lang="es-ES" sz="1600" noProof="0" smtClean="0"/>
              <a:t>10</a:t>
            </a:fld>
            <a:endParaRPr lang="es-ES" noProof="0" dirty="0"/>
          </a:p>
        </p:txBody>
      </p:sp>
    </p:spTree>
    <p:extLst>
      <p:ext uri="{BB962C8B-B14F-4D97-AF65-F5344CB8AC3E}">
        <p14:creationId xmlns:p14="http://schemas.microsoft.com/office/powerpoint/2010/main" val="1941982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6D270D-B6F9-9D1A-D0E3-D185373F7A5F}"/>
              </a:ext>
            </a:extLst>
          </p:cNvPr>
          <p:cNvSpPr>
            <a:spLocks noGrp="1"/>
          </p:cNvSpPr>
          <p:nvPr>
            <p:ph type="title"/>
          </p:nvPr>
        </p:nvSpPr>
        <p:spPr/>
        <p:txBody>
          <a:bodyPr>
            <a:normAutofit/>
          </a:bodyPr>
          <a:lstStyle/>
          <a:p>
            <a:r>
              <a:rPr lang="es-ES" sz="6000" dirty="0"/>
              <a:t>Redundancia</a:t>
            </a:r>
          </a:p>
        </p:txBody>
      </p:sp>
      <p:sp>
        <p:nvSpPr>
          <p:cNvPr id="3" name="Marcador de contenido 2">
            <a:extLst>
              <a:ext uri="{FF2B5EF4-FFF2-40B4-BE49-F238E27FC236}">
                <a16:creationId xmlns:a16="http://schemas.microsoft.com/office/drawing/2014/main" id="{97C5667B-F69F-E7C5-2E76-728CBB139EE4}"/>
              </a:ext>
            </a:extLst>
          </p:cNvPr>
          <p:cNvSpPr>
            <a:spLocks noGrp="1"/>
          </p:cNvSpPr>
          <p:nvPr>
            <p:ph idx="1"/>
          </p:nvPr>
        </p:nvSpPr>
        <p:spPr/>
        <p:txBody>
          <a:bodyPr/>
          <a:lstStyle/>
          <a:p>
            <a:r>
              <a:rPr lang="es-ES" dirty="0"/>
              <a:t>Sí, </a:t>
            </a:r>
            <a:r>
              <a:rPr lang="es-ES" dirty="0" err="1"/>
              <a:t>MediaWiki</a:t>
            </a:r>
            <a:r>
              <a:rPr lang="es-ES" dirty="0"/>
              <a:t> soporta redundancia para garantizar la disponibilidad continua del propio sitio web. La redundancia en un servidor de alta disponibilidad se logra mediante la configuración de múltiples servidores idénticos que actúen como un solo servidor lógico, para que si uno de los servidores falla, los otros servidores puedan seguir proporcionando el servicio. </a:t>
            </a:r>
          </a:p>
          <a:p>
            <a:r>
              <a:rPr lang="es-ES" dirty="0"/>
              <a:t>La configuración de redundancia en </a:t>
            </a:r>
            <a:r>
              <a:rPr lang="es-ES" dirty="0" err="1"/>
              <a:t>MediaWiki</a:t>
            </a:r>
            <a:r>
              <a:rPr lang="es-ES" dirty="0"/>
              <a:t> puede ser compleja y requiere conocimientos avanzados en administración de sistemas y redes.</a:t>
            </a:r>
          </a:p>
        </p:txBody>
      </p:sp>
      <p:sp>
        <p:nvSpPr>
          <p:cNvPr id="4" name="Marcador de número de diapositiva 3">
            <a:extLst>
              <a:ext uri="{FF2B5EF4-FFF2-40B4-BE49-F238E27FC236}">
                <a16:creationId xmlns:a16="http://schemas.microsoft.com/office/drawing/2014/main" id="{D6FE501E-40CB-5E82-7539-05B16C0A963E}"/>
              </a:ext>
            </a:extLst>
          </p:cNvPr>
          <p:cNvSpPr>
            <a:spLocks noGrp="1"/>
          </p:cNvSpPr>
          <p:nvPr>
            <p:ph type="sldNum" sz="quarter" idx="12"/>
          </p:nvPr>
        </p:nvSpPr>
        <p:spPr/>
        <p:txBody>
          <a:bodyPr/>
          <a:lstStyle/>
          <a:p>
            <a:pPr rtl="0"/>
            <a:fld id="{3A98EE3D-8CD1-4C3F-BD1C-C98C9596463C}" type="slidenum">
              <a:rPr lang="es-ES" sz="1600" noProof="0" smtClean="0"/>
              <a:t>11</a:t>
            </a:fld>
            <a:endParaRPr lang="es-ES" noProof="0" dirty="0"/>
          </a:p>
        </p:txBody>
      </p:sp>
    </p:spTree>
    <p:extLst>
      <p:ext uri="{BB962C8B-B14F-4D97-AF65-F5344CB8AC3E}">
        <p14:creationId xmlns:p14="http://schemas.microsoft.com/office/powerpoint/2010/main" val="1104651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9E2040-0350-5699-8373-9C819CF14A15}"/>
              </a:ext>
            </a:extLst>
          </p:cNvPr>
          <p:cNvSpPr>
            <a:spLocks noGrp="1"/>
          </p:cNvSpPr>
          <p:nvPr>
            <p:ph type="title"/>
          </p:nvPr>
        </p:nvSpPr>
        <p:spPr>
          <a:xfrm>
            <a:off x="913795" y="609600"/>
            <a:ext cx="10353762" cy="1261872"/>
          </a:xfrm>
        </p:spPr>
        <p:txBody>
          <a:bodyPr anchor="ctr">
            <a:normAutofit/>
          </a:bodyPr>
          <a:lstStyle/>
          <a:p>
            <a:r>
              <a:rPr lang="es-ES" sz="6000" dirty="0"/>
              <a:t>Demostración.</a:t>
            </a:r>
          </a:p>
        </p:txBody>
      </p:sp>
      <p:pic>
        <p:nvPicPr>
          <p:cNvPr id="5" name="Marcador de contenido 4" descr="Imagen que contiene Interfaz de usuario gráfica&#10;&#10;Descripción generada automáticamente">
            <a:extLst>
              <a:ext uri="{FF2B5EF4-FFF2-40B4-BE49-F238E27FC236}">
                <a16:creationId xmlns:a16="http://schemas.microsoft.com/office/drawing/2014/main" id="{FB2338B9-67B7-1FDD-2EE3-5AC37279AFE4}"/>
              </a:ext>
            </a:extLst>
          </p:cNvPr>
          <p:cNvPicPr>
            <a:picLocks noGrp="1" noChangeAspect="1"/>
          </p:cNvPicPr>
          <p:nvPr>
            <p:ph sz="half" idx="1"/>
          </p:nvPr>
        </p:nvPicPr>
        <p:blipFill rotWithShape="1">
          <a:blip r:embed="rId2"/>
          <a:srcRect t="20156" r="-1" b="5254"/>
          <a:stretch/>
        </p:blipFill>
        <p:spPr>
          <a:xfrm>
            <a:off x="913795" y="2076450"/>
            <a:ext cx="4856841" cy="3622671"/>
          </a:xfrm>
          <a:noFill/>
        </p:spPr>
      </p:pic>
      <p:sp>
        <p:nvSpPr>
          <p:cNvPr id="3" name="Marcador de contenido 2">
            <a:extLst>
              <a:ext uri="{FF2B5EF4-FFF2-40B4-BE49-F238E27FC236}">
                <a16:creationId xmlns:a16="http://schemas.microsoft.com/office/drawing/2014/main" id="{40361349-62EC-3D52-DE14-11F832E80AD7}"/>
              </a:ext>
            </a:extLst>
          </p:cNvPr>
          <p:cNvSpPr>
            <a:spLocks noGrp="1"/>
          </p:cNvSpPr>
          <p:nvPr>
            <p:ph sz="half" idx="2"/>
          </p:nvPr>
        </p:nvSpPr>
        <p:spPr>
          <a:xfrm>
            <a:off x="6410716" y="2076451"/>
            <a:ext cx="4856841" cy="3622672"/>
          </a:xfrm>
        </p:spPr>
        <p:txBody>
          <a:bodyPr anchor="t">
            <a:normAutofit/>
          </a:bodyPr>
          <a:lstStyle/>
          <a:p>
            <a:pPr>
              <a:buFont typeface="Wingdings" panose="05000000000000000000" pitchFamily="2" charset="2"/>
              <a:buChar char="Ø"/>
            </a:pPr>
            <a:r>
              <a:rPr lang="es-ES" dirty="0"/>
              <a:t>Crear un sitio </a:t>
            </a:r>
            <a:r>
              <a:rPr lang="es-ES" dirty="0" err="1"/>
              <a:t>MediaWiki</a:t>
            </a:r>
            <a:r>
              <a:rPr lang="es-ES" dirty="0"/>
              <a:t>. </a:t>
            </a:r>
          </a:p>
          <a:p>
            <a:pPr>
              <a:buFont typeface="Wingdings" panose="05000000000000000000" pitchFamily="2" charset="2"/>
              <a:buChar char="Ø"/>
            </a:pPr>
            <a:r>
              <a:rPr lang="es-ES" dirty="0"/>
              <a:t>Generar tráfico que altere la base de datos</a:t>
            </a:r>
          </a:p>
          <a:p>
            <a:pPr>
              <a:buFont typeface="Wingdings" panose="05000000000000000000" pitchFamily="2" charset="2"/>
              <a:buChar char="Ø"/>
            </a:pPr>
            <a:r>
              <a:rPr lang="es-ES" dirty="0" err="1"/>
              <a:t>Backup</a:t>
            </a:r>
            <a:r>
              <a:rPr lang="es-ES" dirty="0"/>
              <a:t> en el sitio web (</a:t>
            </a:r>
            <a:r>
              <a:rPr lang="es-ES" dirty="0" err="1"/>
              <a:t>automysql</a:t>
            </a:r>
            <a:r>
              <a:rPr lang="es-ES" dirty="0"/>
              <a:t> </a:t>
            </a:r>
            <a:r>
              <a:rPr lang="es-ES" dirty="0" err="1"/>
              <a:t>backup</a:t>
            </a:r>
            <a:r>
              <a:rPr lang="es-ES" dirty="0"/>
              <a:t>)</a:t>
            </a:r>
          </a:p>
          <a:p>
            <a:pPr>
              <a:buFont typeface="Wingdings" panose="05000000000000000000" pitchFamily="2" charset="2"/>
              <a:buChar char="Ø"/>
            </a:pPr>
            <a:endParaRPr lang="es-ES" dirty="0"/>
          </a:p>
        </p:txBody>
      </p:sp>
      <p:sp>
        <p:nvSpPr>
          <p:cNvPr id="4" name="Marcador de número de diapositiva 3">
            <a:extLst>
              <a:ext uri="{FF2B5EF4-FFF2-40B4-BE49-F238E27FC236}">
                <a16:creationId xmlns:a16="http://schemas.microsoft.com/office/drawing/2014/main" id="{C0C30D8F-B39A-A34C-DCD6-0DF73FBC0FCB}"/>
              </a:ext>
            </a:extLst>
          </p:cNvPr>
          <p:cNvSpPr>
            <a:spLocks noGrp="1"/>
          </p:cNvSpPr>
          <p:nvPr>
            <p:ph type="sldNum" sz="quarter" idx="12"/>
          </p:nvPr>
        </p:nvSpPr>
        <p:spPr/>
        <p:txBody>
          <a:bodyPr/>
          <a:lstStyle/>
          <a:p>
            <a:pPr rtl="0"/>
            <a:fld id="{3A98EE3D-8CD1-4C3F-BD1C-C98C9596463C}" type="slidenum">
              <a:rPr lang="es-ES" sz="1600" noProof="0" smtClean="0"/>
              <a:t>12</a:t>
            </a:fld>
            <a:endParaRPr lang="es-ES" noProof="0" dirty="0"/>
          </a:p>
        </p:txBody>
      </p:sp>
    </p:spTree>
    <p:extLst>
      <p:ext uri="{BB962C8B-B14F-4D97-AF65-F5344CB8AC3E}">
        <p14:creationId xmlns:p14="http://schemas.microsoft.com/office/powerpoint/2010/main" val="2325877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2323C32-0864-161A-5AAF-2D5A38FCA82A}"/>
              </a:ext>
            </a:extLst>
          </p:cNvPr>
          <p:cNvSpPr>
            <a:spLocks noGrp="1"/>
          </p:cNvSpPr>
          <p:nvPr>
            <p:ph type="title"/>
          </p:nvPr>
        </p:nvSpPr>
        <p:spPr>
          <a:xfrm>
            <a:off x="913795" y="609600"/>
            <a:ext cx="10353762" cy="1257300"/>
          </a:xfrm>
        </p:spPr>
        <p:txBody>
          <a:bodyPr>
            <a:normAutofit/>
          </a:bodyPr>
          <a:lstStyle/>
          <a:p>
            <a:r>
              <a:rPr lang="en-US" sz="6600" dirty="0"/>
              <a:t>DUDAS</a:t>
            </a:r>
          </a:p>
        </p:txBody>
      </p:sp>
      <p:pic>
        <p:nvPicPr>
          <p:cNvPr id="5" name="Imagen 4">
            <a:extLst>
              <a:ext uri="{FF2B5EF4-FFF2-40B4-BE49-F238E27FC236}">
                <a16:creationId xmlns:a16="http://schemas.microsoft.com/office/drawing/2014/main" id="{080C4A2D-0BF8-5BB5-15C5-39F908D3396E}"/>
              </a:ext>
            </a:extLst>
          </p:cNvPr>
          <p:cNvPicPr>
            <a:picLocks noChangeAspect="1"/>
          </p:cNvPicPr>
          <p:nvPr/>
        </p:nvPicPr>
        <p:blipFill rotWithShape="1">
          <a:blip r:embed="rId2"/>
          <a:srcRect t="15959" r="-2" b="28415"/>
          <a:stretch/>
        </p:blipFill>
        <p:spPr>
          <a:xfrm>
            <a:off x="64253" y="2076450"/>
            <a:ext cx="12105940" cy="4781550"/>
          </a:xfrm>
          <a:prstGeom prst="rect">
            <a:avLst/>
          </a:prstGeom>
          <a:noFill/>
        </p:spPr>
      </p:pic>
    </p:spTree>
    <p:extLst>
      <p:ext uri="{BB962C8B-B14F-4D97-AF65-F5344CB8AC3E}">
        <p14:creationId xmlns:p14="http://schemas.microsoft.com/office/powerpoint/2010/main" val="1113725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1473698" y="382879"/>
            <a:ext cx="5273185" cy="1072278"/>
          </a:xfrm>
        </p:spPr>
        <p:txBody>
          <a:bodyPr rtlCol="0" anchor="b">
            <a:normAutofit/>
          </a:bodyPr>
          <a:lstStyle/>
          <a:p>
            <a:r>
              <a:rPr lang="es-ES" sz="6000" dirty="0"/>
              <a:t>ÍNDICE</a:t>
            </a:r>
            <a:endParaRPr lang="es-ES" sz="6600" dirty="0"/>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l="5683" r="19398"/>
          <a:stretch/>
        </p:blipFill>
        <p:spPr>
          <a:xfrm>
            <a:off x="7442551" y="763702"/>
            <a:ext cx="3275751" cy="4912822"/>
          </a:xfrm>
          <a:prstGeom prst="rect">
            <a:avLst/>
          </a:prstGeom>
          <a:noFill/>
          <a:effectLst>
            <a:outerShdw blurRad="38100" dist="25400" dir="4440000">
              <a:srgbClr val="000000">
                <a:alpha val="36000"/>
              </a:srgbClr>
            </a:outerShdw>
          </a:effectLst>
        </p:spPr>
      </p:pic>
      <p:sp>
        <p:nvSpPr>
          <p:cNvPr id="24" name="Marcador de contenido 2">
            <a:extLst>
              <a:ext uri="{FF2B5EF4-FFF2-40B4-BE49-F238E27FC236}">
                <a16:creationId xmlns:a16="http://schemas.microsoft.com/office/drawing/2014/main" id="{F260476B-CCA6-412B-A9C5-399C34AE6F05}"/>
              </a:ext>
            </a:extLst>
          </p:cNvPr>
          <p:cNvSpPr>
            <a:spLocks noGrp="1"/>
          </p:cNvSpPr>
          <p:nvPr>
            <p:ph type="body" sz="half" idx="2"/>
          </p:nvPr>
        </p:nvSpPr>
        <p:spPr>
          <a:xfrm>
            <a:off x="857614" y="1551710"/>
            <a:ext cx="6077527" cy="4387272"/>
          </a:xfrm>
        </p:spPr>
        <p:txBody>
          <a:bodyPr rtlCol="0" anchor="t">
            <a:normAutofit lnSpcReduction="10000"/>
          </a:bodyPr>
          <a:lstStyle/>
          <a:p>
            <a:pPr marL="342900" indent="-342900" rtl="0">
              <a:buFont typeface="Courier New" panose="02070309020205020404" pitchFamily="49" charset="0"/>
              <a:buChar char="o"/>
            </a:pPr>
            <a:r>
              <a:rPr lang="es-ES" sz="2400" dirty="0"/>
              <a:t>Introducción.</a:t>
            </a:r>
          </a:p>
          <a:p>
            <a:pPr marL="342900" indent="-342900" rtl="0">
              <a:buFont typeface="Courier New" panose="02070309020205020404" pitchFamily="49" charset="0"/>
              <a:buChar char="o"/>
            </a:pPr>
            <a:r>
              <a:rPr lang="es-ES" sz="2400" dirty="0"/>
              <a:t>¿Qué es </a:t>
            </a:r>
            <a:r>
              <a:rPr lang="es-ES" sz="2400" dirty="0" err="1"/>
              <a:t>MediaWiki</a:t>
            </a:r>
            <a:r>
              <a:rPr lang="es-ES" sz="2400" dirty="0"/>
              <a:t> y MySQL?</a:t>
            </a:r>
          </a:p>
          <a:p>
            <a:pPr marL="342900" indent="-342900" rtl="0">
              <a:buFont typeface="Courier New" panose="02070309020205020404" pitchFamily="49" charset="0"/>
              <a:buChar char="o"/>
            </a:pPr>
            <a:r>
              <a:rPr lang="es-ES" sz="2400" dirty="0"/>
              <a:t>Requisitos previos.</a:t>
            </a:r>
          </a:p>
          <a:p>
            <a:pPr marL="342900" indent="-342900" rtl="0">
              <a:buFont typeface="Courier New" panose="02070309020205020404" pitchFamily="49" charset="0"/>
              <a:buChar char="o"/>
            </a:pPr>
            <a:r>
              <a:rPr lang="es-ES" sz="2400" dirty="0"/>
              <a:t>Ventajas y desventajas.</a:t>
            </a:r>
          </a:p>
          <a:p>
            <a:pPr marL="342900" indent="-342900" rtl="0">
              <a:buFont typeface="Courier New" panose="02070309020205020404" pitchFamily="49" charset="0"/>
              <a:buChar char="o"/>
            </a:pPr>
            <a:r>
              <a:rPr lang="es-ES" sz="2400" dirty="0"/>
              <a:t>Parámetros para su iniciación.</a:t>
            </a:r>
          </a:p>
          <a:p>
            <a:pPr marL="342900" indent="-342900" rtl="0">
              <a:buFont typeface="Courier New" panose="02070309020205020404" pitchFamily="49" charset="0"/>
              <a:buChar char="o"/>
            </a:pPr>
            <a:r>
              <a:rPr lang="es-ES" sz="2400" dirty="0"/>
              <a:t>Información relevante y redundancia</a:t>
            </a:r>
          </a:p>
          <a:p>
            <a:pPr marL="342900" indent="-342900" rtl="0">
              <a:buFont typeface="Courier New" panose="02070309020205020404" pitchFamily="49" charset="0"/>
              <a:buChar char="o"/>
            </a:pPr>
            <a:r>
              <a:rPr lang="es-ES" sz="2400" dirty="0"/>
              <a:t>Demostración</a:t>
            </a:r>
          </a:p>
          <a:p>
            <a:pPr marL="342900" indent="-342900" rtl="0">
              <a:buFont typeface="Courier New" panose="02070309020205020404" pitchFamily="49" charset="0"/>
              <a:buChar char="o"/>
            </a:pPr>
            <a:r>
              <a:rPr lang="es-ES" sz="2400" dirty="0"/>
              <a:t>Dudas</a:t>
            </a:r>
          </a:p>
          <a:p>
            <a:pPr marL="342900" indent="-342900" rtl="0">
              <a:buFont typeface="Courier New" panose="02070309020205020404" pitchFamily="49" charset="0"/>
              <a:buChar char="o"/>
            </a:pPr>
            <a:endParaRPr lang="es-ES" sz="2400" dirty="0"/>
          </a:p>
          <a:p>
            <a:pPr marL="342900" indent="-342900" rtl="0">
              <a:buFont typeface="Courier New" panose="02070309020205020404" pitchFamily="49" charset="0"/>
              <a:buChar char="o"/>
            </a:pPr>
            <a:endParaRPr lang="es-ES" sz="2400" dirty="0"/>
          </a:p>
          <a:p>
            <a:pPr marL="342900" indent="-342900" rtl="0">
              <a:buFont typeface="Courier New" panose="02070309020205020404" pitchFamily="49" charset="0"/>
              <a:buChar char="o"/>
            </a:pPr>
            <a:endParaRPr lang="es-ES" sz="2400" dirty="0"/>
          </a:p>
          <a:p>
            <a:pPr marL="342900" indent="-342900" rtl="0">
              <a:buFont typeface="Courier New" panose="02070309020205020404" pitchFamily="49" charset="0"/>
              <a:buChar char="o"/>
            </a:pPr>
            <a:endParaRPr lang="es-ES" sz="2400" dirty="0"/>
          </a:p>
        </p:txBody>
      </p:sp>
      <p:sp>
        <p:nvSpPr>
          <p:cNvPr id="4" name="Marcador de número de diapositiva 3">
            <a:extLst>
              <a:ext uri="{FF2B5EF4-FFF2-40B4-BE49-F238E27FC236}">
                <a16:creationId xmlns:a16="http://schemas.microsoft.com/office/drawing/2014/main" id="{2709C0B1-D109-3E27-9597-6801BE595445}"/>
              </a:ext>
            </a:extLst>
          </p:cNvPr>
          <p:cNvSpPr>
            <a:spLocks noGrp="1"/>
          </p:cNvSpPr>
          <p:nvPr>
            <p:ph type="sldNum" sz="quarter" idx="12"/>
          </p:nvPr>
        </p:nvSpPr>
        <p:spPr/>
        <p:txBody>
          <a:bodyPr/>
          <a:lstStyle/>
          <a:p>
            <a:pPr rtl="0"/>
            <a:fld id="{3A98EE3D-8CD1-4C3F-BD1C-C98C9596463C}" type="slidenum">
              <a:rPr lang="es-ES" sz="1600" noProof="0" smtClean="0"/>
              <a:t>2</a:t>
            </a:fld>
            <a:endParaRPr lang="es-ES" sz="1600" noProof="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AD4F9C-9100-CF52-6CB5-C89453439B1B}"/>
              </a:ext>
            </a:extLst>
          </p:cNvPr>
          <p:cNvSpPr>
            <a:spLocks noGrp="1"/>
          </p:cNvSpPr>
          <p:nvPr>
            <p:ph type="title"/>
          </p:nvPr>
        </p:nvSpPr>
        <p:spPr>
          <a:xfrm>
            <a:off x="913795" y="609600"/>
            <a:ext cx="10353762" cy="1261872"/>
          </a:xfrm>
        </p:spPr>
        <p:txBody>
          <a:bodyPr anchor="ctr">
            <a:normAutofit/>
          </a:bodyPr>
          <a:lstStyle/>
          <a:p>
            <a:r>
              <a:rPr lang="es-ES" sz="6000" dirty="0"/>
              <a:t>INTRODUCCIÓN</a:t>
            </a:r>
          </a:p>
        </p:txBody>
      </p:sp>
      <p:sp>
        <p:nvSpPr>
          <p:cNvPr id="3" name="Marcador de contenido 2">
            <a:extLst>
              <a:ext uri="{FF2B5EF4-FFF2-40B4-BE49-F238E27FC236}">
                <a16:creationId xmlns:a16="http://schemas.microsoft.com/office/drawing/2014/main" id="{141425AB-2479-CD3A-8351-E9CAC51B9A51}"/>
              </a:ext>
            </a:extLst>
          </p:cNvPr>
          <p:cNvSpPr>
            <a:spLocks noGrp="1"/>
          </p:cNvSpPr>
          <p:nvPr>
            <p:ph sz="half" idx="1"/>
          </p:nvPr>
        </p:nvSpPr>
        <p:spPr>
          <a:xfrm>
            <a:off x="535709" y="2076450"/>
            <a:ext cx="6262255" cy="4065732"/>
          </a:xfrm>
        </p:spPr>
        <p:txBody>
          <a:bodyPr anchor="t">
            <a:normAutofit lnSpcReduction="10000"/>
          </a:bodyPr>
          <a:lstStyle/>
          <a:p>
            <a:pPr>
              <a:lnSpc>
                <a:spcPct val="100000"/>
              </a:lnSpc>
            </a:pPr>
            <a:r>
              <a:rPr lang="es-ES" sz="1800" dirty="0" err="1"/>
              <a:t>MediaWiki</a:t>
            </a:r>
            <a:r>
              <a:rPr lang="es-ES" sz="1800" dirty="0"/>
              <a:t> es un de los softwares más utilizados, bien para gestionar la documentación interna de organizaciones o empresas, o bien para la creación y edición de contenido webs corporativos. </a:t>
            </a:r>
          </a:p>
          <a:p>
            <a:pPr>
              <a:lnSpc>
                <a:spcPct val="100000"/>
              </a:lnSpc>
            </a:pPr>
            <a:r>
              <a:rPr lang="es-ES" sz="1800" dirty="0"/>
              <a:t>MySQL es uno de los sistemas de gestión de bases de datos más conocidos y usados en el mundo. Gracias a ellos podemos almacenar, organizar y recuperar información de manera rápida y eficiente. </a:t>
            </a:r>
          </a:p>
          <a:p>
            <a:pPr>
              <a:lnSpc>
                <a:spcPct val="100000"/>
              </a:lnSpc>
            </a:pPr>
            <a:r>
              <a:rPr lang="es-ES" sz="1800" dirty="0"/>
              <a:t>En esta presentación presenciaremos como debemos hacer para la creación de una </a:t>
            </a:r>
            <a:r>
              <a:rPr lang="es-ES" sz="1800" dirty="0" err="1"/>
              <a:t>MediaWiki</a:t>
            </a:r>
            <a:r>
              <a:rPr lang="es-ES" sz="1800" dirty="0"/>
              <a:t> y su enlazado con MySQL, para almacenar todos los datos introducidos en la wiki de manera automática. </a:t>
            </a:r>
          </a:p>
          <a:p>
            <a:pPr>
              <a:lnSpc>
                <a:spcPct val="100000"/>
              </a:lnSpc>
            </a:pPr>
            <a:r>
              <a:rPr lang="es-ES" sz="1800" dirty="0"/>
              <a:t>Otro punto necesario será la utilización de apache2 como alojador de servidor web.</a:t>
            </a:r>
          </a:p>
          <a:p>
            <a:pPr marL="36900" indent="0">
              <a:lnSpc>
                <a:spcPct val="100000"/>
              </a:lnSpc>
              <a:buNone/>
            </a:pPr>
            <a:endParaRPr lang="es-ES" sz="1400" dirty="0"/>
          </a:p>
        </p:txBody>
      </p:sp>
      <p:pic>
        <p:nvPicPr>
          <p:cNvPr id="1028" name="Picture 4" descr="MediaWiki - Wikipedia, la enciclopedia libre">
            <a:extLst>
              <a:ext uri="{FF2B5EF4-FFF2-40B4-BE49-F238E27FC236}">
                <a16:creationId xmlns:a16="http://schemas.microsoft.com/office/drawing/2014/main" id="{D4AE620D-C226-A3CD-E3F1-010D2B9249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1871" y="2076450"/>
            <a:ext cx="3500558" cy="3888509"/>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número de diapositiva 3">
            <a:extLst>
              <a:ext uri="{FF2B5EF4-FFF2-40B4-BE49-F238E27FC236}">
                <a16:creationId xmlns:a16="http://schemas.microsoft.com/office/drawing/2014/main" id="{A6472DA4-8517-D9AA-9C66-5C6882FB61D5}"/>
              </a:ext>
            </a:extLst>
          </p:cNvPr>
          <p:cNvSpPr>
            <a:spLocks noGrp="1"/>
          </p:cNvSpPr>
          <p:nvPr>
            <p:ph type="sldNum" sz="quarter" idx="12"/>
          </p:nvPr>
        </p:nvSpPr>
        <p:spPr/>
        <p:txBody>
          <a:bodyPr/>
          <a:lstStyle/>
          <a:p>
            <a:pPr rtl="0"/>
            <a:fld id="{3A98EE3D-8CD1-4C3F-BD1C-C98C9596463C}" type="slidenum">
              <a:rPr lang="es-ES" sz="1600" noProof="0" smtClean="0"/>
              <a:t>3</a:t>
            </a:fld>
            <a:endParaRPr lang="es-ES" sz="1200" noProof="0" dirty="0"/>
          </a:p>
        </p:txBody>
      </p:sp>
    </p:spTree>
    <p:extLst>
      <p:ext uri="{BB962C8B-B14F-4D97-AF65-F5344CB8AC3E}">
        <p14:creationId xmlns:p14="http://schemas.microsoft.com/office/powerpoint/2010/main" val="1341494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3A4BCE-463B-D01D-26E6-B0FC07F1BE38}"/>
              </a:ext>
            </a:extLst>
          </p:cNvPr>
          <p:cNvSpPr>
            <a:spLocks noGrp="1"/>
          </p:cNvSpPr>
          <p:nvPr>
            <p:ph type="title"/>
          </p:nvPr>
        </p:nvSpPr>
        <p:spPr/>
        <p:txBody>
          <a:bodyPr>
            <a:normAutofit/>
          </a:bodyPr>
          <a:lstStyle/>
          <a:p>
            <a:r>
              <a:rPr lang="es-ES" sz="6000" dirty="0"/>
              <a:t>¿Qué es </a:t>
            </a:r>
            <a:r>
              <a:rPr lang="es-ES" sz="6000" dirty="0" err="1"/>
              <a:t>MediaWiki</a:t>
            </a:r>
            <a:r>
              <a:rPr lang="es-ES" sz="6000" dirty="0"/>
              <a:t>?</a:t>
            </a:r>
          </a:p>
        </p:txBody>
      </p:sp>
      <p:sp>
        <p:nvSpPr>
          <p:cNvPr id="3" name="Marcador de contenido 2">
            <a:extLst>
              <a:ext uri="{FF2B5EF4-FFF2-40B4-BE49-F238E27FC236}">
                <a16:creationId xmlns:a16="http://schemas.microsoft.com/office/drawing/2014/main" id="{5DF54BDD-5992-BC62-5CF5-C34F98406E4A}"/>
              </a:ext>
            </a:extLst>
          </p:cNvPr>
          <p:cNvSpPr>
            <a:spLocks noGrp="1"/>
          </p:cNvSpPr>
          <p:nvPr>
            <p:ph idx="1"/>
          </p:nvPr>
        </p:nvSpPr>
        <p:spPr/>
        <p:txBody>
          <a:bodyPr>
            <a:normAutofit fontScale="92500" lnSpcReduction="10000"/>
          </a:bodyPr>
          <a:lstStyle/>
          <a:p>
            <a:pPr>
              <a:buFont typeface="Courier New" panose="02070309020205020404" pitchFamily="49" charset="0"/>
              <a:buChar char="o"/>
            </a:pPr>
            <a:r>
              <a:rPr lang="es-ES" dirty="0" err="1"/>
              <a:t>MediaWiki</a:t>
            </a:r>
            <a:r>
              <a:rPr lang="es-ES" dirty="0"/>
              <a:t> es un software de código abierto que se utilizar para crear y administrar sitios webs corporativos.</a:t>
            </a:r>
          </a:p>
          <a:p>
            <a:pPr>
              <a:buFont typeface="Courier New" panose="02070309020205020404" pitchFamily="49" charset="0"/>
              <a:buChar char="o"/>
            </a:pPr>
            <a:r>
              <a:rPr lang="es-ES" dirty="0"/>
              <a:t>Fue creado por Magnus </a:t>
            </a:r>
            <a:r>
              <a:rPr lang="es-ES" dirty="0" err="1"/>
              <a:t>Manske</a:t>
            </a:r>
            <a:r>
              <a:rPr lang="es-ES" dirty="0"/>
              <a:t> en 2002, cuyo objetivo era ser una herramienta utilizada por Wikipedia, la mayor enciclopedia en línea a día de hoy. </a:t>
            </a:r>
          </a:p>
          <a:p>
            <a:pPr>
              <a:buFont typeface="Courier New" panose="02070309020205020404" pitchFamily="49" charset="0"/>
              <a:buChar char="o"/>
            </a:pPr>
            <a:r>
              <a:rPr lang="es-ES" dirty="0"/>
              <a:t> Permite que los usuarios colaboren en la creación y edición del propio contenido, mantiene un historial con las versiones correspondiente a cada una de las páginas realizadas. De esta manera, se facilita la discusión y el intercambio entre los usuarios. </a:t>
            </a:r>
          </a:p>
          <a:p>
            <a:pPr>
              <a:buFont typeface="Courier New" panose="02070309020205020404" pitchFamily="49" charset="0"/>
              <a:buChar char="o"/>
            </a:pPr>
            <a:r>
              <a:rPr lang="es-ES" dirty="0"/>
              <a:t>A través de la creación de nuestro propio sitio web, una wiki, gracias a </a:t>
            </a:r>
            <a:r>
              <a:rPr lang="es-ES" dirty="0" err="1"/>
              <a:t>MediaWiki</a:t>
            </a:r>
            <a:r>
              <a:rPr lang="es-ES" dirty="0"/>
              <a:t> podremos realizar un control de acceso sobre los usuarios y personalizar la página a nuestro gusto</a:t>
            </a:r>
          </a:p>
          <a:p>
            <a:pPr>
              <a:buFont typeface="Courier New" panose="02070309020205020404" pitchFamily="49" charset="0"/>
              <a:buChar char="o"/>
            </a:pPr>
            <a:endParaRPr lang="es-ES" dirty="0"/>
          </a:p>
        </p:txBody>
      </p:sp>
      <p:sp>
        <p:nvSpPr>
          <p:cNvPr id="4" name="Marcador de número de diapositiva 3">
            <a:extLst>
              <a:ext uri="{FF2B5EF4-FFF2-40B4-BE49-F238E27FC236}">
                <a16:creationId xmlns:a16="http://schemas.microsoft.com/office/drawing/2014/main" id="{72458BBB-AB75-B13A-DC2C-EB9AFAFE1066}"/>
              </a:ext>
            </a:extLst>
          </p:cNvPr>
          <p:cNvSpPr>
            <a:spLocks noGrp="1"/>
          </p:cNvSpPr>
          <p:nvPr>
            <p:ph type="sldNum" sz="quarter" idx="12"/>
          </p:nvPr>
        </p:nvSpPr>
        <p:spPr/>
        <p:txBody>
          <a:bodyPr/>
          <a:lstStyle/>
          <a:p>
            <a:pPr rtl="0"/>
            <a:fld id="{3A98EE3D-8CD1-4C3F-BD1C-C98C9596463C}" type="slidenum">
              <a:rPr lang="es-ES" sz="1600" noProof="0" smtClean="0"/>
              <a:t>4</a:t>
            </a:fld>
            <a:endParaRPr lang="es-ES" sz="1600" noProof="0" dirty="0"/>
          </a:p>
        </p:txBody>
      </p:sp>
    </p:spTree>
    <p:extLst>
      <p:ext uri="{BB962C8B-B14F-4D97-AF65-F5344CB8AC3E}">
        <p14:creationId xmlns:p14="http://schemas.microsoft.com/office/powerpoint/2010/main" val="1008777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BAE1B2-1D77-DF84-7CB5-C70F4619AB10}"/>
              </a:ext>
            </a:extLst>
          </p:cNvPr>
          <p:cNvSpPr>
            <a:spLocks noGrp="1"/>
          </p:cNvSpPr>
          <p:nvPr>
            <p:ph type="title"/>
          </p:nvPr>
        </p:nvSpPr>
        <p:spPr>
          <a:xfrm>
            <a:off x="913795" y="609600"/>
            <a:ext cx="10353762" cy="1261872"/>
          </a:xfrm>
        </p:spPr>
        <p:txBody>
          <a:bodyPr anchor="ctr">
            <a:normAutofit/>
          </a:bodyPr>
          <a:lstStyle/>
          <a:p>
            <a:r>
              <a:rPr lang="es-ES" sz="6000" dirty="0"/>
              <a:t>¿Qué es MySQL?</a:t>
            </a:r>
          </a:p>
        </p:txBody>
      </p:sp>
      <p:sp>
        <p:nvSpPr>
          <p:cNvPr id="3" name="Marcador de contenido 2">
            <a:extLst>
              <a:ext uri="{FF2B5EF4-FFF2-40B4-BE49-F238E27FC236}">
                <a16:creationId xmlns:a16="http://schemas.microsoft.com/office/drawing/2014/main" id="{969E670D-33D2-ABBB-49B0-0340756889C9}"/>
              </a:ext>
            </a:extLst>
          </p:cNvPr>
          <p:cNvSpPr>
            <a:spLocks noGrp="1"/>
          </p:cNvSpPr>
          <p:nvPr>
            <p:ph sz="half" idx="2"/>
          </p:nvPr>
        </p:nvSpPr>
        <p:spPr>
          <a:xfrm>
            <a:off x="6410716" y="2076451"/>
            <a:ext cx="4856841" cy="3622672"/>
          </a:xfrm>
        </p:spPr>
        <p:txBody>
          <a:bodyPr anchor="t">
            <a:normAutofit/>
          </a:bodyPr>
          <a:lstStyle/>
          <a:p>
            <a:pPr>
              <a:lnSpc>
                <a:spcPct val="100000"/>
              </a:lnSpc>
            </a:pPr>
            <a:r>
              <a:rPr lang="es-ES" sz="1400" dirty="0"/>
              <a:t>MySQL es un sistema de gestión de bases de datos, creado por Michael </a:t>
            </a:r>
            <a:r>
              <a:rPr lang="es-ES" sz="1400" dirty="0" err="1"/>
              <a:t>Widenius</a:t>
            </a:r>
            <a:r>
              <a:rPr lang="es-ES" sz="1400" dirty="0"/>
              <a:t> y David </a:t>
            </a:r>
            <a:r>
              <a:rPr lang="es-ES" sz="1400" dirty="0" err="1"/>
              <a:t>Axmark</a:t>
            </a:r>
            <a:r>
              <a:rPr lang="es-ES" sz="1400" dirty="0"/>
              <a:t> en 1995, para ser utilizado como base de datos de aplicaciones web. </a:t>
            </a:r>
          </a:p>
          <a:p>
            <a:pPr>
              <a:lnSpc>
                <a:spcPct val="100000"/>
              </a:lnSpc>
            </a:pPr>
            <a:r>
              <a:rPr lang="es-ES" sz="1400" dirty="0"/>
              <a:t>Se ha convertido en uno de los sistemas de gestión de base de datos más importantes del mundo, utilizándose desde pequeñas aplicaciones web hasta en sitios como Facebook o YouTube. </a:t>
            </a:r>
          </a:p>
          <a:p>
            <a:pPr>
              <a:lnSpc>
                <a:spcPct val="100000"/>
              </a:lnSpc>
            </a:pPr>
            <a:r>
              <a:rPr lang="es-ES" sz="1400" dirty="0"/>
              <a:t>Tiene una gran facilidad de uso y una muy amplia capacidad para trabajar con aplicaciones y todo tipo de lenguajes de programación, a esto se debe gran parte de su popularidad. </a:t>
            </a:r>
          </a:p>
          <a:p>
            <a:pPr>
              <a:lnSpc>
                <a:spcPct val="100000"/>
              </a:lnSpc>
            </a:pPr>
            <a:r>
              <a:rPr lang="es-ES" sz="1400" dirty="0"/>
              <a:t>Si un usuario desea trabajar con MySQL podrá hacer numerosas opciones con el tratamiento de datos: creación de bases de datos, creación de nuevas tablas de datos, consultas de datos o creación de usuarios </a:t>
            </a:r>
          </a:p>
          <a:p>
            <a:pPr>
              <a:lnSpc>
                <a:spcPct val="100000"/>
              </a:lnSpc>
            </a:pPr>
            <a:endParaRPr lang="es-ES" sz="1400" dirty="0"/>
          </a:p>
        </p:txBody>
      </p:sp>
      <p:pic>
        <p:nvPicPr>
          <p:cNvPr id="2056" name="Picture 8" descr="Logo Mysql PNG Images, Free Download - Free Transparent PNG ...">
            <a:extLst>
              <a:ext uri="{FF2B5EF4-FFF2-40B4-BE49-F238E27FC236}">
                <a16:creationId xmlns:a16="http://schemas.microsoft.com/office/drawing/2014/main" id="{1A6BF5AE-1499-F0B8-C164-22691779C3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649" y="2076451"/>
            <a:ext cx="5327073" cy="3551382"/>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número de diapositiva 3">
            <a:extLst>
              <a:ext uri="{FF2B5EF4-FFF2-40B4-BE49-F238E27FC236}">
                <a16:creationId xmlns:a16="http://schemas.microsoft.com/office/drawing/2014/main" id="{99F211D5-83D8-902E-B818-FB716F66D697}"/>
              </a:ext>
            </a:extLst>
          </p:cNvPr>
          <p:cNvSpPr>
            <a:spLocks noGrp="1"/>
          </p:cNvSpPr>
          <p:nvPr>
            <p:ph type="sldNum" sz="quarter" idx="12"/>
          </p:nvPr>
        </p:nvSpPr>
        <p:spPr/>
        <p:txBody>
          <a:bodyPr/>
          <a:lstStyle/>
          <a:p>
            <a:pPr rtl="0"/>
            <a:fld id="{3A98EE3D-8CD1-4C3F-BD1C-C98C9596463C}" type="slidenum">
              <a:rPr lang="es-ES" sz="1600" noProof="0" smtClean="0"/>
              <a:t>5</a:t>
            </a:fld>
            <a:endParaRPr lang="es-ES" sz="1600" noProof="0" dirty="0"/>
          </a:p>
        </p:txBody>
      </p:sp>
    </p:spTree>
    <p:extLst>
      <p:ext uri="{BB962C8B-B14F-4D97-AF65-F5344CB8AC3E}">
        <p14:creationId xmlns:p14="http://schemas.microsoft.com/office/powerpoint/2010/main" val="24728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0A80657-7357-0AB4-2B8E-B2C96F45043F}"/>
              </a:ext>
            </a:extLst>
          </p:cNvPr>
          <p:cNvSpPr>
            <a:spLocks noGrp="1"/>
          </p:cNvSpPr>
          <p:nvPr>
            <p:ph type="title"/>
          </p:nvPr>
        </p:nvSpPr>
        <p:spPr>
          <a:xfrm>
            <a:off x="919119" y="327589"/>
            <a:ext cx="10353762" cy="1257300"/>
          </a:xfrm>
        </p:spPr>
        <p:txBody>
          <a:bodyPr>
            <a:normAutofit/>
          </a:bodyPr>
          <a:lstStyle/>
          <a:p>
            <a:r>
              <a:rPr lang="en-US" sz="6000" dirty="0" err="1"/>
              <a:t>Requisitos</a:t>
            </a:r>
            <a:r>
              <a:rPr lang="en-US" sz="6000" dirty="0"/>
              <a:t> </a:t>
            </a:r>
            <a:r>
              <a:rPr lang="en-US" sz="6000" dirty="0" err="1"/>
              <a:t>previos</a:t>
            </a:r>
            <a:r>
              <a:rPr lang="en-US" sz="6000" dirty="0"/>
              <a:t>. (I)</a:t>
            </a:r>
          </a:p>
        </p:txBody>
      </p:sp>
      <p:sp>
        <p:nvSpPr>
          <p:cNvPr id="11" name="Content Placeholder 2">
            <a:extLst>
              <a:ext uri="{FF2B5EF4-FFF2-40B4-BE49-F238E27FC236}">
                <a16:creationId xmlns:a16="http://schemas.microsoft.com/office/drawing/2014/main" id="{D6E63D35-B335-DFB9-3D21-21A201A4818D}"/>
              </a:ext>
            </a:extLst>
          </p:cNvPr>
          <p:cNvSpPr>
            <a:spLocks noGrp="1"/>
          </p:cNvSpPr>
          <p:nvPr>
            <p:ph idx="1"/>
          </p:nvPr>
        </p:nvSpPr>
        <p:spPr>
          <a:xfrm>
            <a:off x="333286" y="1674798"/>
            <a:ext cx="11647917" cy="4640544"/>
          </a:xfrm>
        </p:spPr>
        <p:txBody>
          <a:bodyPr>
            <a:normAutofit/>
          </a:bodyPr>
          <a:lstStyle/>
          <a:p>
            <a:r>
              <a:rPr lang="es-ES" sz="2000" dirty="0"/>
              <a:t>Debemos contar en nuestro equipo con una versión de </a:t>
            </a:r>
            <a:r>
              <a:rPr lang="es-ES" sz="2000" dirty="0" err="1"/>
              <a:t>php</a:t>
            </a:r>
            <a:r>
              <a:rPr lang="es-ES" sz="2000" dirty="0"/>
              <a:t> (</a:t>
            </a:r>
            <a:r>
              <a:rPr lang="es-ES" sz="2000" dirty="0" err="1"/>
              <a:t>Hypertext</a:t>
            </a:r>
            <a:r>
              <a:rPr lang="es-ES" sz="2000" dirty="0"/>
              <a:t> </a:t>
            </a:r>
            <a:r>
              <a:rPr lang="es-ES" sz="2000" dirty="0" err="1"/>
              <a:t>Preprocessor</a:t>
            </a:r>
            <a:r>
              <a:rPr lang="es-ES" sz="2000" dirty="0"/>
              <a:t>) superior a 7.3, como lenguaje de desarrollo web. También debemos instalarnos algunas extensiones que nos pedirá la propia página (</a:t>
            </a:r>
            <a:r>
              <a:rPr lang="es-ES" sz="2000" dirty="0" err="1"/>
              <a:t>xml</a:t>
            </a:r>
            <a:r>
              <a:rPr lang="es-ES" sz="2000" dirty="0"/>
              <a:t>, </a:t>
            </a:r>
            <a:r>
              <a:rPr lang="es-ES" sz="2000" dirty="0" err="1"/>
              <a:t>initl</a:t>
            </a:r>
            <a:r>
              <a:rPr lang="es-ES" sz="2000" dirty="0"/>
              <a:t>, </a:t>
            </a:r>
            <a:r>
              <a:rPr lang="es-ES" sz="2000" dirty="0" err="1"/>
              <a:t>mbstring</a:t>
            </a:r>
            <a:r>
              <a:rPr lang="es-ES" sz="2000" dirty="0"/>
              <a:t> y un extensión para MySQL, en nuestro caso)</a:t>
            </a:r>
          </a:p>
          <a:p>
            <a:r>
              <a:rPr lang="es-ES" sz="2000" dirty="0"/>
              <a:t>Para la ejecución del trabajo debemos tener una base de datos en nuestro equipo como podría ser </a:t>
            </a:r>
            <a:r>
              <a:rPr lang="es-ES" sz="2000" dirty="0" err="1"/>
              <a:t>MariaDB</a:t>
            </a:r>
            <a:r>
              <a:rPr lang="es-ES" sz="2000" dirty="0"/>
              <a:t> o MySQL, en nuestro caso hemos elegido la segunda opción, usando también </a:t>
            </a:r>
            <a:r>
              <a:rPr lang="es-ES" sz="2000" dirty="0" err="1"/>
              <a:t>MySQLWorkbench</a:t>
            </a:r>
            <a:r>
              <a:rPr lang="es-ES" sz="2000" dirty="0"/>
              <a:t>.</a:t>
            </a:r>
          </a:p>
          <a:p>
            <a:r>
              <a:rPr lang="es-ES" sz="2000" dirty="0"/>
              <a:t>También debemos instalar algún servidor donde alojar la página web de </a:t>
            </a:r>
            <a:r>
              <a:rPr lang="es-ES" sz="2000" dirty="0" err="1"/>
              <a:t>MediaWiki</a:t>
            </a:r>
            <a:r>
              <a:rPr lang="es-ES" sz="2000" dirty="0"/>
              <a:t>, nosotros lo haremos en apache2 y en localhost. Después nos copiaremos la versión de </a:t>
            </a:r>
            <a:r>
              <a:rPr lang="es-ES" sz="2000" dirty="0" err="1"/>
              <a:t>MediaWiki</a:t>
            </a:r>
            <a:r>
              <a:rPr lang="es-ES" sz="2000" dirty="0"/>
              <a:t> para alojarla en apache (“sudo </a:t>
            </a:r>
            <a:r>
              <a:rPr lang="es-ES" sz="2000" dirty="0" err="1"/>
              <a:t>wget</a:t>
            </a:r>
            <a:r>
              <a:rPr lang="es-ES" sz="2000" dirty="0"/>
              <a:t> </a:t>
            </a:r>
            <a:r>
              <a:rPr lang="es-ES" sz="2000" dirty="0">
                <a:solidFill>
                  <a:schemeClr val="accent1">
                    <a:lumMod val="60000"/>
                    <a:lumOff val="40000"/>
                  </a:schemeClr>
                </a:solidFill>
                <a:hlinkClick r:id="rId2">
                  <a:extLst>
                    <a:ext uri="{A12FA001-AC4F-418D-AE19-62706E023703}">
                      <ahyp:hlinkClr xmlns:ahyp="http://schemas.microsoft.com/office/drawing/2018/hyperlinkcolor" val="tx"/>
                    </a:ext>
                  </a:extLst>
                </a:hlinkClick>
              </a:rPr>
              <a:t>https://releases.wikimedia.org/</a:t>
            </a:r>
            <a:r>
              <a:rPr lang="es-ES" sz="2000" dirty="0" err="1">
                <a:solidFill>
                  <a:schemeClr val="accent1">
                    <a:lumMod val="60000"/>
                    <a:lumOff val="40000"/>
                  </a:schemeClr>
                </a:solidFill>
                <a:hlinkClick r:id="rId2">
                  <a:extLst>
                    <a:ext uri="{A12FA001-AC4F-418D-AE19-62706E023703}">
                      <ahyp:hlinkClr xmlns:ahyp="http://schemas.microsoft.com/office/drawing/2018/hyperlinkcolor" val="tx"/>
                    </a:ext>
                  </a:extLst>
                </a:hlinkClick>
              </a:rPr>
              <a:t>mediawiki</a:t>
            </a:r>
            <a:r>
              <a:rPr lang="es-ES" sz="2000" dirty="0">
                <a:solidFill>
                  <a:schemeClr val="accent1">
                    <a:lumMod val="60000"/>
                    <a:lumOff val="40000"/>
                  </a:schemeClr>
                </a:solidFill>
                <a:hlinkClick r:id="rId2">
                  <a:extLst>
                    <a:ext uri="{A12FA001-AC4F-418D-AE19-62706E023703}">
                      <ahyp:hlinkClr xmlns:ahyp="http://schemas.microsoft.com/office/drawing/2018/hyperlinkcolor" val="tx"/>
                    </a:ext>
                  </a:extLst>
                </a:hlinkClick>
              </a:rPr>
              <a:t>/1.39/mediawiki-1.39.2.tar.gz</a:t>
            </a:r>
            <a:r>
              <a:rPr lang="es-ES" sz="2000" dirty="0"/>
              <a:t>“). De esta manera tendremos todo funcional.</a:t>
            </a:r>
          </a:p>
          <a:p>
            <a:r>
              <a:rPr lang="es-ES" sz="2000" dirty="0"/>
              <a:t>Instalamos las extensiones que nos pidan. Accedemos al archivo php.ini localizado en la carpeta /</a:t>
            </a:r>
            <a:r>
              <a:rPr lang="es-ES" sz="2000" dirty="0" err="1"/>
              <a:t>etc</a:t>
            </a:r>
            <a:r>
              <a:rPr lang="es-ES" sz="2000" dirty="0"/>
              <a:t>/</a:t>
            </a:r>
            <a:r>
              <a:rPr lang="es-ES" sz="2000" dirty="0" err="1"/>
              <a:t>php</a:t>
            </a:r>
            <a:r>
              <a:rPr lang="es-ES" sz="2000" dirty="0"/>
              <a:t>/8.1/apache2/ y quitamos el ";" de delante de la extensión que queramos habilitar (si no existe, la añadimos). Nos pedirá también la extensión de MySQL (</a:t>
            </a:r>
            <a:r>
              <a:rPr lang="es-ES" sz="2000" dirty="0" err="1"/>
              <a:t>install</a:t>
            </a:r>
            <a:r>
              <a:rPr lang="es-ES" sz="2000" dirty="0"/>
              <a:t> php8.1-”extensión”)</a:t>
            </a:r>
          </a:p>
          <a:p>
            <a:endParaRPr lang="en-US" sz="2000" dirty="0"/>
          </a:p>
          <a:p>
            <a:endParaRPr lang="en-US" sz="2000" dirty="0"/>
          </a:p>
          <a:p>
            <a:endParaRPr lang="en-US" sz="2000" dirty="0"/>
          </a:p>
        </p:txBody>
      </p:sp>
      <p:sp>
        <p:nvSpPr>
          <p:cNvPr id="2" name="Marcador de número de diapositiva 1">
            <a:extLst>
              <a:ext uri="{FF2B5EF4-FFF2-40B4-BE49-F238E27FC236}">
                <a16:creationId xmlns:a16="http://schemas.microsoft.com/office/drawing/2014/main" id="{AF10AEA4-AF80-21BD-E9D6-60780E14EE40}"/>
              </a:ext>
            </a:extLst>
          </p:cNvPr>
          <p:cNvSpPr>
            <a:spLocks noGrp="1"/>
          </p:cNvSpPr>
          <p:nvPr>
            <p:ph type="sldNum" sz="quarter" idx="12"/>
          </p:nvPr>
        </p:nvSpPr>
        <p:spPr>
          <a:xfrm>
            <a:off x="10735684" y="6165286"/>
            <a:ext cx="753545" cy="365125"/>
          </a:xfrm>
        </p:spPr>
        <p:txBody>
          <a:bodyPr/>
          <a:lstStyle/>
          <a:p>
            <a:pPr rtl="0"/>
            <a:fld id="{3A98EE3D-8CD1-4C3F-BD1C-C98C9596463C}" type="slidenum">
              <a:rPr lang="es-ES" sz="1600" noProof="0" smtClean="0"/>
              <a:t>6</a:t>
            </a:fld>
            <a:endParaRPr lang="es-ES" sz="1600" noProof="0" dirty="0"/>
          </a:p>
        </p:txBody>
      </p:sp>
    </p:spTree>
    <p:extLst>
      <p:ext uri="{BB962C8B-B14F-4D97-AF65-F5344CB8AC3E}">
        <p14:creationId xmlns:p14="http://schemas.microsoft.com/office/powerpoint/2010/main" val="571156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E4B77A-3C9B-DD9A-FFE9-3F9DDC0A7558}"/>
              </a:ext>
            </a:extLst>
          </p:cNvPr>
          <p:cNvSpPr>
            <a:spLocks noGrp="1"/>
          </p:cNvSpPr>
          <p:nvPr>
            <p:ph type="title"/>
          </p:nvPr>
        </p:nvSpPr>
        <p:spPr>
          <a:xfrm>
            <a:off x="913795" y="387409"/>
            <a:ext cx="10353762" cy="1257300"/>
          </a:xfrm>
        </p:spPr>
        <p:txBody>
          <a:bodyPr>
            <a:normAutofit/>
          </a:bodyPr>
          <a:lstStyle/>
          <a:p>
            <a:r>
              <a:rPr lang="en-US" sz="6000" dirty="0" err="1"/>
              <a:t>Requisitos</a:t>
            </a:r>
            <a:r>
              <a:rPr lang="en-US" sz="6000" dirty="0"/>
              <a:t> </a:t>
            </a:r>
            <a:r>
              <a:rPr lang="en-US" sz="6000" dirty="0" err="1"/>
              <a:t>previos</a:t>
            </a:r>
            <a:r>
              <a:rPr lang="en-US" sz="6000" dirty="0"/>
              <a:t>. (II)</a:t>
            </a:r>
            <a:endParaRPr lang="es-ES" sz="5400" dirty="0"/>
          </a:p>
        </p:txBody>
      </p:sp>
      <p:sp>
        <p:nvSpPr>
          <p:cNvPr id="3" name="Marcador de contenido 2">
            <a:extLst>
              <a:ext uri="{FF2B5EF4-FFF2-40B4-BE49-F238E27FC236}">
                <a16:creationId xmlns:a16="http://schemas.microsoft.com/office/drawing/2014/main" id="{88110D93-1602-43A7-196F-1D7A47F0644B}"/>
              </a:ext>
            </a:extLst>
          </p:cNvPr>
          <p:cNvSpPr>
            <a:spLocks noGrp="1"/>
          </p:cNvSpPr>
          <p:nvPr>
            <p:ph idx="1"/>
          </p:nvPr>
        </p:nvSpPr>
        <p:spPr>
          <a:xfrm>
            <a:off x="913795" y="1888443"/>
            <a:ext cx="10353762" cy="4290167"/>
          </a:xfrm>
        </p:spPr>
        <p:txBody>
          <a:bodyPr>
            <a:normAutofit/>
          </a:bodyPr>
          <a:lstStyle/>
          <a:p>
            <a:r>
              <a:rPr lang="es-ES" dirty="0"/>
              <a:t>Nos conectamos a nuestra base de datos (introduciendo usuario y contraseña)</a:t>
            </a:r>
          </a:p>
          <a:p>
            <a:r>
              <a:rPr lang="es-ES" dirty="0"/>
              <a:t>Por último, debemos nombrar la wiki, crear nuestro usuario y contraseña, que será el administrador, e instalar en la </a:t>
            </a:r>
            <a:r>
              <a:rPr lang="es-ES" dirty="0" err="1"/>
              <a:t>MediaWiki</a:t>
            </a:r>
            <a:r>
              <a:rPr lang="es-ES" dirty="0"/>
              <a:t> todo lo relacionado con la base de datos.</a:t>
            </a:r>
          </a:p>
          <a:p>
            <a:r>
              <a:rPr lang="es-ES" dirty="0"/>
              <a:t>Tras configurar la </a:t>
            </a:r>
            <a:r>
              <a:rPr lang="es-ES" dirty="0" err="1"/>
              <a:t>MediaWiki</a:t>
            </a:r>
            <a:r>
              <a:rPr lang="es-ES" dirty="0"/>
              <a:t> Tendremos un archivo </a:t>
            </a:r>
            <a:r>
              <a:rPr lang="es-ES" dirty="0" err="1"/>
              <a:t>php</a:t>
            </a:r>
            <a:r>
              <a:rPr lang="es-ES" dirty="0"/>
              <a:t> (</a:t>
            </a:r>
            <a:r>
              <a:rPr lang="es-ES" dirty="0" err="1"/>
              <a:t>localsettings.php</a:t>
            </a:r>
            <a:r>
              <a:rPr lang="es-ES" dirty="0"/>
              <a:t>) que deberemos mover a nuestra carpeta origen de </a:t>
            </a:r>
            <a:r>
              <a:rPr lang="es-ES" dirty="0" err="1"/>
              <a:t>MediaWiki</a:t>
            </a:r>
            <a:r>
              <a:rPr lang="es-ES" dirty="0"/>
              <a:t> (</a:t>
            </a:r>
            <a:r>
              <a:rPr lang="es-ES" dirty="0" err="1"/>
              <a:t>var</a:t>
            </a:r>
            <a:r>
              <a:rPr lang="es-ES" dirty="0"/>
              <a:t>/www/</a:t>
            </a:r>
            <a:r>
              <a:rPr lang="es-ES" dirty="0" err="1"/>
              <a:t>html</a:t>
            </a:r>
            <a:r>
              <a:rPr lang="es-ES" dirty="0"/>
              <a:t>/</a:t>
            </a:r>
            <a:r>
              <a:rPr lang="es-ES" dirty="0" err="1"/>
              <a:t>MediaWiki</a:t>
            </a:r>
            <a:r>
              <a:rPr lang="es-ES" dirty="0"/>
              <a:t>)</a:t>
            </a:r>
          </a:p>
          <a:p>
            <a:r>
              <a:rPr lang="es-ES" dirty="0"/>
              <a:t>Cabe destacar que debemos resetear apache después de cada cambio, y que como sistema operativo debemos usar LINUX, al ser apache un server de LINUX. Toda licencia utilizada hasta este momento es totalmente gratuito. </a:t>
            </a:r>
          </a:p>
        </p:txBody>
      </p:sp>
      <p:sp>
        <p:nvSpPr>
          <p:cNvPr id="4" name="Marcador de número de diapositiva 3">
            <a:extLst>
              <a:ext uri="{FF2B5EF4-FFF2-40B4-BE49-F238E27FC236}">
                <a16:creationId xmlns:a16="http://schemas.microsoft.com/office/drawing/2014/main" id="{6F9B2BD2-B48E-F645-1FA6-FE68A6F73640}"/>
              </a:ext>
            </a:extLst>
          </p:cNvPr>
          <p:cNvSpPr>
            <a:spLocks noGrp="1"/>
          </p:cNvSpPr>
          <p:nvPr>
            <p:ph type="sldNum" sz="quarter" idx="12"/>
          </p:nvPr>
        </p:nvSpPr>
        <p:spPr/>
        <p:txBody>
          <a:bodyPr/>
          <a:lstStyle/>
          <a:p>
            <a:pPr rtl="0"/>
            <a:fld id="{3A98EE3D-8CD1-4C3F-BD1C-C98C9596463C}" type="slidenum">
              <a:rPr lang="es-ES" sz="1600" noProof="0" smtClean="0"/>
              <a:t>7</a:t>
            </a:fld>
            <a:endParaRPr lang="es-ES" noProof="0" dirty="0"/>
          </a:p>
        </p:txBody>
      </p:sp>
    </p:spTree>
    <p:extLst>
      <p:ext uri="{BB962C8B-B14F-4D97-AF65-F5344CB8AC3E}">
        <p14:creationId xmlns:p14="http://schemas.microsoft.com/office/powerpoint/2010/main" val="4152554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63748-8B6B-D336-E34B-76DA78B42F88}"/>
              </a:ext>
            </a:extLst>
          </p:cNvPr>
          <p:cNvSpPr>
            <a:spLocks noGrp="1"/>
          </p:cNvSpPr>
          <p:nvPr>
            <p:ph type="title"/>
          </p:nvPr>
        </p:nvSpPr>
        <p:spPr>
          <a:xfrm>
            <a:off x="913795" y="609600"/>
            <a:ext cx="10353762" cy="970450"/>
          </a:xfrm>
        </p:spPr>
        <p:txBody>
          <a:bodyPr anchor="ctr">
            <a:normAutofit/>
          </a:bodyPr>
          <a:lstStyle/>
          <a:p>
            <a:r>
              <a:rPr lang="es-ES" sz="6000" dirty="0"/>
              <a:t>Ventajas y desventajas</a:t>
            </a:r>
          </a:p>
        </p:txBody>
      </p:sp>
      <p:sp>
        <p:nvSpPr>
          <p:cNvPr id="8" name="Text Placeholder 2">
            <a:extLst>
              <a:ext uri="{FF2B5EF4-FFF2-40B4-BE49-F238E27FC236}">
                <a16:creationId xmlns:a16="http://schemas.microsoft.com/office/drawing/2014/main" id="{87A4F29A-6CFD-39EB-FD76-C2DCFE2F5D71}"/>
              </a:ext>
            </a:extLst>
          </p:cNvPr>
          <p:cNvSpPr>
            <a:spLocks noGrp="1"/>
          </p:cNvSpPr>
          <p:nvPr>
            <p:ph type="body" idx="1"/>
          </p:nvPr>
        </p:nvSpPr>
        <p:spPr>
          <a:xfrm>
            <a:off x="1046013" y="1855153"/>
            <a:ext cx="4764764" cy="692494"/>
          </a:xfrm>
        </p:spPr>
        <p:txBody>
          <a:bodyPr/>
          <a:lstStyle/>
          <a:p>
            <a:r>
              <a:rPr lang="en-US" sz="3200" dirty="0"/>
              <a:t>VENTAJAS</a:t>
            </a:r>
            <a:endParaRPr lang="en-US" dirty="0"/>
          </a:p>
        </p:txBody>
      </p:sp>
      <p:sp>
        <p:nvSpPr>
          <p:cNvPr id="10" name="Content Placeholder 3">
            <a:extLst>
              <a:ext uri="{FF2B5EF4-FFF2-40B4-BE49-F238E27FC236}">
                <a16:creationId xmlns:a16="http://schemas.microsoft.com/office/drawing/2014/main" id="{B04BB18B-1EA3-4780-05BD-E2EE9F380F9B}"/>
              </a:ext>
            </a:extLst>
          </p:cNvPr>
          <p:cNvSpPr>
            <a:spLocks noGrp="1"/>
          </p:cNvSpPr>
          <p:nvPr>
            <p:ph sz="half" idx="2"/>
          </p:nvPr>
        </p:nvSpPr>
        <p:spPr>
          <a:xfrm>
            <a:off x="1046013" y="2547647"/>
            <a:ext cx="4764764" cy="3197989"/>
          </a:xfrm>
        </p:spPr>
        <p:txBody>
          <a:bodyPr>
            <a:normAutofit lnSpcReduction="10000"/>
          </a:bodyPr>
          <a:lstStyle/>
          <a:p>
            <a:r>
              <a:rPr lang="es-ES" sz="1200" dirty="0"/>
              <a:t> </a:t>
            </a:r>
            <a:r>
              <a:rPr lang="es-ES" sz="1300" dirty="0"/>
              <a:t>Popularidad: </a:t>
            </a:r>
            <a:r>
              <a:rPr lang="es-ES" sz="1300" dirty="0" err="1"/>
              <a:t>MediaWiki</a:t>
            </a:r>
            <a:r>
              <a:rPr lang="es-ES" sz="1300" dirty="0"/>
              <a:t> es uno de los gestores de wikis más populares y ampliamente utilizados. Esto significa que hay una gran cantidad de recursos, documentación y soporte disponibles para los usuarios de </a:t>
            </a:r>
            <a:r>
              <a:rPr lang="es-ES" sz="1300" dirty="0" err="1"/>
              <a:t>MediaWiki</a:t>
            </a:r>
            <a:r>
              <a:rPr lang="es-ES" sz="1300" dirty="0"/>
              <a:t>.   </a:t>
            </a:r>
          </a:p>
          <a:p>
            <a:r>
              <a:rPr lang="es-ES" sz="1300" dirty="0"/>
              <a:t> Personalización: </a:t>
            </a:r>
            <a:r>
              <a:rPr lang="es-ES" sz="1300" dirty="0" err="1"/>
              <a:t>MediaWiki</a:t>
            </a:r>
            <a:r>
              <a:rPr lang="es-ES" sz="1300" dirty="0"/>
              <a:t> es altamente personalizable y se puede ajustar para adaptarse a las necesidades de diferentes sitios web. </a:t>
            </a:r>
          </a:p>
          <a:p>
            <a:r>
              <a:rPr lang="es-ES" sz="1300" dirty="0"/>
              <a:t>Estructura de la base de datos: La estructura de la base de datos de </a:t>
            </a:r>
            <a:r>
              <a:rPr lang="es-ES" sz="1300" dirty="0" err="1"/>
              <a:t>MediaWiki</a:t>
            </a:r>
            <a:r>
              <a:rPr lang="es-ES" sz="1300" dirty="0"/>
              <a:t> es altamente optimizada para manejar grandes cantidades de contenido y es escalable.</a:t>
            </a:r>
          </a:p>
          <a:p>
            <a:r>
              <a:rPr lang="es-ES" sz="1300" dirty="0"/>
              <a:t>Comunidad activa: </a:t>
            </a:r>
            <a:r>
              <a:rPr lang="es-ES" sz="1300" dirty="0" err="1"/>
              <a:t>MediaWiki</a:t>
            </a:r>
            <a:r>
              <a:rPr lang="es-ES" sz="1300" dirty="0"/>
              <a:t> tiene una comunidad activa de usuarios y desarrolladores que contribuyen regularmente con nuevas características, extensiones y soluciones a problemas.</a:t>
            </a:r>
            <a:endParaRPr lang="en-US" sz="1300" dirty="0"/>
          </a:p>
        </p:txBody>
      </p:sp>
      <p:sp>
        <p:nvSpPr>
          <p:cNvPr id="12" name="Text Placeholder 4">
            <a:extLst>
              <a:ext uri="{FF2B5EF4-FFF2-40B4-BE49-F238E27FC236}">
                <a16:creationId xmlns:a16="http://schemas.microsoft.com/office/drawing/2014/main" id="{3D4ADE45-014A-6FE0-AD9B-7FFEF19DE81C}"/>
              </a:ext>
            </a:extLst>
          </p:cNvPr>
          <p:cNvSpPr>
            <a:spLocks noGrp="1"/>
          </p:cNvSpPr>
          <p:nvPr>
            <p:ph type="body" sz="quarter" idx="3"/>
          </p:nvPr>
        </p:nvSpPr>
        <p:spPr>
          <a:xfrm>
            <a:off x="6363167" y="1794829"/>
            <a:ext cx="4779582" cy="692494"/>
          </a:xfrm>
        </p:spPr>
        <p:txBody>
          <a:bodyPr/>
          <a:lstStyle/>
          <a:p>
            <a:r>
              <a:rPr lang="en-US" sz="3200" dirty="0"/>
              <a:t>DESVENTAJAS</a:t>
            </a:r>
            <a:endParaRPr lang="en-US" dirty="0"/>
          </a:p>
        </p:txBody>
      </p:sp>
      <p:sp>
        <p:nvSpPr>
          <p:cNvPr id="14" name="Content Placeholder 5">
            <a:extLst>
              <a:ext uri="{FF2B5EF4-FFF2-40B4-BE49-F238E27FC236}">
                <a16:creationId xmlns:a16="http://schemas.microsoft.com/office/drawing/2014/main" id="{1F51C2AB-22B8-DED5-1567-2C14F1D1CA7B}"/>
              </a:ext>
            </a:extLst>
          </p:cNvPr>
          <p:cNvSpPr>
            <a:spLocks noGrp="1"/>
          </p:cNvSpPr>
          <p:nvPr>
            <p:ph sz="quarter" idx="4"/>
          </p:nvPr>
        </p:nvSpPr>
        <p:spPr>
          <a:xfrm>
            <a:off x="6363167" y="2547647"/>
            <a:ext cx="4779581" cy="3197989"/>
          </a:xfrm>
        </p:spPr>
        <p:txBody>
          <a:bodyPr>
            <a:normAutofit lnSpcReduction="10000"/>
          </a:bodyPr>
          <a:lstStyle/>
          <a:p>
            <a:r>
              <a:rPr lang="es-ES" sz="1200" dirty="0"/>
              <a:t> </a:t>
            </a:r>
            <a:r>
              <a:rPr lang="es-ES" sz="1300" dirty="0"/>
              <a:t>Curva de aprendizaje: </a:t>
            </a:r>
            <a:r>
              <a:rPr lang="es-ES" sz="1300" dirty="0" err="1"/>
              <a:t>MediaWiki</a:t>
            </a:r>
            <a:r>
              <a:rPr lang="es-ES" sz="1300" dirty="0"/>
              <a:t> puede ser difícil de aprender para los usuarios que no tienen experiencia previa en la edición de wikis. </a:t>
            </a:r>
          </a:p>
          <a:p>
            <a:r>
              <a:rPr lang="es-ES" sz="1300" dirty="0"/>
              <a:t> Requisitos de hardware: </a:t>
            </a:r>
            <a:r>
              <a:rPr lang="es-ES" sz="1300" dirty="0" err="1"/>
              <a:t>MediaWiki</a:t>
            </a:r>
            <a:r>
              <a:rPr lang="es-ES" sz="1300" dirty="0"/>
              <a:t> puede requerir hardware potente para manejar grandes sitios web con una gran cantidad de contenido y usuarios.  </a:t>
            </a:r>
          </a:p>
          <a:p>
            <a:r>
              <a:rPr lang="es-ES" sz="1300" dirty="0"/>
              <a:t>  Temas preestablecidos: </a:t>
            </a:r>
            <a:r>
              <a:rPr lang="es-ES" sz="1300" dirty="0" err="1"/>
              <a:t>MediaWiki</a:t>
            </a:r>
            <a:r>
              <a:rPr lang="es-ES" sz="1300" dirty="0"/>
              <a:t> no incluye una gran cantidad de temas preestablecidos para elegir.</a:t>
            </a:r>
          </a:p>
          <a:p>
            <a:r>
              <a:rPr lang="es-ES" sz="1300" dirty="0"/>
              <a:t>Seguridad: Como cualquier otro software web, </a:t>
            </a:r>
            <a:r>
              <a:rPr lang="es-ES" sz="1300" dirty="0" err="1"/>
              <a:t>MediaWiki</a:t>
            </a:r>
            <a:r>
              <a:rPr lang="es-ES" sz="1300" dirty="0"/>
              <a:t> puede ser vulnerable a ataques de seguridad. Los usuarios deben tomar medidas para asegurar adecuadamente sus instalaciones de </a:t>
            </a:r>
            <a:r>
              <a:rPr lang="es-ES" sz="1300" dirty="0" err="1"/>
              <a:t>MediaWiki</a:t>
            </a:r>
            <a:r>
              <a:rPr lang="es-ES" sz="1300" dirty="0"/>
              <a:t> y proteger sus datos y contenido.</a:t>
            </a:r>
            <a:endParaRPr lang="en-US" sz="1300" dirty="0"/>
          </a:p>
        </p:txBody>
      </p:sp>
      <p:sp>
        <p:nvSpPr>
          <p:cNvPr id="3" name="Marcador de número de diapositiva 2">
            <a:extLst>
              <a:ext uri="{FF2B5EF4-FFF2-40B4-BE49-F238E27FC236}">
                <a16:creationId xmlns:a16="http://schemas.microsoft.com/office/drawing/2014/main" id="{FCA6971B-2401-180B-6D44-D37E108990F1}"/>
              </a:ext>
            </a:extLst>
          </p:cNvPr>
          <p:cNvSpPr>
            <a:spLocks noGrp="1"/>
          </p:cNvSpPr>
          <p:nvPr>
            <p:ph type="sldNum" sz="quarter" idx="12"/>
          </p:nvPr>
        </p:nvSpPr>
        <p:spPr/>
        <p:txBody>
          <a:bodyPr/>
          <a:lstStyle/>
          <a:p>
            <a:pPr rtl="0"/>
            <a:fld id="{3A98EE3D-8CD1-4C3F-BD1C-C98C9596463C}" type="slidenum">
              <a:rPr lang="es-ES" sz="1600" noProof="0" smtClean="0"/>
              <a:t>8</a:t>
            </a:fld>
            <a:endParaRPr lang="es-ES" sz="1600" noProof="0" dirty="0"/>
          </a:p>
        </p:txBody>
      </p:sp>
    </p:spTree>
    <p:extLst>
      <p:ext uri="{BB962C8B-B14F-4D97-AF65-F5344CB8AC3E}">
        <p14:creationId xmlns:p14="http://schemas.microsoft.com/office/powerpoint/2010/main" val="1354969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C81B272-6A6B-1E9F-50FE-9431F2890E4A}"/>
              </a:ext>
            </a:extLst>
          </p:cNvPr>
          <p:cNvSpPr>
            <a:spLocks noGrp="1"/>
          </p:cNvSpPr>
          <p:nvPr>
            <p:ph type="title"/>
          </p:nvPr>
        </p:nvSpPr>
        <p:spPr>
          <a:xfrm>
            <a:off x="919119" y="89084"/>
            <a:ext cx="10353762" cy="1589809"/>
          </a:xfrm>
        </p:spPr>
        <p:txBody>
          <a:bodyPr>
            <a:normAutofit/>
          </a:bodyPr>
          <a:lstStyle/>
          <a:p>
            <a:r>
              <a:rPr lang="en-US" sz="6000" dirty="0" err="1"/>
              <a:t>Parametros</a:t>
            </a:r>
            <a:r>
              <a:rPr lang="en-US" sz="6000" dirty="0"/>
              <a:t> para </a:t>
            </a:r>
            <a:r>
              <a:rPr lang="en-US" sz="6000" dirty="0" err="1"/>
              <a:t>su</a:t>
            </a:r>
            <a:r>
              <a:rPr lang="en-US" sz="6000" dirty="0"/>
              <a:t> </a:t>
            </a:r>
            <a:r>
              <a:rPr lang="en-US" sz="6000" dirty="0" err="1"/>
              <a:t>iniciación</a:t>
            </a:r>
            <a:r>
              <a:rPr lang="en-US" sz="6000" dirty="0"/>
              <a:t>. </a:t>
            </a:r>
          </a:p>
        </p:txBody>
      </p:sp>
      <p:graphicFrame>
        <p:nvGraphicFramePr>
          <p:cNvPr id="7" name="Tabla 7">
            <a:extLst>
              <a:ext uri="{FF2B5EF4-FFF2-40B4-BE49-F238E27FC236}">
                <a16:creationId xmlns:a16="http://schemas.microsoft.com/office/drawing/2014/main" id="{587D3107-36E3-A5EF-952C-81A6ED648E6B}"/>
              </a:ext>
            </a:extLst>
          </p:cNvPr>
          <p:cNvGraphicFramePr>
            <a:graphicFrameLocks noGrp="1"/>
          </p:cNvGraphicFramePr>
          <p:nvPr>
            <p:ph idx="1"/>
            <p:extLst>
              <p:ext uri="{D42A27DB-BD31-4B8C-83A1-F6EECF244321}">
                <p14:modId xmlns:p14="http://schemas.microsoft.com/office/powerpoint/2010/main" val="2019996328"/>
              </p:ext>
            </p:extLst>
          </p:nvPr>
        </p:nvGraphicFramePr>
        <p:xfrm>
          <a:off x="676728" y="1678893"/>
          <a:ext cx="10838544" cy="4666185"/>
        </p:xfrm>
        <a:graphic>
          <a:graphicData uri="http://schemas.openxmlformats.org/drawingml/2006/table">
            <a:tbl>
              <a:tblPr firstRow="1" bandRow="1">
                <a:tableStyleId>{9D7B26C5-4107-4FEC-AEDC-1716B250A1EF}</a:tableStyleId>
              </a:tblPr>
              <a:tblGrid>
                <a:gridCol w="2709636">
                  <a:extLst>
                    <a:ext uri="{9D8B030D-6E8A-4147-A177-3AD203B41FA5}">
                      <a16:colId xmlns:a16="http://schemas.microsoft.com/office/drawing/2014/main" val="3596327410"/>
                    </a:ext>
                  </a:extLst>
                </a:gridCol>
                <a:gridCol w="2709636">
                  <a:extLst>
                    <a:ext uri="{9D8B030D-6E8A-4147-A177-3AD203B41FA5}">
                      <a16:colId xmlns:a16="http://schemas.microsoft.com/office/drawing/2014/main" val="340026125"/>
                    </a:ext>
                  </a:extLst>
                </a:gridCol>
                <a:gridCol w="2709636">
                  <a:extLst>
                    <a:ext uri="{9D8B030D-6E8A-4147-A177-3AD203B41FA5}">
                      <a16:colId xmlns:a16="http://schemas.microsoft.com/office/drawing/2014/main" val="3351475206"/>
                    </a:ext>
                  </a:extLst>
                </a:gridCol>
                <a:gridCol w="2709636">
                  <a:extLst>
                    <a:ext uri="{9D8B030D-6E8A-4147-A177-3AD203B41FA5}">
                      <a16:colId xmlns:a16="http://schemas.microsoft.com/office/drawing/2014/main" val="2151716058"/>
                    </a:ext>
                  </a:extLst>
                </a:gridCol>
              </a:tblGrid>
              <a:tr h="500464">
                <a:tc>
                  <a:txBody>
                    <a:bodyPr/>
                    <a:lstStyle/>
                    <a:p>
                      <a:pPr algn="ctr"/>
                      <a:r>
                        <a:rPr lang="es-ES" dirty="0"/>
                        <a:t>PARÁMETRO</a:t>
                      </a:r>
                    </a:p>
                  </a:txBody>
                  <a:tcPr>
                    <a:solidFill>
                      <a:schemeClr val="accent2"/>
                    </a:solidFill>
                  </a:tcPr>
                </a:tc>
                <a:tc>
                  <a:txBody>
                    <a:bodyPr/>
                    <a:lstStyle/>
                    <a:p>
                      <a:pPr algn="ctr"/>
                      <a:r>
                        <a:rPr lang="es-ES" dirty="0"/>
                        <a:t>VALOR POR DEFECTO</a:t>
                      </a:r>
                    </a:p>
                  </a:txBody>
                  <a:tcPr>
                    <a:solidFill>
                      <a:schemeClr val="accent2"/>
                    </a:solidFill>
                  </a:tcPr>
                </a:tc>
                <a:tc>
                  <a:txBody>
                    <a:bodyPr/>
                    <a:lstStyle/>
                    <a:p>
                      <a:pPr algn="ctr"/>
                      <a:r>
                        <a:rPr lang="es-ES" dirty="0"/>
                        <a:t>SIGNIFICADO</a:t>
                      </a:r>
                    </a:p>
                  </a:txBody>
                  <a:tcPr>
                    <a:solidFill>
                      <a:schemeClr val="accent2"/>
                    </a:solidFill>
                  </a:tcPr>
                </a:tc>
                <a:tc>
                  <a:txBody>
                    <a:bodyPr/>
                    <a:lstStyle/>
                    <a:p>
                      <a:pPr algn="ctr"/>
                      <a:r>
                        <a:rPr lang="es-ES" dirty="0"/>
                        <a:t>OBSERVACIONES</a:t>
                      </a:r>
                    </a:p>
                  </a:txBody>
                  <a:tcPr>
                    <a:solidFill>
                      <a:schemeClr val="accent2"/>
                    </a:solidFill>
                  </a:tcPr>
                </a:tc>
                <a:extLst>
                  <a:ext uri="{0D108BD9-81ED-4DB2-BD59-A6C34878D82A}">
                    <a16:rowId xmlns:a16="http://schemas.microsoft.com/office/drawing/2014/main" val="387479829"/>
                  </a:ext>
                </a:extLst>
              </a:tr>
              <a:tr h="946755">
                <a:tc>
                  <a:txBody>
                    <a:bodyPr/>
                    <a:lstStyle/>
                    <a:p>
                      <a:r>
                        <a:rPr lang="es-ES" dirty="0"/>
                        <a:t>HTTP_PORT</a:t>
                      </a:r>
                    </a:p>
                  </a:txBody>
                  <a:tcPr/>
                </a:tc>
                <a:tc>
                  <a:txBody>
                    <a:bodyPr/>
                    <a:lstStyle/>
                    <a:p>
                      <a:r>
                        <a:rPr lang="es-ES" dirty="0"/>
                        <a:t>80</a:t>
                      </a:r>
                    </a:p>
                  </a:txBody>
                  <a:tcPr/>
                </a:tc>
                <a:tc>
                  <a:txBody>
                    <a:bodyPr/>
                    <a:lstStyle/>
                    <a:p>
                      <a:r>
                        <a:rPr lang="es-ES" dirty="0"/>
                        <a:t>Puerto TCP donde escuchará el servidor HTTP </a:t>
                      </a:r>
                    </a:p>
                  </a:txBody>
                  <a:tcPr/>
                </a:tc>
                <a:tc>
                  <a:txBody>
                    <a:bodyPr/>
                    <a:lstStyle/>
                    <a:p>
                      <a:endParaRPr lang="es-ES"/>
                    </a:p>
                  </a:txBody>
                  <a:tcPr/>
                </a:tc>
                <a:extLst>
                  <a:ext uri="{0D108BD9-81ED-4DB2-BD59-A6C34878D82A}">
                    <a16:rowId xmlns:a16="http://schemas.microsoft.com/office/drawing/2014/main" val="4291087974"/>
                  </a:ext>
                </a:extLst>
              </a:tr>
              <a:tr h="662728">
                <a:tc>
                  <a:txBody>
                    <a:bodyPr/>
                    <a:lstStyle/>
                    <a:p>
                      <a:r>
                        <a:rPr lang="es-ES" dirty="0"/>
                        <a:t>SERVER</a:t>
                      </a:r>
                    </a:p>
                  </a:txBody>
                  <a:tcPr/>
                </a:tc>
                <a:tc>
                  <a:txBody>
                    <a:bodyPr/>
                    <a:lstStyle/>
                    <a:p>
                      <a:r>
                        <a:rPr lang="es-ES" dirty="0"/>
                        <a:t>LOCALHOST</a:t>
                      </a:r>
                    </a:p>
                  </a:txBody>
                  <a:tcPr/>
                </a:tc>
                <a:tc>
                  <a:txBody>
                    <a:bodyPr/>
                    <a:lstStyle/>
                    <a:p>
                      <a:r>
                        <a:rPr lang="es-ES" dirty="0"/>
                        <a:t>Para la demo, haremos la ejecución en local. </a:t>
                      </a:r>
                    </a:p>
                  </a:txBody>
                  <a:tcPr/>
                </a:tc>
                <a:tc>
                  <a:txBody>
                    <a:bodyPr/>
                    <a:lstStyle/>
                    <a:p>
                      <a:endParaRPr lang="es-ES"/>
                    </a:p>
                  </a:txBody>
                  <a:tcPr/>
                </a:tc>
                <a:extLst>
                  <a:ext uri="{0D108BD9-81ED-4DB2-BD59-A6C34878D82A}">
                    <a16:rowId xmlns:a16="http://schemas.microsoft.com/office/drawing/2014/main" val="2933415170"/>
                  </a:ext>
                </a:extLst>
              </a:tr>
              <a:tr h="946755">
                <a:tc>
                  <a:txBody>
                    <a:bodyPr/>
                    <a:lstStyle/>
                    <a:p>
                      <a:r>
                        <a:rPr lang="es-ES" dirty="0"/>
                        <a:t>APACHE2</a:t>
                      </a:r>
                    </a:p>
                  </a:txBody>
                  <a:tcPr/>
                </a:tc>
                <a:tc>
                  <a:txBody>
                    <a:bodyPr/>
                    <a:lstStyle/>
                    <a:p>
                      <a:r>
                        <a:rPr lang="es-ES" dirty="0"/>
                        <a:t>/WWW</a:t>
                      </a:r>
                    </a:p>
                  </a:txBody>
                  <a:tcPr/>
                </a:tc>
                <a:tc>
                  <a:txBody>
                    <a:bodyPr/>
                    <a:lstStyle/>
                    <a:p>
                      <a:r>
                        <a:rPr lang="es-ES" dirty="0"/>
                        <a:t>Es el servidor.</a:t>
                      </a:r>
                    </a:p>
                  </a:txBody>
                  <a:tcPr/>
                </a:tc>
                <a:tc>
                  <a:txBody>
                    <a:bodyPr/>
                    <a:lstStyle/>
                    <a:p>
                      <a:r>
                        <a:rPr lang="es-ES" dirty="0"/>
                        <a:t>Se debe arrancar con SYSTEMCTL START APACHE-2.SERVICE</a:t>
                      </a:r>
                    </a:p>
                  </a:txBody>
                  <a:tcPr/>
                </a:tc>
                <a:extLst>
                  <a:ext uri="{0D108BD9-81ED-4DB2-BD59-A6C34878D82A}">
                    <a16:rowId xmlns:a16="http://schemas.microsoft.com/office/drawing/2014/main" val="1693883085"/>
                  </a:ext>
                </a:extLst>
              </a:tr>
              <a:tr h="946755">
                <a:tc>
                  <a:txBody>
                    <a:bodyPr/>
                    <a:lstStyle/>
                    <a:p>
                      <a:r>
                        <a:rPr lang="es-ES" dirty="0"/>
                        <a:t>BBDD</a:t>
                      </a:r>
                    </a:p>
                  </a:txBody>
                  <a:tcPr/>
                </a:tc>
                <a:tc>
                  <a:txBody>
                    <a:bodyPr/>
                    <a:lstStyle/>
                    <a:p>
                      <a:r>
                        <a:rPr lang="es-ES" dirty="0" err="1"/>
                        <a:t>My_Wiki</a:t>
                      </a:r>
                      <a:endParaRPr lang="es-ES" dirty="0"/>
                    </a:p>
                  </a:txBody>
                  <a:tcPr/>
                </a:tc>
                <a:tc>
                  <a:txBody>
                    <a:bodyPr/>
                    <a:lstStyle/>
                    <a:p>
                      <a:r>
                        <a:rPr lang="es-ES" dirty="0"/>
                        <a:t>Uso de MySQL para almacenar la información de </a:t>
                      </a:r>
                      <a:r>
                        <a:rPr lang="es-ES" dirty="0" err="1"/>
                        <a:t>MediaWiki</a:t>
                      </a:r>
                      <a:endParaRPr lang="es-ES" dirty="0"/>
                    </a:p>
                  </a:txBody>
                  <a:tcPr/>
                </a:tc>
                <a:tc>
                  <a:txBody>
                    <a:bodyPr/>
                    <a:lstStyle/>
                    <a:p>
                      <a:r>
                        <a:rPr lang="es-ES" dirty="0"/>
                        <a:t>Su uso se lleva a cabo a través de </a:t>
                      </a:r>
                      <a:r>
                        <a:rPr lang="es-ES" dirty="0" err="1"/>
                        <a:t>MySQL_Workbench</a:t>
                      </a:r>
                      <a:endParaRPr lang="es-ES" dirty="0"/>
                    </a:p>
                  </a:txBody>
                  <a:tcPr/>
                </a:tc>
                <a:extLst>
                  <a:ext uri="{0D108BD9-81ED-4DB2-BD59-A6C34878D82A}">
                    <a16:rowId xmlns:a16="http://schemas.microsoft.com/office/drawing/2014/main" val="1899205661"/>
                  </a:ext>
                </a:extLst>
              </a:tr>
              <a:tr h="662728">
                <a:tc>
                  <a:txBody>
                    <a:bodyPr/>
                    <a:lstStyle/>
                    <a:p>
                      <a:r>
                        <a:rPr lang="es-ES" dirty="0"/>
                        <a:t>URL</a:t>
                      </a:r>
                    </a:p>
                  </a:txBody>
                  <a:tcPr/>
                </a:tc>
                <a:tc>
                  <a:txBody>
                    <a:bodyPr/>
                    <a:lstStyle/>
                    <a:p>
                      <a:r>
                        <a:rPr lang="es-ES" dirty="0"/>
                        <a:t>LOCALHOST/MEDIAWIKI(VERSIÓN)</a:t>
                      </a:r>
                    </a:p>
                  </a:txBody>
                  <a:tcPr/>
                </a:tc>
                <a:tc>
                  <a:txBody>
                    <a:bodyPr/>
                    <a:lstStyle/>
                    <a:p>
                      <a:r>
                        <a:rPr lang="es-ES" dirty="0"/>
                        <a:t>Esta es la URL necesaria para acceder al servicio</a:t>
                      </a:r>
                    </a:p>
                  </a:txBody>
                  <a:tcPr/>
                </a:tc>
                <a:tc>
                  <a:txBody>
                    <a:bodyPr/>
                    <a:lstStyle/>
                    <a:p>
                      <a:endParaRPr lang="es-ES" dirty="0"/>
                    </a:p>
                  </a:txBody>
                  <a:tcPr/>
                </a:tc>
                <a:extLst>
                  <a:ext uri="{0D108BD9-81ED-4DB2-BD59-A6C34878D82A}">
                    <a16:rowId xmlns:a16="http://schemas.microsoft.com/office/drawing/2014/main" val="3394590737"/>
                  </a:ext>
                </a:extLst>
              </a:tr>
            </a:tbl>
          </a:graphicData>
        </a:graphic>
      </p:graphicFrame>
      <p:sp>
        <p:nvSpPr>
          <p:cNvPr id="2" name="Marcador de número de diapositiva 1">
            <a:extLst>
              <a:ext uri="{FF2B5EF4-FFF2-40B4-BE49-F238E27FC236}">
                <a16:creationId xmlns:a16="http://schemas.microsoft.com/office/drawing/2014/main" id="{BD711C0D-98ED-3CBB-9765-66246708EB52}"/>
              </a:ext>
            </a:extLst>
          </p:cNvPr>
          <p:cNvSpPr>
            <a:spLocks noGrp="1"/>
          </p:cNvSpPr>
          <p:nvPr>
            <p:ph type="sldNum" sz="quarter" idx="12"/>
          </p:nvPr>
        </p:nvSpPr>
        <p:spPr>
          <a:xfrm>
            <a:off x="11138499" y="6345078"/>
            <a:ext cx="753545" cy="365125"/>
          </a:xfrm>
        </p:spPr>
        <p:txBody>
          <a:bodyPr/>
          <a:lstStyle/>
          <a:p>
            <a:pPr rtl="0"/>
            <a:fld id="{3A98EE3D-8CD1-4C3F-BD1C-C98C9596463C}" type="slidenum">
              <a:rPr lang="es-ES" sz="1600" noProof="0" smtClean="0"/>
              <a:t>9</a:t>
            </a:fld>
            <a:endParaRPr lang="es-ES" sz="1600" noProof="0" dirty="0"/>
          </a:p>
        </p:txBody>
      </p:sp>
    </p:spTree>
    <p:extLst>
      <p:ext uri="{BB962C8B-B14F-4D97-AF65-F5344CB8AC3E}">
        <p14:creationId xmlns:p14="http://schemas.microsoft.com/office/powerpoint/2010/main" val="21626323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4286072_TF55705232.potx" id="{48989EC3-9309-4897-8C0D-BDF2311BCEFB}" vid="{43797E30-B318-41B0-A673-A012DE2BDE9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{9B4E07C0-FC15-450D-85ED-A72F2B2A4D96}tf55705232_win32</Template>
  <TotalTime>263</TotalTime>
  <Words>1322</Words>
  <Application>Microsoft Office PowerPoint</Application>
  <PresentationFormat>Panorámica</PresentationFormat>
  <Paragraphs>100</Paragraphs>
  <Slides>13</Slides>
  <Notes>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13</vt:i4>
      </vt:variant>
    </vt:vector>
  </HeadingPairs>
  <TitlesOfParts>
    <vt:vector size="20" baseType="lpstr">
      <vt:lpstr>Berlin Sans FB Demi</vt:lpstr>
      <vt:lpstr>Calibri</vt:lpstr>
      <vt:lpstr>Courier New</vt:lpstr>
      <vt:lpstr>Goudy Old Style</vt:lpstr>
      <vt:lpstr>Wingdings</vt:lpstr>
      <vt:lpstr>Wingdings 2</vt:lpstr>
      <vt:lpstr>SlateVTI</vt:lpstr>
      <vt:lpstr>MediaWiki MySQL</vt:lpstr>
      <vt:lpstr>ÍNDICE</vt:lpstr>
      <vt:lpstr>INTRODUCCIÓN</vt:lpstr>
      <vt:lpstr>¿Qué es MediaWiki?</vt:lpstr>
      <vt:lpstr>¿Qué es MySQL?</vt:lpstr>
      <vt:lpstr>Requisitos previos. (I)</vt:lpstr>
      <vt:lpstr>Requisitos previos. (II)</vt:lpstr>
      <vt:lpstr>Ventajas y desventajas</vt:lpstr>
      <vt:lpstr>Parametros para su iniciación. </vt:lpstr>
      <vt:lpstr>Información relevante.</vt:lpstr>
      <vt:lpstr>Redundancia</vt:lpstr>
      <vt:lpstr>Demostración.</vt:lpstr>
      <vt:lpstr>DUDAS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MediaWiki MySQL</dc:title>
  <dc:creator>RUBÉN CRESPO CALCERRADA</dc:creator>
  <cp:lastModifiedBy>RUBÉN CRESPO CALCERRADA</cp:lastModifiedBy>
  <cp:revision>1</cp:revision>
  <dcterms:created xsi:type="dcterms:W3CDTF">2023-03-11T15:12:07Z</dcterms:created>
  <dcterms:modified xsi:type="dcterms:W3CDTF">2023-03-14T17:34:00Z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