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80f948f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80f948f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80f948f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80f948f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80f948f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80f948f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80f948f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80f948f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80f948f8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80f948f8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competition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Itay and Asaf </a:t>
            </a:r>
            <a:r>
              <a:rPr lang="en"/>
              <a:t>Submission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explored the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Duplicates: there were no duplicates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NA values: there were quite a lot of NA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outliers: there were a lot of outliers and strange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order to better understand the data we plotted the features to see if the test and train have the same distributions.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Made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 values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99"/>
              <a:t>The most crucial missing-data is LotFrontage that has ~250 rows in test and train. We initially assaigned 0 to missing values as a naive begining assumptions, however after many different attemps at finding better values , including using KNN regressor model to predict LotFrontage, 0 was found to be the best missing value to use, in terms of submission results.</a:t>
            </a:r>
            <a:endParaRPr sz="79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99"/>
              <a:t>Looking at the data, is appears that most missing correspond to feature not existing, such as MasVnrArea = 0 when there is no mason.</a:t>
            </a:r>
            <a:br>
              <a:rPr lang="en" sz="799"/>
            </a:br>
            <a:r>
              <a:rPr lang="en" sz="799"/>
              <a:t>Initially we will fill missing values with either mode , 0 , or None for our basic model.</a:t>
            </a:r>
            <a:br>
              <a:rPr lang="en" sz="799"/>
            </a:br>
            <a:r>
              <a:rPr lang="en" sz="799"/>
              <a:t>Later these simple assumptions will be improved</a:t>
            </a:r>
            <a:endParaRPr sz="79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99"/>
              <a:t>We droped few features with low variance that are not likely to affect model prediction ("Fence", "MiscFeature", "Utilities").  </a:t>
            </a:r>
            <a:br>
              <a:rPr lang="en" sz="799"/>
            </a:br>
            <a:endParaRPr sz="79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Outliers</a:t>
            </a:r>
            <a:endParaRPr sz="79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99"/>
              <a:t>Outliers were removed based on inspection of SalePrice vs numeric columns plot and outliers boxplots</a:t>
            </a:r>
            <a:endParaRPr sz="79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eature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tried many approaches to </a:t>
            </a:r>
            <a:r>
              <a:rPr lang="en" sz="1200"/>
              <a:t>engineer</a:t>
            </a:r>
            <a:r>
              <a:rPr lang="en" sz="1200"/>
              <a:t> features, such as combining the number of rooms into one feature, combining the number of bathrooms, adding </a:t>
            </a:r>
            <a:r>
              <a:rPr lang="en" sz="1200"/>
              <a:t>the age of the house (year sold minus year built).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We tried using RandomForest feature importance, looking at pearson correlation and more.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Removing features did not result in better performance, for reasons explained in the next slide.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cross validation to evaluate different models </a:t>
            </a:r>
            <a:r>
              <a:rPr lang="en"/>
              <a:t>performance and choose and hyper tune the best performing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used 0.2 validation size on our train.</a:t>
            </a:r>
            <a:br>
              <a:rPr lang="en"/>
            </a:br>
            <a:r>
              <a:rPr lang="en"/>
              <a:t>We also tried validating using numeric features vs non-numeric features.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started with a base model of a DecisionTree since it gives us </a:t>
            </a:r>
            <a:r>
              <a:rPr lang="en"/>
              <a:t>interpretability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models we tried are: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Lasso: S</a:t>
            </a:r>
            <a:r>
              <a:rPr lang="en" sz="1100"/>
              <a:t>uitable for regression and are less susceptible to overfitting.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Ridge: S</a:t>
            </a:r>
            <a:r>
              <a:rPr lang="en" sz="1100"/>
              <a:t>uitable for regression and are less susceptible to overfitting.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Gradient boosting decision tree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XGBoost, Catboost, Adaboost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Elastic net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KNN Regressor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SVR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RandomForest Regressor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After performing prediction from different models we have reached an understanding that it is better to get the average of the prediction from the top five performing models.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