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3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8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0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B4C3D-C1AB-4A25-4F0E-433EC3E89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288" r="-2" b="905"/>
          <a:stretch/>
        </p:blipFill>
        <p:spPr>
          <a:xfrm>
            <a:off x="13816" y="344394"/>
            <a:ext cx="1219619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EEF75-3254-BE40-589D-1C3D31857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8147F-1835-6154-3603-A31D93526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James </a:t>
            </a:r>
            <a:r>
              <a:rPr lang="en-US" dirty="0" err="1">
                <a:solidFill>
                  <a:srgbClr val="FFFFFF"/>
                </a:solidFill>
              </a:rPr>
              <a:t>eastwood</a:t>
            </a:r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Antonio </a:t>
            </a:r>
            <a:r>
              <a:rPr lang="en-US" dirty="0" err="1"/>
              <a:t>Craveiro</a:t>
            </a:r>
            <a:r>
              <a:rPr lang="en-US" dirty="0"/>
              <a:t>,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Trym Kyvåg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33695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383620"/>
      </a:dk2>
      <a:lt2>
        <a:srgbClr val="E8E2E3"/>
      </a:lt2>
      <a:accent1>
        <a:srgbClr val="20B4A1"/>
      </a:accent1>
      <a:accent2>
        <a:srgbClr val="14B75F"/>
      </a:accent2>
      <a:accent3>
        <a:srgbClr val="21B927"/>
      </a:accent3>
      <a:accent4>
        <a:srgbClr val="52B714"/>
      </a:accent4>
      <a:accent5>
        <a:srgbClr val="8EAB1E"/>
      </a:accent5>
      <a:accent6>
        <a:srgbClr val="C19D15"/>
      </a:accent6>
      <a:hlink>
        <a:srgbClr val="688A2E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 Pro Light</vt:lpstr>
      <vt:lpstr>VaultVTI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Kyvaag, Trym</dc:creator>
  <cp:lastModifiedBy>Kyvaag, Trym</cp:lastModifiedBy>
  <cp:revision>1</cp:revision>
  <dcterms:created xsi:type="dcterms:W3CDTF">2022-04-27T13:02:57Z</dcterms:created>
  <dcterms:modified xsi:type="dcterms:W3CDTF">2022-04-27T13:04:47Z</dcterms:modified>
</cp:coreProperties>
</file>