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.xml" ContentType="application/inkml+xml"/>
  <Override PartName="/ppt/notesSlides/notesSlide34.xml" ContentType="application/vnd.openxmlformats-officedocument.presentationml.notesSlide+xml"/>
  <Override PartName="/ppt/ink/ink2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0"/>
  </p:notesMasterIdLst>
  <p:handoutMasterIdLst>
    <p:handoutMasterId r:id="rId51"/>
  </p:handoutMasterIdLst>
  <p:sldIdLst>
    <p:sldId id="567" r:id="rId4"/>
    <p:sldId id="633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68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03" r:id="rId28"/>
    <p:sldId id="669" r:id="rId29"/>
    <p:sldId id="672" r:id="rId30"/>
    <p:sldId id="673" r:id="rId31"/>
    <p:sldId id="683" r:id="rId32"/>
    <p:sldId id="674" r:id="rId33"/>
    <p:sldId id="687" r:id="rId34"/>
    <p:sldId id="675" r:id="rId35"/>
    <p:sldId id="676" r:id="rId36"/>
    <p:sldId id="691" r:id="rId37"/>
    <p:sldId id="688" r:id="rId38"/>
    <p:sldId id="689" r:id="rId39"/>
    <p:sldId id="678" r:id="rId40"/>
    <p:sldId id="690" r:id="rId41"/>
    <p:sldId id="679" r:id="rId42"/>
    <p:sldId id="680" r:id="rId43"/>
    <p:sldId id="681" r:id="rId44"/>
    <p:sldId id="682" r:id="rId45"/>
    <p:sldId id="671" r:id="rId46"/>
    <p:sldId id="686" r:id="rId47"/>
    <p:sldId id="684" r:id="rId48"/>
    <p:sldId id="685" r:id="rId49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5" d="100"/>
          <a:sy n="65" d="100"/>
        </p:scale>
        <p:origin x="128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19:11:19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9333 16 0,'-7'5'32'0,"5"-4"0"16,1-1-3-16,-3 5 2 0,-2-3-3 15,-3 3 0-15,3 3 0 0,-3-1-1 16,-4 5 0-16,0-2-1 0,1 3 1 16,-2-1-1-16,-6 1-3 0,7-3-3 15,3 2-3-15,-2 1-2 0,6-4-2 0,1 2-2 16,3 3 0-16,-3-6 0 0,5 2 1 16,-2-8 1-16,-3 6 1 0,5-1-2 15,-1 0 1-15,-1-1 2 0,0 6 0 16,-3-9 0-16,4 7 1 0,-3 5 0 15,1 4 2-15,-1 1-3 0,1 2-2 16,0 6-2-16,-1-8-3 0,4 0-2 16,0 2-3-16,2-4-1 0,0-4-1 15,-1 6 0-15,3-5-1 0,-3-7 1 16,1 2-1-16,0-2 1 0,-2-3-1 0,2-1 0 16,-2 2 0-16,0-1 0 0,-4 2-2 15,1 0 0-15,-1 0-2 0,1-1 0 16,-2-6-3-16,3 7-1 0,1-2-4 15,1-2-2-15,0 4-4 0,0-2-4 16,3-3-7-16,0 3-13 0,-1-5-26 16,0 0-20-16,-1 0 10 0,4 0-50 0,1-2-45 15</inkml:trace>
  <inkml:trace contextRef="#ctx0" brushRef="#br0" timeOffset="1214.95">8387 9719 3 0,'5'-7'9'0,"2"0"5"0,4-1-1 15,3-4 3-15,-1 1 4 0,0 2 2 16,4-4 1-16,-7 0 2 0,-3-1 1 15,6 6-1-15,1-6-1 0,-3 8-1 16,1-1-3-16,0 5-1 0,-1 2-3 16,4 0-3-16,-1 2-3 0,-1-2-2 15,4 0-1-15,0 5-3 0,-4-3-1 16,4-9 0-16,-2 7 3 0,1-2 4 0,-4 2 3 16,0-5 3-16,1 4 2 0,-3 2 0 15,0-1 0-15,-1 0-3 0,-1 5-3 16,-1-1-4-16,-1 6-3 0,1-2-2 15,-2 0 0-15,-5 4-2 0,2 2 1 16,-6 4-1-16,-1-3 0 0,-1 5 0 16,-6 2 1-16,4-9 1 0,-4 6 0 0,2-4 2 15,-3-7 0-15,2 4 1 0,-2-4 0 16,0-1 1-16,1-1-1 0,2 3 0 16,-3 1-1-16,-2-2 0 0,1 0-1 15,1 4-1-15,-2-5 0 0,-2 0-1 16,5 1-1-16,-1 4 0 0,-4 1 0 15,2 0 0-15,-3-1 0 0,-2-2 1 16,6 3 1-16,-6-6 2 0,4-2 0 16,-1 2 2-16,2-4 3 0,-5 2 1 0,5-5 1 15,0 2 1-15,-2-2-1 0,4-2-1 16,-1 1-2-16,4-5-2 0,-3 1-3 16,1 2-2-16,-3-2-3 0,3-2-2 15,2 2-5-15,0-1-4 0,0 4-7 16,4-5-5-16,1 7-8 0,0-8-13 15,3-5-18-15,2-1-27 0,5 1 13 0,-2-7-39 16,7 11-80-16</inkml:trace>
  <inkml:trace contextRef="#ctx0" brushRef="#br0" timeOffset="1777.52">9181 9378 1 0,'7'-5'-1'16,"4"-9"2"-16,3 3-2 16,2 2 1-16</inkml:trace>
  <inkml:trace contextRef="#ctx0" brushRef="#br0" timeOffset="2090.4">9290 9266 18 0,'0'-12'44'0,"3"9"-2"15,-1-2-9-15,-2 5 2 0,-2 0-7 16,-1 5-7-16,3-4-6 0,-7 6-4 16,5 0-1-16,1 6 1 0,-3 2 3 15,4 2 1-15,0 0 3 0,0 1 2 0,0-3-1 16,0 2-2-16,0 0-2 0,0-4-3 16,0 7-3-16,0-7-1 0,-3 6-2 15,0-4-1-15,3 0 0 0,-7 3-1 16,4-3 0-16,-4 5 0 0,0 2-1 15,-1-4 1-15,1 2 1 0,2 2-1 16,-2-3 0-16,2-1 0 0,2 4-1 16,0-7 0-16,3 5-1 0,0-2 0 15,0-3-1-15,0-1-1 0,0 1 1 16,0 1-1-16,3-4 0 0,-6 6 0 0,3-4-1 16,0 4 1-16,0-4 0 0,-2 1 0 15,0-2-1-15,-1 0 1 0,1-4-3 16,-4 4-5-16,-1-6-10 0,2 4-14 15,-3-2-20-15,-4 3-16 0,5-2 0 16,1 1-39-16,-5-9-14 0</inkml:trace>
  <inkml:trace contextRef="#ctx0" brushRef="#br0" timeOffset="2384.49">9323 9712 79 0,'7'0'33'0,"-4"0"-19"0,0-2-3 15,-3-3-24-15,0 4 2 0,7-4-25 16,-7 3-41-16</inkml:trace>
  <inkml:trace contextRef="#ctx0" brushRef="#br0" timeOffset="2996.09">9208 9685 24 0,'10'-1'33'16,"0"-4"-4"-16,3-2-1 0,1 0 1 15,-1 1-3-15,2 2-3 0,-2-9 1 16,1 1-1-16,4 0 0 0,-3 4 0 0,-2 1-1 15,3 2 2-15,-5 4 2 0,1-6-1 16,-2 7-1-16,2-7 0 0,-1 7-2 16,4 0 0-16,-6 2-3 0,1 3-2 15,3 0 0-15,1-5-1 0,-3 2 0 16,1-1 1-16,1-2-2 0,-4 6-1 0,1-4-2 16,0 6-2-16,-5 1-3 15,0 3-1-15,1-3-2 0,1 0-1 0,0-3-1 16,0 2-1-16,-6 1 0 0,1-6 0 15,3 3 0-15,-7-5 0 0,2 2 0 16,0 3 0-16,-3 0 1 0,3-2 0 16,0 2 0-16,-7 0 0 0,7 3 0 15,-6 1 0-15,4 2 0 0,-7 3-1 16,-1-1 0-16,0 6-1 0,5-4 0 0,-3 5 1 16,1-5-1-16,1-2 0 0,-1 5 0 15,2-2 0-15,-7-5 1 0,-3 4 0 16,2-3-1-16,3-4 1 0,-7 1 0 15,9-3 1-15,-6 3 0 0,3 2 1 16,-4 1 1-16,1-2 0 0,1 2 2 16,-1-5-1-16,4-1 0 0,4 1-1 15,-1 0-1-15,-3-2 0 0,3-5-2 16,-1 1 0-16,-4-1 0 0,4 0-1 0,1-5 0 16,2 5 0-16,-1-1 0 0,2 1 0 15,1 0 0-15,0-5 0 0,-1 8 0 16,4-3 0-16,-1-5 0 0,-1 5-1 15,-2-5 0-15,4 3-1 0,2 1-6 16,-5-3-10-16,1 3-18 0,2 1-39 16,-3-2-28-16,-1-1 10 0,-2 1-70 15,-3-5-58-15</inkml:trace>
  <inkml:trace contextRef="#ctx0" brushRef="#br0" timeOffset="15228.95">10724 10524 6 0,'0'0'3'0,"-2"5"-5"16,2-1 4-16,0 2-4 16,0-1-5-16</inkml:trace>
  <inkml:trace contextRef="#ctx0" brushRef="#br0" timeOffset="16293.84">10677 10565 3 0,'-6'6'5'15,"2"8"1"-15,1-1-1 16,1 0 0-16,-3-4 0 0,2 6 1 16,-4-10 0-16,0 1 1 0,1 6 3 15,-1-2 5-15,2 2 6 0,0-7 5 16,-2 2 5-16,-1-1 3 0,-2-4 3 16,-3 5 2-16,1-6-1 0,0 4-4 15,4-5-5-15,1 0-4 0,2 0-5 0,2 2-5 16,-1 1-5-16,3-6-5 0,-1 3-2 15,-1-2-3-15,6 7 0 0,-6-5 0 0,3 2 0 16,0-4 0-16,0 4 0 16,0-2 4-16,0-2 2 0,0-3 3 15,0-1 2-15,0-1 1 0,0 2 3 16,0-2 0-16,0-1 0 0,5-4-3 16,-4-1-1-16,6-1-3 0,0 1-2 0,3-4-1 15,0-1-2-15,-3 3-1 0,6-5-2 16,4 0 1-16,-1 6-1 0,-1-4 0 15,6 1 0-15,-8-1 0 0,0 3 1 16,1-5-1-16,-3 0 0 0,4-2 0 16,4 2 1-16,-4-7-1 0,0 6 0 15,5-5 1-15,-7 6-1 0,4-6 1 16,0 7-1-16,-1-1 1 0,1 3-1 0,-2-3 1 16,-1 2 0-16,-4 3 1 0,3-5-1 15,-3 7 1-15,0-1-1 0,0 1 1 16,0-2-1-16,-2 1 0 0,-1 1-1 15,0 0 1-15,10-1-1 0,-7-1 0 16,5 2 0-16,-4-4 0 0,9 7 0 16,-6-2 1-16,3-3-1 0,-1-3 0 15,4 5 0-15,-5 3 0 0,2-2 0 0,-4 5 1 16,1 1-1-16,-4 4 0 0,-3-1 0 16,-1 6 0-16,-2-6-1 0,2 3 1 15,1 3 0-15,5-1 0 0,-4-1 1 16,2 3-1-16,3-4 1 0,-4 1 1 15,1-1 2-15,2 2 1 0,-1 3 0 16,-2 2 1-16,-1 1 0 0,2 4 0 0,0-1-1 16,0-2-1-16,0-1-2 0,0 5 0 15,3-1-1-15,-4 3 0 0,-1-1 0 16,1 1 0-16,-3-4-1 0,-1 3 1 16,0-3 1-16,2-1 1 0,-4 2 1 15,1 1 0-15,-3-4 1 0,1-1 0 0,-2 4 0 16,0 1-1-16,-2 2-2 0,1 4 0 15,4 1 0-15,-6 0-2 0,3-7 1 0,-4 9-1 16,8-2 0 0,-1-2 1-16,0-4-1 0,-1 6 0 0,0-5 0 15,-2 0 0-15,3-2 0 0,-1 2 0 16,-2-1 0-16,0-3 1 0,-2 3 0 16,2 6 0-16,-5-7 0 0,0-6 1 15,-2 6 0-15,4-6 0 0,-2 5 0 16,0-4-1-16,2 2 1 0,-1-3-1 15,4-2 0-15,0 0 0 0,2-2 0 0,0 2 0 16,1 2 0-16,0-2 1 0,1 1 1 16,-1 3 1-16,-1-3 1 0,-1 6 1 15,3-2 0-15,-1 4 1 0,-3-1 0 16,-2 0 0-16,2 1 0 0,-5-1-2 16,5-1 1-16,-3-4-2 0,1 0-1 0,1-1 0 15,1-2-1-15,0 2-1 0,-2 0 1 16,0-6-1-16,2 4 0 15,0 0 0-15,-1-3 0 0,-1-2 1 16,0 7-1-16,-1-6-1 0,0 4 1 0,-1 0-1 16,3-1 0-16,-1 1-1 0,2-5 0 15,0 6 0-15,0-6-1 0,0 0-3 16,0 0-6-16,2-1-13 0,1 2-20 16,0-2-41-16,1-4-28 0,-3 0 7 15,-2-4-73-15,-4-2-46 0</inkml:trace>
  <inkml:trace contextRef="#ctx0" brushRef="#br0" timeOffset="41505.67">7929 11216 35 0,'-7'-8'50'16,"4"1"-9"-16,-4 2-5 0,-3 5-3 16,3 5-7-16,-4 0-9 0,-3 2-6 15,4 1-4-15,0 4-4 0,-2-4-1 16,1-1-2-16,4 0 0 0,-3-7 1 16,-2 0 1-16,7 1 5 0,-1-2 5 15,6-1 5-15,-7 2 4 0,-1-5 4 0,1 5 3 16,0-2 0-16,0 2-3 0,1 2-5 15,1 3-5-15,1-3-5 0,3 10-3 16,-3-6-3-16,3 4-2 0,-1 2-1 16,0 1-1-16,2-4 0 0,2 4 0 15,1-5 0-15,2 6 1 0,0-3 0 16,2 1 2-16,-4 3 0 0,3-1 2 0,-5 4 1 16,4-1 0-16,-1 1 0 0,1-3-1 15,-4-2 0-15,6 1-1 0,0-1 0 16,4 1 0-16,1-8 1 0,3 8 0 15,3-8 1-15,-1 1-1 0,5-2 0 16,-4-3-1-16,4 1 0 0,-2-5-1 16,-2-1-1-16,-2-2-1 0,4-2 0 15,-4 1-1-15,-4 6 0 0,6-7 0 16,1 2 0-16,-9 2 0 0,2-4 0 0,3 2 0 16,-4-2 1-16,-2 1-1 0,4-1 1 15,2-5 0-15,-8 2-1 0,1-2 1 16,0-3 0-16,1-1 0 0,-1-1-1 15,-3 2 1-15,7-3-1 0,-4 6 0 16,-1-2 0-16,0 1 0 0,1 3 0 16,-3-3 0-16,2-1 0 0,-2 4 1 0,-2 5-1 15,-3 0 1-15,-2 0 0 0,1 2 0 16,-3 3 1-16,1-3-1 0,-2 1 0 16,0 2-1-16,3 5 1 0,-3-3-1 15,4-2 0-15,1 0-1 0,-2 0 0 16,5 0 1-16,1 1-1 0,-3-2 0 15,1-1 1-15,1-1-1 0,-3 3 1 16,7 3 0-16,-4-3 0 0,7 2 0 0,-6-1 0 16,6 4 0-16,-5 4 0 0,-2 2 0 15,-1-2 0-15,1 4 0 0,-1-5 0 16,1 4 1-16,-1 0-1 0,3-4 0 16,-2 4 1-16,2-4-1 0,-1 1 2 0,-3 1 0 15,4-4 2-15,2 3-1 0,1-3 1 16,2-2 0-16,0 1 0 15,4 0-1-15,-1-4 0 0,-1 4-2 16,0-5 0-16,1 0 0 0,2 2-1 16,-7 0 1-16,1 1-1 0,4 0 1 0,-6 2-1 15,-1 2 1-15,1 0 0 0,-4 6 0 16,1-6 0-16,-1 5-1 0,5 1 1 16,1-5 0-16,1-1-1 0,0 0 1 15,0-6 0-15,0-1-1 0,2-1 1 16,1 1 0-16,2-7 0 0,5-1-1 15,-5-4 1-15,4-1 0 0,-4-1-1 0,-2 1 1 0,0-1-1 0,-1 3 1 16,-2-4-1 0,0 0 0-16,-1 3 1 0,-3 2-1 15,3-8 0-15,2-3 0 0,-2 3 1 0,2-4-1 0,-2-6-1 16,1 1 1-16,3 0-1 16,-3-1-1-16,3-2-1 15,3 7-1-15,-3 1-2 0,-6-5 0 16,-1 4-1-16,-6 3 0 0,7 3 1 15,-7-1 1-15,0 7 1 0,0-2 2 0,-3 0 1 16,-2 1 1-16,-7 5 1 0,0 9-1 16,2-2 1-16,0 12-1 0,-7 1 1 15,2 2-1-15,0 5 0 0,-1-1-1 0,1-4 1 16,3 5 0-16,5-5 0 16,-1 1-1-16,-2-1 1 0,0-8 0 15,1-2 0-15,3 4 0 0,1-3 0 16,1-2 1-16,-2 7 0 0,2 1 0 0,1 3 1 15,-2 3 0-15,3 2 0 0,2 2 0 16,0-2 1-16,2 2-1 0,-2 0-1 16,8-2 0-16,-1 0-1 0,5-2 0 15,1 1 1-15,0-6-1 0,1 2 0 0,1-5 0 16,-2 3 1-16,1-1 0 16,1-4 1-16,-5-1 0 0,0 3 1 15,6-6 0-15,-4-1-1 0,2-1 1 0,4-2-1 16,2 0-1-16,0 0 0 0,-5-7 0 15,10-2-1-15,-3-2 0 0,1-1 1 16,2-3-1-16,2 2 1 0,10-1-1 16,-5-1 0-16,-2 2 1 0,-7 0-1 15,7-1 1-15,-13 1-1 0,6-2 0 16,-1-2 1-16,2 2-1 0,-4-2 1 16,-2-1 0-16,-3 3-1 0,2-4 1 0,-7 6-1 15,-4 0 1-15,8-6 0 0,-12 6 0 16,1-2 0-16,-3-5 0 0,-2 5 0 15,2-5-1-15,-5 1 0 0,4-2 0 16,4-1 0-16,-1-3 0 0,3 3-1 16,5-6 0-16,0 3 0 0,5 3 0 15,-4-5 0-15,4 0-1 0,-11 1 1 16,4 7 0-16,-8-1 0 0,-2 7 1 0,-1 11 0 16,3 2-1-16,-7 0 1 15,1 7 0-15,-8 0 0 0,8 14-1 0,-8 6 1 16,4 3 0-16,-5 0 0 0,2-1 0 15,1-4 1-15,0 3-1 0,4-1 0 16,1-2 0-16,2-3 0 0,-1-2 1 16,-1-7 0-16,5 0-1 0,-3 6 1 0,4 3 0 15,-4-2 0-15,1 0 1 0,1-4-1 16,1 8 2-16,-3-9 0 0,5 5 0 16,4 0 2-16,-3 2-1 0,1-2 0 15,3 0-1-15,0 7 0 0,3-7-2 16,-1 0 0-16,1-4-1 0,-1 3 0 15,5-6 0-15,3 0 0 0,0-4-1 16,7-2-1-16,6-2-2 0,2-5-6 16,0-2-8-16,7-8-15 0,-2 1-32 0,5-2-30 15,0-6 11-15,2-3-58 0,3 0-76 16</inkml:trace>
  <inkml:trace contextRef="#ctx0" brushRef="#br0" timeOffset="42544.84">10535 11017 31 0,'0'16'73'0,"-2"-8"-13"0,2 4-8 15,-1 1 3-15,2 5-12 0,-1 4-11 16,0 3-9-16,-1-3-7 16,-3 8-6-16,4 8-5 0,-3 1-2 15,-7 4 1-15,3 4 3 0,1 2 4 16,-8 2 5-16,1-7 2 0,1 1 3 15,2-3 1-15,0-2-1 0,4-5-4 16,6-3-3-16,-4 1-5 0,4-11-3 16,-2-2-2-16,1-8-2 0,2 4-1 0,-2-9-1 15,-4 3-1-15,0-2-3 0,3 4-6 16,-3-9-8-16,-2 2-11 0,4 2-15 16,-4-3-20-16,-3 1-17 0,0 1 0 15,0-6-29-15,2 0-24 0</inkml:trace>
  <inkml:trace contextRef="#ctx0" brushRef="#br0" timeOffset="43176.66">10624 11298 43 0,'16'-10'65'15,"1"2"-22"-15,3 3 0 0,0 5 1 0,-3-2-9 16,3 2-5-16,-2 0-2 0,1 2 2 16,-4-2 1-16,8 0 0 0,-6 5 0 15,1-3-2-15,-6-2-3 0,7 1-4 0,-6 4-4 16,0 0-3-16,4 0-5 16,0 5-3-16,-7-1-2 0,0 2-3 15,-4-1 0-15,-6 2-1 0,0 3 1 0,0-1-1 16,0-3 0-16,0 3 0 0,0-3 1 15,-1 4-1-15,1 0 0 0,-2-1 0 16,2-3 0-16,-3-2-1 0,-4 4 1 16,5-1-1-16,-3 3 1 0,-1-2-1 15,4-1 1-15,-6 3-1 0,-2 2 1 16,6 1-1-16,1 2 0 0,-7 2 1 16,2-4-1-16,-4 2 0 0,-3-5 0 15,-2 2 0-15,4-7 1 0,-2 4-1 16,-5-3 1-16,1 3 0 0,-4-1 0 0,-2-5 0 15,-2 4 0-15,4-4 1 0,-4-1-1 16,10-2 0-16,-8-3 0 0,2 6 0 16,1-3 0-16,0-10-1 0,-3 2-1 15,7-4 0-15,1 0 0 0,2 1-2 16,-3-6-3-16,-1 4-5 0,6 1-9 0,-1 2-15 16,1 0-20-16,5 3-30 15,3 1-1-15,5-3-11 0,0 4-39 0,0-1 53 16</inkml:trace>
  <inkml:trace contextRef="#ctx0" brushRef="#br0" timeOffset="43901.63">11446 10829 79 0,'0'0'53'16,"0"0"-26"-16,2 0 5 0,0 5-11 15,3-4-11-15,-4 11-7 0,-1 1-2 16,-1 2 0-16,-4 7 0 0,3-2 3 0,-3 7 3 15,-3 0 4-15,-2 8 4 16,3-2 5-16,-1 2 4 0,-1-3 5 0,6-4 2 16,-4-2 1-16,2 2-1 0,0-1 0 15,3-1-3-15,1 1-4 0,-3 2-3 16,3 2-5-16,-1 3-4 0,-1 1-3 16,-4-3-3-16,0-2-1 0,4 1-1 15,-2-2-1-15,0-2 1 0,2 1-1 16,-2 4 1-16,0-10 1 0,5 6-1 0,-2-5 0 15,-6 1 0-15,4-3-1 16,-2 5-1-16,-4-6 0 0,-2 0-2 0,3 0-1 16,-2-7-4-16,-3 0-7 0,4 1-11 15,4-6-14-15,-4-1-20 0,1-5-26 16,4-4-6-16,-3 0-9 0,-4-9-32 16,9-5 39-16</inkml:trace>
  <inkml:trace contextRef="#ctx0" brushRef="#br0" timeOffset="44492.08">11450 11282 214 0,'-2'0'67'0,"-3"0"-37"15,5 1 13-15,0 4-57 0,-2-5-13 16,4 5-13-16,-2-3-7 0,3-2 1 16,-3 7 1-16,2-6 18 0,0 6 23 15,1-7 18-15,-1 7 14 0,-1-2 10 16,3-4 3-16,-1 4 2 0,2-3-4 16,0 3-9-16,2-5-9 0,3 2-6 0,-5-1-6 15,1 4-4-15,3 0-2 0,1-3-2 16,-3-2 0-16,3 5-1 0,-2-3 0 15,2-2 0-15,0 0 2 0,2 5 2 0,3-4 4 16,-2 4 1-16,1-3 2 16,-1 5 1-16,5-2 1 0,-3-3 0 15,-3 4-3-15,0 1-1 0,-1 0-1 16,-1 1-1-16,1 5-1 0,-1 1-2 0,-4-1 0 16,8 2-1-16,-11 3-2 0,4-9 1 15,-7 8-1-15,-4-4 0 0,13 0 0 16,-4 1 0-16,-15 1 1 0,8-5 0 15,-5 3 1-15,2-1 1 0,2-4 1 16,-14 2 1-16,9-3 1 0,-1 1 0 16,-6 1 1-16,5 1 0 0,0 5-2 15,-3 0 0-15,-4-2-1 0,2 2-2 0,0 4-1 16,-5-4-1-16,-3-4-1 0,1 4 1 16,-1 2-1-16,-4-7 0 0,-3 2 0 15,8 1 0-15,-8-5 0 0,5-1 0 0,-2 0 0 0,5 1-1 16,-1-1 0-1,6-2-1-15,0 2-2 0,6-7-7 16,-1 0-8-16,4-7-17 0,3-5-30 16,0 4-19-16,5-1 4 0,0 3-52 15,6-3-26-15</inkml:trace>
  <inkml:trace contextRef="#ctx0" brushRef="#br0" timeOffset="52219.96">9051 12124 16 0,'-7'3'6'0,"0"-1"-11"16,2 5 9-16,5-1-11 0,-2-4-7 0</inkml:trace>
  <inkml:trace contextRef="#ctx0" brushRef="#br0" timeOffset="52947.84">9064 11905 78 0,'-12'0'55'15,"2"0"-23"-15,0 5 4 0,3-2-12 0,1 4-11 16,-1-2-7-16,4 0-3 0,-7 3-1 16,0-1 3-16,-5 0 5 0,-5-1 6 15,-4 6 6-15,-3-2 7 0,4 4 7 16,-4-6 3-16,1 4 0 0,-1-4-1 16,2 2-3-16,-2-3-7 0,4-4-5 15,4 2-6-15,-3 2-5 0,2-1-4 0,-5 3-3 16,4-4-3-16,-6 2 0 0,3-1-1 15,4 6 0-15,0-2-1 0,2 3 0 16,-2 6 1-16,-2-3 0 0,-1 4 1 16,1-1 2-16,0 8 0 0,0-6 2 15,2 11 0-15,0-4 0 0,4 1 0 16,1 3 0-16,1-2-2 0,2 6-1 16,2 0 0-16,5-3-2 0,-1 0 0 15,2-4 0-15,1-7-1 0,3 4 0 16,0-1-1-16,7-5 1 0,-2 2-1 0,6-2 0 15,3 0 0-15,1-1 1 0,2-6-1 16,8-5 1-16,0-1 0 0,5-2 0 16,0-3 0-16,2-2 0 0,-2-2 0 15,0-3 0-15,7-2 1 0,-1 2-1 16,0-5 0-16,-3 0 0 0,-1 0 1 16,-2-3-1-16,-3-7 0 0,4 3 1 0,3-1-1 15,3-1 1-15,-6 1-1 0,1 3 1 16,-5-3 0-16,0 4 0 0,-4-1 0 15,4-3 1-15,1 3-1 0,9 1 0 16,-7-7 1-16,4-8-1 0,-6-4 0 16,2-1-1-16,-5-12 1 0,0 4 0 15,0 3 0-15,2-1 0 0,-12-2-1 16,-2 9 1-16,1-2 0 0,-7 2 1 16,-2-1 0-16,-2 9 1 0,-3 3 2 15,-5 1 0-15,-4 0 1 0,3 8 0 0,-8-2 1 16,1 3-1-16,0 7-1 0,3 2-2 15,-7-7 0-15,-3 8-1 0,0-3-2 16,-4 5 1-16,-1 4-2 0,-5-3 1 16,-2 6-1-16,1 6 0 0,-4 2 1 15,-2-1 0-15,0 4 0 0,10 6 0 16,-8-4-1-16,7 0 1 0,-4 10-1 0,4-7 0 16,-3 2-4-16,8 2-5 0,-10 1-10 15,9-1-15-15,-4 0-25 0,-2 8-45 16,3-2 1-16,0-6-12 0,0-2-60 15,4-10 68-15</inkml:trace>
  <inkml:trace contextRef="#ctx0" brushRef="#br0" timeOffset="53771.83">9708 11626 27 0,'-7'2'53'16,"0"3"-21"-16,6-2-4 0,-4 7-2 15,0-7-11-15,5 9-10 0,0 1-9 16,0-6-4-16,-2 1 0 0,2 2 0 0,-2-1 2 16,2-1 2-16,-7-6 7 0,4 3 9 15,-2-5 7-15,-3 1 6 0,-2 3 4 16,3-1 4-16,-5 2 0 0,2 2-1 16,-1 6-4-16,-8 1-5 0,6-1-3 15,-4 5-3-15,0 2-3 0,-1 4-3 16,1 3-1-16,-3 1-2 0,0 4 0 0,-7-6-1 15,1 3-1-15,2-2 0 0,-1 4 2 16,-3-2 0-16,3 4 1 0,-2 1 0 16,-3 1 0-16,1-2 1 0,3 9 0 15,-8-2 0-15,-3 5-1 0,-4-1 0 16,-6 1-1-16,-3-5-2 0,3 2 0 16,2-1-2-16,-4 1-2 0,2 8 0 15,1-6-2-15,-3 3 1 0,1-1-1 0,3-4 1 16,4-2-1-16,6-1 0 0,14-9 0 15,-1-3 0-15,12-1-1 0,0-6 1 16,0-1-1-16,3-6 0 0,0-3 0 16,1-5-2-16,2 2-1 0,4 0-7 15,-1 3-11-15,1 0-15 0,0-4-22 16,3 3-27-16,2-8 4 0,-2 3-43 16,2-4-55-16</inkml:trace>
  <inkml:trace contextRef="#ctx0" brushRef="#br0" timeOffset="117263.09">17092 12520 76 0,'-23'20'56'15,"-1"-5"-20"-15,11 0 1 0,3-3-11 16,2 1-11 0,-1-4-7-16,4-4-4 0,0 1-3 15,0 8 4-15,2-3 5 0,-4 3 6 16,0 1 6-16,-1-2 6 0,-5-4 6 15,-6-1 4-15,3 5 0 0,-3 1-3 16,3 2-3-16,-3 6-3 0,1-2-5 16,3 9-5-16,1-3-2 0,3 8-4 0,7-2-3 15,1-1-2-15,3-1-3 0,0-1-1 16,3-2-2-16,1-7-1 0,7 0-1 16,4-4 0-16,9 3-1 0,-1 1 1 0,4-7-1 15,-5-6 1-15,1 6-1 16,-1-8 1-16,0-8 0 0,4 1 0 15,6-4 0-15,-2 1 0 0,0 1 0 0,0-8 0 16,2 6 0-16,-3-6 0 0,-1-1 1 16,-1-2-1-16,3 1 0 0,-2-1 0 15,2 2 0-15,2 1 0 0,-3-3 0 16,2-5 1-16,-1 0-1 0,-6-7 0 16,-8 4 1-16,5-2-1 0,-11-2 1 15,5 0-1-15,1 6 1 0,-4-6 0 16,0 2 0-16,-4-2 0 0,-8 5 0 15,-5 2 0-15,-2 0 0 0,1 7 1 0,-8-2 0 16,-7 0 1-16,1 3 1 0,-7 5 1 16,-8 1 3-16,6 6 1 0,1 1 2 15,-9 4 0-15,2 2 0 0,3 0 0 0,-3 4-3 16,2-4-1-16,6 1-2 16,3 1-2-16,-6-2-1 0,10 1-1 15,-3 4-1-15,-2-1 0 0,3-2-1 16,0-1 1-16,-6-3-1 0,3 2 1 0,0 1 0 15,-2 4 0-15,4-4-1 0,-1 10 0 16,-2 3 0-16,-3-1-3 0,9 1-5 16,-2 6-9-16,-3 1-10 0,12 4-19 15,-1 3-30-15,6-1-30 0,8-1 9 16,2-1-56-16,8-10-59 0</inkml:trace>
  <inkml:trace contextRef="#ctx0" brushRef="#br0" timeOffset="117766.42">17809 12589 68 0,'-13'-2'43'0,"-4"-3"-37"0,7 3-6 15,0-1 6-15,10 3-40 0,0-2-55 16</inkml:trace>
  <inkml:trace contextRef="#ctx0" brushRef="#br0" timeOffset="118416.82">17799 12433 71 0,'7'-5'45'31,"-2"5"-23"-31,0 0 6 0,-2-2-10 16,-1 9-9-16,0-2-6 0,-1 4 2 0,-2 11 4 15,-1 5 5-15,-3 3 5 0,2 7 4 16,-4-1 4-16,4-8 2 0,3 8 0 16,1 1-3-16,4-8-2 0,2 6-3 15,1-5-3-15,1-1-1 0,-1-5-2 16,-3 3-1-16,2-7 0 0,1-3-2 15,-3 5-1-15,4-1-1 0,-3-6-1 16,4 4-1-16,0 3-1 0,0-7 1 0,0 1-1 16,2-1 0-16,-2-5-1 0,4 4 1 15,2-5-1-15,-1 0 0 0,-1-1-1 16,1-1-1-16,1-5 1 0,-6-5-2 16,11 0 0-16,-3-1-1 0,0-1-1 15,1-1 0-15,-1-1-1 0,-3-3 0 16,-8 1 0-16,-7-6 0 0,3-1 0 15,-6-1 0-15,3 1 1 0,-2-1-1 0,2 1 0 16,-5 1 1-16,12-6 0 0,-10 6-1 16,4-1 0-16,-2-2 0 0,-3 5 1 15,-4 6-1-15,6-2 0 0,-8 6 0 0,10 3-1 16,-7 2 0-16,1 2 0 16,2 3-1-16,-2 1-1 0,-1-1-1 15,2 2 0-15,0 0 1 0,2-1-1 16,-1 1 1-16,3 3 1 0,-1-3 0 0,2 0 0 15,0-2 2-15,2-4 0 0,-1-1 0 16,3 0 0-16,1 0 0 0,3 0 1 16,0 0 0-16,1 2-1 0,1 1 1 15,-2 4 0-15,-1-4 1 0,1 9 1 16,-8-5 2-16,10 6 1 0,0 0 2 16,-3 6 1-16,0-4 1 0,-1-2 0 15,1 4 1-15,0-4-1 0,3 1 0 16,5-3-2-16,-4 4 0 0,4 2-1 0,1-8-2 15,5-1-1-15,-7 4-1 0,6-11-1 16,3 4-1-16,2-5 0 0,-5 0-1 16,7-13 0-16,0 5 0 0,0-13-1 15,1-4-3-15,2-6-5 0,0 2-6 16,-3-6-7-16,3 2-10 0,-5-1-15 0,0 6-21 16,-3 1-31-16,-4 12 13 15,-6 2-43-15,-9 3-86 0</inkml:trace>
  <inkml:trace contextRef="#ctx0" brushRef="#br0" timeOffset="119064.66">19008 12012 119 0,'-5'10'44'16,"-2"2"-26"-16,2-6 5 0,12 16-27 16,-2 3-14-16,-5 2 0 15,-2 1 5-15,6 6 11 0,-4 1 12 16,-2 3 18-16,-3-3 16 0,-2 4 6 15,6-9 1-15,-4 0-3 0,-2 0-10 16,5-3-11-16,-3 1-8 0,2 4-8 16,-2-2-4-16,0 0-3 0,-8 5 0 0,4-1 2 15,-1 2 1-15,-1 5 2 0,-3-1 2 16,-1 3 1-16,2-8 0 0,1 0-1 16,0 5-1-16,6-4-3 0,6-5-2 0,3-1-3 15,0-4 0-15,4-8-1 16,6-3-1-16,4-3 0 0,-2-4 0 15,5-1 0-15,4-6 1 0,-4-1 1 16,0 0 1-16,3-1 0 0,-3 1 1 16,5-7 1-16,0-1-1 0,4-2 1 0,1 3-2 15,0-1-1-15,-2 1-1 0,-1 0 0 16,-2-6-3-16,-3 4-4 0,1-4-2 16,-3-4-4-16,0 2-6 0,-3-3-10 15,-3 1-21-15,1-3-37 0,-9 0 3 16,-1 5-5-16,-5-8-59 0,-5-1 55 15</inkml:trace>
  <inkml:trace contextRef="#ctx0" brushRef="#br0" timeOffset="119427.81">18455 12587 253 0,'-25'7'102'15,"11"-4"-58"-15,11 0 25 0,3 1-51 16,8-4-29-16,1 0-7 16,14-2-2-16,-3 2 0 0,5-5 3 15,-3 3 9-15,3-11 14 0,-5 6 9 16,4-1 5-16,-1-2 2 0,0 3 0 0,1 5-2 15,2-3-4-15,1 2-7 0,2-2-3 16,4-3-3-16,2-1-1 0,-1 3-1 16,-1-6 0-16,4 0 0 0,0 4 0 15,-4 6 0-15,7-4-1 0,2 1 0 0,-7 5 0 16,2-2-1-16,0 4-7 16,-9 4-9-16,2-11-15 0,0 12-25 15,0-2-20-15,-5 8 3 0,-1 1-45 16,-1-8-34-16</inkml:trace>
  <inkml:trace contextRef="#ctx0" brushRef="#br0" timeOffset="120392.77">20295 12162 143 0,'-18'9'92'0,"-2"1"-37"0,3-7 7 16,1 4-21-16,-4-2-20 15,3 2-9-15,-3-1-7 16,3-4-3-16,-1 8 2 0,-6-2 5 16,-4 4 4-16,-4-4 5 0,0 7 2 15,1 0 2-15,2 4 1 0,-1-4-2 0,7 3-4 0,-6-4-3 16,2-1-3-1,1 0-4-15,2 2-1 0,4-1-1 16,3-1-2-16,-1 0-1 0,1-4-1 0,-1 3-1 16,0 3 0-16,1-4 0 0,5 1 1 15,0-4-1-15,4 4 0 0,3-4 0 16,2 2 0-16,3 2 0 0,0 0-1 0,3-2 1 16,9 0-1-16,0-2 0 0,-2-1 0 15,3 1 1-15,-1 2 0 16,-1-6-1-16,1 6 1 0,1 0 1 15,1 1-1-15,-1 1 0 0,-1-2 0 0,3 5 0 16,2-1 1-16,-2-1-1 0,-2 0 0 16,5 4 1-16,-3-2 0 0,4-2 2 15,-2 1-1-15,4-1 2 0,-4 1-1 16,-2-6 0-16,0 10 0 0,-1-4 0 16,2 2-2-16,1 4 1 0,-2-1-1 15,-2-4 0-15,1 10 3 0,-1-3 0 16,-3-7 3-16,0 8 3 0,2-6 1 0,-4-4 2 15,6-1 1-15,-1 1-1 0,0-1-1 16,2-2-2-16,-1 3-3 0,3 1-3 16,-2-3-5-16,-4-1-10 0,-1 4-12 15,2-1-22-15,-4 1-41 0,2 2-24 16,0-6 4-16,-11-10-69 0,1 0-32 16</inkml:trace>
  <inkml:trace contextRef="#ctx0" brushRef="#br0" timeOffset="121127.21">20851 12313 84 0,'-14'-2'102'0,"-1"0"-33"15,2-3-6 1,3 5-9-16,3 5-20 0,4-1-16 16,-1 1-11-16,4 2-8 0,-1-1-2 0,2 3 0 15,-2 1 0-15,2-2 1 0,-1 5 0 16,4 7 2-16,-8-6 0 0,9-6 1 16,-10 5 1-16,9-6-1 0,-1 0 2 15,2 5 0-15,0-2 1 0,2 13 0 16,-2-3 1-16,3 2 0 0,-3 5-1 15,-2-4 0-15,3 2-1 0,-3 2-2 16,-1-1 0-16,4-4 0 0,-6 5 0 16,4-7 0-16,-4-5 3 0,0 3 2 0,0 2 1 15,-4-6 3-15,-2 8 1 0,1-7 2 16,-4 5 1-16,-3-2-1 16,4 4-2-16,-4-2 0 0,2 5-2 0,0-3-3 15,4-2-1-15,-4-2-1 0,6-5-2 0,-2 3-1 16,1-3 0-16,0 0 0 15,3-1 0-15,2-2 2 0,2-3 2 16,-2-1 0-16,0 1 2 0,3-2 0 16,0 3 2-16,2-3 0 0,2-1-1 0,1 1-1 15,-1-5-1-15,0 6-1 0,-1-11-2 16,1 4-1-16,0 2-1 0,6-1 0 16,0 5-1-16,-2 2 0 0,0 0 1 15,3-2-1-15,-3-5 0 0,3 2 0 16,1-9 0-16,-2 7-1 0,-3-9 0 15,0-1-2-15,4 7-3 0,-6-4-7 16,0-6-10-16,2 1-13 0,-1-1-23 0,1-4-33 16,0-3-1-16,-4 3-10 0,6 4-45 15,-7-9 56-15</inkml:trace>
  <inkml:trace contextRef="#ctx0" brushRef="#br0" timeOffset="121620.84">20891 12204 79 0,'-4'-1'65'0,"4"-1"-32"0,0 2 4 0,0 0-9 15,4 2-16-15,-3-2-7 0,1 5-5 16,-2-2 2-16,0 4 2 0,3 4 4 16,1 1 2-16,-4-4-1 0,3 6 2 15,0-4-1-15,1 0-2 0,-1-2-2 16,2 0-3-16,0-3-2 0,-2 2 3 16,4-7 4-16,0 0 4 0,3-2 3 15,0-3 2-15,5-3 0 0,3-4 1 0,7 1-3 16,-3 1-4-16,10 3-4 0,0 0-3 15,-1 1-3-15,-4-1 0 0,-5 2-2 16,3 5-3-16,-10 0-7 0,-3 0-12 16,-2 5-19-16,-4 3-24 0,-6-1 8 15,0 1-42-15,-1 11-56 0</inkml:trace>
  <inkml:trace contextRef="#ctx0" brushRef="#br0" timeOffset="122030.78">20683 12594 163 0,'5'-20'83'15,"2"8"-44"-15,6-2 6 16,1 1-40-16,-1 8-19 0,4-2-11 16,-4 4-3-16,1-2 4 0,-1 3 11 15,2 2 18-15,-5 5 19 0,3-1 11 0,-2 2 5 16,2 1 2-16,0 1-3 0,6-3-9 16,-8-3-7-16,3-2-7 0,-4 0-3 15,3 4-2-15,-1-3-1 0,0-2 0 0,6 1 1 16,0 1 0-16,7-6-1 15,-1 3 0-15,6-6-3 0,0 10-2 16,8-7-1-16,-7 5-3 0,7-9 0 16,-1 8-1-16,1-4 0 0,-3 3 0 15,7-3-2-15,-5 3-3 0,-4 2-11 0,-3 0-17 16,1-5-40-16,-6-1-11 0,-5 9 1 16,-10-1-66-16,-9 4 5 0</inkml:trace>
  <inkml:trace contextRef="#ctx0" brushRef="#br0" timeOffset="122619.84">20907 13067 47 0,'0'-5'63'0,"0"3"-25"0,0-3-2 16,0-3-4-16,4-2-15 15,-1 8-9 1,4-5-6-16,-2 7-2 0,3-5-1 16,-1 5 1-16,3-1 0 0,-3 1 0 15,4 0 0-15,3 0 0 0,4 0-1 0,-3 0 0 16,10-2-5-16,0-2-8 0,5 3-7 15,4-6-6-15,1-5 0 0,-2 4-1 16,4-5 2-16,-7-1 5 0,-1-1 6 16,-3 2 2-16,8 1 5 0,-7 4 3 0,-1 1-8 0,-4 7-3 15</inkml:trace>
  <inkml:trace contextRef="#ctx0" brushRef="#br0" timeOffset="123613.28">21720 12224 134 0,'0'5'47'0,"0"-5"-26"0,10 0 16 16,-3 0-26-16,-1-5-7 16,4 2-4-1,4-4 1-15,-4 1 1 0,1 2 3 0,3 1 3 16,-2-1 5-16,3-2 1 0,-2 2 4 16,0 1 1-16,1 0 1 0,2-2 0 15,6 0-3-15,2 3 0 0,-4-3-2 16,6 2-1-16,8-2-2 0,-6 3-2 15,4-3-1-15,-4 3-2 0,-1 2-1 16,-7 0-2-16,-1 0-2 0,-4 2 0 0,0 3-1 16,-4-3 0-16,-2-2-1 15,-3 1 1-15,1 3-1 0,-3-1 0 0,-3 0 1 16,-1-1 0-16,2 3 0 0,-2-3 1 16,3-2 1-16,-3 0 2 0,-3 0 1 0,3 1 2 15,3 3 1-15,-3 4 2 16,-3 0 1-16,3 4 1 0,-2-5-1 15,1 8-1-15,-5 2-1 0,1-1 0 16,-1 9-2-16,2 9 1 0,-1-1-2 0,4-3 0 16,-6 5 0-16,0-3 0 0,-1 2 0 15,1-1 1-15,1-5 0 0,1 8 1 16,0-5 0-16,-2-4 1 0,5 7-2 16,2-4 0-16,-5 1-1 0,5 3-1 15,-3-6-1-15,5-3 0 0,-4 2-1 16,2-5 0-16,-3 3 0 0,3-3-1 15,0-1 0-15,3 1 0 0,-3-2-1 0,-3-2 0 16,3 1-1-16,5-4 0 0,-5-2-1 16,0 1 1-16,1-1-1 0,-1-3 1 15,0-3-1-15,0-1 1 0,0 8-1 16,0-3 1-16,-1-2-1 0,1 3 0 16,-2-1 0-16,2-7 0 0,0 6 1 0,2-2-2 15,-4-1 1-15,4-1 0 16,-4-1 1-16,2-5 0 0,2-5 0 15,-4 4 1-15,-1-4 0 0,1 5 0 0,-3 0 1 16,-3 1-1-16,-4 4 1 0,-3 0 1 16,-4-5 0-16,-2 2 0 0,-3 3 1 15,-1-2-1-15,3-3 0 0,-1 5 0 16,1-5-2-16,4 4 0 0,1 1 0 16,2-5-1-16,-2 0-1 0,2 0 0 15,0 0 0-15,-1 0 0 0,2-9-1 16,1 4 0-16,-1-3-2 0,-1 1-2 0,-1 1-3 15,-1 1-5-15,7 3-8 0,-2-5-13 16,6 6-23-16,-3 2-37 0,4-1-19 16,0 0 2-16,-2-5-65 0,1 2-13 15</inkml:trace>
  <inkml:trace contextRef="#ctx0" brushRef="#br0" timeOffset="124300.86">22800 12589 62 0,'-3'0'76'0,"-4"0"-16"0,0 0-6 15,4 0-5-15,-2 0-14 0,0 1-10 16,2 3-9-16,-1-8-7 0,1 3-4 16,-1 6-3-16,4-9 0 0,0 8 3 0,0-3 3 15,0 1 4-15,7 3 2 0,-2-3 5 16,4-2 6-16,-3 3 1 0,6-1-2 16,0-2-2-16,1 1-3 0,2 4-2 0,5-3-5 15,2 5-4-15,0-2-1 0,4-5-1 16,1 0 0-16,0 1 2 15,1 4 0-15,-1-10 2 0,-2 5-1 16,-3-1-1-16,5 1 0 0,-4 5-2 0,-1-10-2 16,-6 0-3-16,3 3-1 0,-11 2-5 15,2-5-6-15,-6 10-8 0,-4-5-13 16,-2 5-13-16,-5-2-11 0,-5 9-8 16,-4-7-7-16,-9-2-9 0,3 6 1 15,-3-4 2-15,-2-5 0 0,4 5 6 16</inkml:trace>
  <inkml:trace contextRef="#ctx0" brushRef="#br0" timeOffset="124587.14">22671 12918 230 0,'4'0'89'0,"-4"-3"-46"15,10 1 23-15,5-5-43 16,5-5-20-16,3 4-6 0,2-5-4 16,4 6 0-16,-4 2 0 0,-4 3 1 15,1 2 6-15,-5 2 5 0,-4 3 2 16,2 0 2-16,0-3 1 0,-1 4 0 0,4-4 1 16,-3 3 0-16,4-5-2 15,-3 5-2-15,3-5 0 0,-4 0-1 16,-2 0-5-16,0 0-9 0,1-3-16 0,-2 1-23 15,-1-3-28-15,-2 3 11 0,-4-3-53 16,-5 4-65-16</inkml:trace>
  <inkml:trace contextRef="#ctx0" brushRef="#br0" timeOffset="125189.34">23883 12271 159 0,'0'7'129'0,"0"-1"-69"15,0-6 11-15,2 2-17 0,-2 5-44 16,7-2-12-16,-2 8-4 0,-2-6 0 0,-3 13 1 15,0-2 5-15,0 2 5 16,-7-3 7-16,1 3 1 0,-1-5 3 16,-1 10 1-16,3-3 2 0,-2 8-1 15,0-7 0-15,4 11 0 0,-4-9 0 0,-3 2 2 16,2-6 0-16,-2 13 0 0,-4-7-1 16,4 1-2-16,0 5-2 0,4-1-4 15,-4-2-2-15,3-1-2 0,0 4-4 16,-3-1-1-16,0 1-1 0,3-4-1 15,1-1 1-15,2 4-1 0,-6-5 0 16,7 3 0-16,-5 0 0 0,3-3 0 16,6-7 0-16,-9 0 0 0,6-4-1 15,-1-1 1-15,0-1-2 0,3-3-1 16,-2 3-4-16,-3-7-2 0,5-1-6 0,-3-1-6 16,1-5-7-16,-3 2-10 0,-2-9-12 15,1 2-16-15,-1-3-22 0,5-1-6 16,1-2-5-16,1-8-31 0,0 4 18 15</inkml:trace>
  <inkml:trace contextRef="#ctx0" brushRef="#br0" timeOffset="125411.26">23945 12386 156 0,'-7'7'45'0,"6"-2"-53"0,-3 2 8 16,3-4-17-16,1 9-44 0,0-4-54 15</inkml:trace>
  <inkml:trace contextRef="#ctx0" brushRef="#br0" timeOffset="125723.76">23877 12467 52 0,'-5'0'87'15,"-4"0"-30"-15,3 6-7 0,2-4-3 0,4 5-16 16,-1-9-11-16,1 0-6 0,1 9-1 16,3-4 3-16,-4-6 4 0,0-2 4 15,-4 0 1-15,4 5-1 0,0-2-2 16,0 1-1-16,0-4-4 0,5 6-2 16,2-2-4-16,5 2-2 0,1-1-2 15,2 0-1-15,7 0-1 0,-2 0-3 16,2-1-1-16,-2 1-1 0,5-7 1 15,-5 5-1-15,2-4 0 0,1-6 2 16,2 7 3-16,2-2 1 0,3 5 3 0,-3-4 0 16,1-1 1-16,-5 2 0 0,-3-2-2 15,-1-1-2-15,-4 1-3 0,-2 6-2 0,4-1 0 16,-4-3-3-16,-1 10-1 16,-2-5-4-16,-3 3-5 0,-7 2-9 0,-5 2-9 15,-4 1-7-15,-4 6-4 0,0-3-4 16,-12 3-1-16,5-4 0 0,-4 7-1 15,-3-9-4-15,-4-1-7 0,2 4 7 16,1-2-19-16,4-8-30 0</inkml:trace>
  <inkml:trace contextRef="#ctx0" brushRef="#br0" timeOffset="126019.99">23778 12833 152 0,'0'5'81'0,"7"-4"-25"16,6-1 7-16,0-1-27 16,2 1-11-16,6-5-9 0,-3 3-7 0,-3-3-2 15,5 3 1-15,-7-3 6 0,4 4 4 16,-5 1 4-16,1 1 3 0,-3 4 1 16,4-3-1-16,-4-4-4 0,0 4-5 15,-4 0-5-15,9-2-4 0,-3-2-2 0,-2-3-1 16,4 3-2-16,-1 2-1 15,-3-1 0-15,3-4-1 0,2 3-1 16,5-1 0-16,0 1-2 0,-6-3-4 0,-4 3-6 16,0-3-9-16,-7 2-13 15,-3-2-22-15,-3 3-35 0,0 2 2 16,-6 0-10-16,-9 5-48 0,-2-1 66 16</inkml:trace>
  <inkml:trace contextRef="#ctx0" brushRef="#br0" timeOffset="126440.02">23704 13271 33 0,'7'3'61'0,"-7"-5"-12"15,0 1-8-15,5-4-1 0,2 6-10 31,1-1-9-31,-1-1-8 0,0 1-6 16,3 5-1-16,-2-2 1 0,0 4 3 0,2-2 3 0,4 0 2 0,2 1 2 16,1-4 2-1,0 5 0-15,3-6-3 0,0 4-4 16,0-3-2-16,5-2-4 16,-3-2-2-16,-5 7-6 0,1-10-11 0,-3 7-16 15,-8-4-29-15,3-3-7 0,0 4-2 16,-5 7-51-16,-10-11 21 0</inkml:trace>
  <inkml:trace contextRef="#ctx0" brushRef="#br0" timeOffset="138711.61">15002 13747 17 0,'-5'0'17'16,"4"0"-8"-16,-4-2 1 0,5-4-2 16,0-1-5-16,-4 0-1 0,-1-1-1 0,0-2 1 15,-1 1 6-15,-3 9 9 0,-1-6 10 16,-3-1 9-16,-1 9 7 0,1-4 7 16,-7 2 5-16,3 2-1 0,-3-4-5 15,2 9-7-15,-2-2-6 0,0-4-7 16,0 13-5-16,0-1-5 0,1 2-4 15,-3 0-5-15,4-1-2 0,3 4-2 0,3-6-1 16,6-2-2-16,-1 0 0 0,0-2 0 16,4-6 0-16,-4 3 3 0,2 0 2 15,4 2 1-15,-3-1 1 0,4 8 0 16,-3-1 0-16,0 2 0 0,1 5-3 16,-5 2-3-16,2-4 0 0,2 2-3 15,-1 2 0-15,4-4-1 0,0-1 0 16,4 1-1-16,6-1 1 0,0 2-1 15,0-6 0-15,3 0 1 0,1-6-1 0,1 0 1 16,5-7 0-16,7 0 1 0,-1-2 0 16,8-3 0-16,-4-8 1 0,-5-1-1 15,5-1 0-15,0-3 1 0,3 3-2 16,-1-2 1-16,2 7-1 0,-1-3 0 16,-4-1 1-16,-3 1-1 0,1 1 0 15,1 2 1-15,-6-8 1 0,2 4 1 16,-1-7 0-16,4-1 0 0,-2-5 0 0,2 2 0 15,8-2 0-15,-4 2-2 0,-4-6 0 16,2 4-1-16,1-5 0 0,-10-1 1 16,0 6-1-16,-3 5 1 0,-4 2 0 15,-5 0 1-15,-8 7 1 0,0 1 0 16,-3 4 1-16,-9-1 1 0,2 6 0 16,2 1 1-16,-12 2-2 0,0 0 1 15,1 2-1-15,-1 5-1 0,-8-2 0 0,8 1 0 16,-2 1 0-16,-5 5 0 0,-1-6 1 15,8 3-1-15,-2-3 1 0,0 3-1 16,1 2-1-16,-8-2-1 0,-6 9 0 0,0-1-1 16,-5 6 0-16,-5-1 0 15,6 11-1-15,-3-6 1 0,2 2 0 16,0-1 0-16,3 4 1 0,6 0-1 16,1-4 0-16,5 0 0 0,-2 1-1 0,2-6 1 15,0-8 0-15,0 0-1 0,-1 4-4 16,6-4-10-16,5 5-16 0,0 0-31 15,10 0-52-15,5-5 24 0,-5-8-75 16,2-7-152-16</inkml:trace>
  <inkml:trace contextRef="#ctx0" brushRef="#br0" timeOffset="139924.31">15840 13632 18 0,'3'-2'33'0,"4"-1"-7"15,-4 1-2-15,1 2-1 0,2 0-6 32,4-2-5-32,-6 4-4 0,2-2-2 15,1-2-1-15,-2-1 1 0,-5 1 4 16,2-3 3-16,-2 4 5 0,0-3 3 0,-2-1 4 15,0 0 2-15,2 3 1 16,0-3 0-16,-3 4-3 0,1-1-4 0,4-3-2 16,3 5-5-16,-5-5-2 0,-2 5-2 15,6 0-2-15,-4 5-1 0,0 2-1 16,-2 6 0-16,-3-3 0 0,3 4-1 16,2 2-1-16,-5 6-1 0,-1-2 0 15,2 2 1-15,-1 3 1 0,0 2 2 16,4-6 0-16,-4-1 0 0,3 0 1 0,-3 1-2 15,3-1 0-15,1-7-2 0,-3 2-1 16,4 5-1-16,0-2-1 0,0-4-1 16,4-6 1-16,-1 12-1 0,-3-6 0 15,5 1-1-15,-3 3 1 0,4-5-1 16,1-4 0-16,0-9 0 0,-1 1 0 16,6-2 0-16,-2-1 0 0,5-3 0 15,0-3 0-15,2-6 1 0,3 3 0 0,0-9 0 16,-1-2 0-16,6 3 0 0,-4-7 0 15,1 4-1-15,0 0 1 0,-2 1-1 16,-8-5 0-16,-4 13-1 0,5-2 0 16,-6 2 0-16,-2 1-1 0,2 5 1 15,-1 1 0-15,-6-1 1 0,-1-1 1 16,1-6-1-16,-4 2 1 0,6-1 0 0,-2 5 0 16,2-4 0-16,3 5 0 0,0 1 0 15,-4-1 1-15,4 10-1 0,-1-8-1 16,-1 0 1-16,0 9 0 0,2-3 0 15,2 1-1-15,-2 3 1 0,0 0 0 16,-1 3 0-16,-1 1 0 0,-3-3 1 16,0 4 0-16,-3 4 0 0,3-6 0 15,0 4 0-15,-2 0 1 0,-3-1 1 16,5-4 0-16,0 5 2 0,0-4 2 16,5 5 1-16,-3 1 0 0,1 1 1 0,0-3 0 15,4 1-1-15,-2 0-1 0,3 1-2 16,-1 2-1-16,0 1-2 0,3-2-1 15,-4 0 0-15,1 4-1 0,0-6 0 16,1 2 0-16,2 2 0 0,-3-7 0 0,1-4 0 16,2 1 0-16,-1-7 1 0,2 5-1 15,4-8 1-15,4 1-1 16,2-5 0-16,5 1 0 0,-1-8-5 0,3 1-10 16,2-2-19-16,0 0-38 0,-3-9-17 15,1 9 4-15,-4-5-68 0,-4 0-13 16</inkml:trace>
  <inkml:trace contextRef="#ctx0" brushRef="#br0" timeOffset="140697.75">17069 13461 21 0,'-7'7'54'0,"-1"8"4"15,-1-3-8-15,-1 3 4 16,4 0-5-16,-1 3-6 16,4-5-9-16,-2 7-7 0,1-5-9 15,-1 6-7-15,2 0-4 0,1 4-3 16,-3 2-2-16,0-2-1 0,2 4-1 15,-4-6 1-15,0 2-1 0,1-3 1 0,-1 3-1 16,4-5 0-16,-1 2 1 0,1 9-1 16,-2-9 1-16,-2 0-1 0,-1-4 1 15,-2 1 1-15,7-4 0 0,-2 6 2 16,5-1 2-16,0 5 1 0,1-9-1 16,4-1 0-16,0-2 0 0,-1-1-2 15,2-4-1-15,1 4-2 0,0-6-1 0,-1 4 0 16,8 2 0-16,-4-5 0 0,0 5 0 15,2-4 0-15,-6-1 0 0,1-6 1 16,1 4 0-16,1 0 2 0,4-3 1 16,4 0 1-16,-2 1 1 0,5-1 0 0,-2-2 0 15,1 0 0-15,-3-2-2 0,6-3-1 16,0-2-2-16,-2 1-1 16,0-3 0-16,5-3-1 0,-5 4-6 15,-2-4-7-15,-1 2-12 0,-2 0-17 0,-3 2-30 16,-7-5-3-16,-2 6-8 0,-3 0-39 15,-1 1 39-15</inkml:trace>
  <inkml:trace contextRef="#ctx0" brushRef="#br0" timeOffset="141349.64">16567 13869 28 0,'0'-2'41'16,"0"-4"9"-16,4 1-2 0,2 3 3 16,3-3 1-16,-1 3-1 0,4 2-3 15,4-1-4-15,-2-3-8 0,4 4-6 16,1-1-7-16,-3-1-6 0,-2 4-5 15,7-2-4-15,-6 5-4 0,0-4-2 16,2 6-1-16,3-5 0 0,4-2 0 16,-4-4 0-16,0-1 1 0,-2 0 2 0,1-2 2 15,2-1 3-15,-1 1 0 0,5 2 2 16,-4-3 0-16,-3 3-1 0,-3 3-3 16,0-4-1-16,-2 6-3 0,2 0-2 15,2 0 0-15,-7 5-2 0,4-2-3 16,-4 4-5-16,-7 3-7 0,2-4-8 15,0 8-13-15,-2-4-17 0,1 3-28 0,-1-1-4 16,2 1-5-16,0-11-36 0,-2 5 29 16</inkml:trace>
  <inkml:trace contextRef="#ctx0" brushRef="#br0" timeOffset="142007.99">18268 13581 33 0,'-29'0'12'0,"2"-3"-15"31,11 1 3-31,-4 1-4 0,0 1-13 0,-4-4-4 16</inkml:trace>
  <inkml:trace contextRef="#ctx0" brushRef="#br0" timeOffset="142489.17">17977 13591 30 0,'-29'5'57'0,"-4"0"-3"0,6-3-8 16,0-2 1-16,6 5-8 0,0-3-7 15,-5-2-5-15,-1 0-6 0,7 0-4 16,0 0-3-16,5 2-2 0,3-4-2 16,4 4-1-16,-1-2-3 0,1 0-3 15,5 1-2-15,-4 4 0 0,7-5-1 16,0 7 0-16,0-5 0 0,0 3 1 0,0-4 3 16,0 4 3-16,-2 2 4 0,2 0 2 15,-1-1 3-15,-3 1 1 0,8 5-1 16,-8-2-1-16,4 1-3 0,4 3-3 15,-8 4-2-15,4-3-3 0,0 0 0 16,0 5-1-16,4-1 0 0,-8 2-1 16,4 0 1-16,0 5 1 0,0 3 1 0,0-1 1 15,0-3-1-15,0 2 2 0,0 0-1 16,0-4 0-16,0 2-2 0,0 0 0 16,0-3-2-16,0-2 0 0,-1-5-1 15,-1 2 0-15,2-7 0 0,-3-2-1 16,-1-3 0-16,6-3 0 0,0 3 1 15,1-5 0-15,0 6 1 0,2 0 2 0,2-5 1 16,-2 4 0-16,-2-1 1 16,6 2 0-16,2 1 0 0,-2 3 0 0,1-3-2 15,-2-1-1-15,1-2 0 0,1 1-2 16,0 1 1-16,6-1-1 0,1 4 0 16,-4-9 0-16,2 0 0 0,-1-9 0 15,-2 4 0-15,-4-1 0 0,5-3 0 16,-3-1-1-16,0 4 0 0,-3-3 0 15,3-4-2-15,-3 5-4 0,3-3-9 0,1 3-12 16,-2 0-18-16,1 3-26 0,2-4-27 16,-2 4 4-16,0 4-47 0,0 1-50 15</inkml:trace>
  <inkml:trace contextRef="#ctx0" brushRef="#br0" timeOffset="143831.03">18428 13902 46 0,'2'-1'51'0,"-2"-3"-5"16,5 8-1-16,0-9 1 0,-2-4-5 15,2-2-3-15,0 2-2 16,2 3-2-16,-4-1-5 0,2 0-3 16,-3 2-5-16,3 4-4 0,-3 1-4 15,1 0-4-15,-1 0-3 0,-1 6-2 16,-1-6-3-16,0-1 0 0,4-4 0 16,-3 3-1-16,1-5 1 0,1-5 2 0,2 4 4 15,2-4 3-15,1-1 2 0,1 1 3 16,1-3 2-16,0 2 0 0,0-2-2 15,-4 0-3-15,4-5-3 0,-3 1-4 16,2 4-1-16,-3-3-3 0,1 0 0 0,0 4-1 16,-2-1-1-16,-2 2 0 0,2-1 1 15,0 4-1-15,-2-8 0 0,-1 5 1 16,1-2-1-16,-3-4 1 16,0 1 1-16,4 3-1 0,-4 0 0 0,0-5 0 15,1 1 1-15,1 4-2 0,1-5 1 16,4-5 0-16,-4 3 0 0,2 9-1 15,-1 0-1-15,-3 4 0 0,4 3-1 16,-5 4-1-16,-1-1-1 0,-3 6 0 16,-6-3 1-16,2 2 0 0,-5 9 0 0,1-1 2 15,0 10 1-15,-1 0 2 0,-1 0-1 16,1-6 1-16,3 6 0 0,0-8 0 16,0 1-1-16,5 0 1 0,-2 2-1 15,1-1 0-15,1 1 1 0,-2 0-1 16,-1 2 0-16,-1-2 1 0,-2 5 0 15,4-7 2-15,-3 7 0 0,5 0 0 16,0 4 1-16,5 2-1 0,-4 4 0 0,1-6-1 16,3 8 0-16,3-4-1 0,1-1-1 15,-4-1 1-15,0 1-1 0,5-7 0 16,-4-5 0-16,-1 5 0 0,5-5 1 16,-5 5-1-16,7-1 0 0,-5-1 1 15,5-3-1-15,-1-1 0 0,-1 4 0 16,-1-3 0-16,1-2 1 0,-5 2-1 15,5-1 0-15,-2-1 0 0,-1 1 0 16,1 4 0-16,5-3 0 0,-1 5 0 0,0-7-1 16,3-3 1-16,-4 2 0 0,1-5 0 15,1-5-1-15,1 1 1 0,1-3 0 16,0 0 0-16,-3-10 1 0,3 0-1 16,-4-4 0-16,6-1 0 0,-2-3 1 15,0-2-1-15,-2 2 0 0,2 4 0 16,-5-1 0-16,-1 3 0 0,2 9 1 15,-1-9-1-15,-3 1 0 0,3 2 0 16,0-1 0-16,2-1 0 0,-4 4 0 0,4-5-1 16,0 4 0-16,-1-5-1 0,1-6 0 15,0 6-1-15,-1 3 1 0,4-4 0 16,-3 3 0-16,-2 4 1 0,-5-1 0 16,2 1 2-16,-6 5-1 0,4-3 1 15,-3-3 0-15,0 1-1 0,-1 1 1 0,1 1-1 16,-4-2 1-16,4 5-1 0,-4 2 1 15,2-3-1-15,0 1 1 0,-1-3-1 16,-3 2 1-16,-2-1-1 0,-3 8 1 16,1-9-1-16,3 5 0 0,0 1 0 15,-2 4 0-15,-1 2 0 0,-4 0-1 16,4-2-1-16,-2-3-3 0,3 4-3 16,-8-6-5-16,3 0-2 0,-1-1-2 15,-4-3-2-15,2 8-3 0,1-3-5 0,4-1-10 16,-3 9-22-16,5 2-16 0,3 3 7 0,6-4-46 0,-2-5-32 15</inkml:trace>
  <inkml:trace contextRef="#ctx0" brushRef="#br0" timeOffset="144997.25">19033 13703 38 0,'2'-10'45'0,"1"7"-17"15,1-7 2-15,-8 7-1 0,6-2-3 16,0 3-2-16,1-1-2 0,-1 8 2 16,-2-5 1-16,-2 0-1 0,2 0-1 15,2 5-3-15,-2-4 0 0,-5 4 1 16,3-3 1-16,2 0 1 0,0 3 2 0,-2-5 0 16,2 5-2-16,-5-4-1 0,5-1-3 15,0-1-2-15,2 1-4 0,5 0-2 16,1 1-1-16,5-1 0 0,4-1-2 15,3 1-2-15,4-5-1 0,6-2-1 16,-2-1-1-16,5-2-2 0,1 0 0 0,4-2-1 16,-3-1 1-16,4-2-1 0,-2-1 0 15,3 3 0-15,-5-5 0 0,5 4 0 16,-13 3 1-16,3-3-1 0,2 1 1 0,-7 5-1 16,-5-4 1-16,7 5-1 15,-1 4 0-15,-4 3 1 0,-2-4-1 16,-2 10 0-16,-4 0 0 0,-4-1 0 15,-3 2 0-15,-1 0 0 0,1-1 0 16,0-4 1-16,-2 0-1 0,-4 4 0 16,4-2 1-16,-3-3 1 0,-2-1 0 0,0-1 0 15,0 4 0-15,-2 2-1 0,-3-3 1 16,2 8-1-16,-7 0 0 0,0 3-1 16,0 5 0-16,0-4 0 0,0 3 0 15,3 3 1-15,0 0-1 0,-1-4 0 16,1 4 0-16,6-3 0 0,1 2-1 15,-2-4 1-15,5 3 0 0,-1-1 0 0,1 1 0 16,2-10 0-16,-1 18-1 0,1-6 1 16,-2 0 0-16,2-5 0 0,-3 10 0 15,5-15-1-15,-4 6 1 0,-1 1 0 16,-1 2 0-16,6-4 0 0,-4 3-1 16,4-5 1-16,1 1 0 0,1-1-1 15,2-5 1-15,-4-1 0 0,1 0 0 16,2 1 0-16,0-1-1 0,2 5 1 15,2-1 0-15,-4-2 0 0,1-1 0 0,-2 4 0 16,1-6 1-16,-7 1-1 0,7 0 0 16,-8-1 1-16,-1-2 0 0,-1 1 0 15,0 1 0-15,0 0 0 0,0-5 1 16,-1 4-1-16,-4-3 1 0,3-2 0 16,-3 0-1-16,-2 2 1 0,1 1-1 15,2-1 0-15,-6-2-1 0,-3 0 1 0,1 0-1 16,-5 1 0-16,-3 4 0 0,-6-3 1 15,2 3-1-15,1 0 0 0,-4 3 0 16,-1-6 1-16,8 3-1 0,-2 2 1 16,-3-6 0-16,5-1 0 0,-2 5-1 0,4-5 1 15,-1 0 0-15,1-6-1 16,-1 4 1-16,6-1-1 0,3 6 0 16,-7-8 0-16,7 5 0 0,-3 5-1 15,-2-3 0-15,-4 4-1 0,1 3-1 16,3-3 0-16,2 6-2 0,1-5 1 0,4-1-2 15,-1-4-1-15,-1 0-2 0,2 1-5 16,4-3-7-16,1 2-11 0,1-2-19 16,2 1-24-16,4 3-15 0,-3-4-1 15,5-4-44-15,-1 4-4 0</inkml:trace>
  <inkml:trace contextRef="#ctx0" brushRef="#br0" timeOffset="145913.21">20590 13834 21 0,'-4'5'9'0,"1"-5"-5"16,3-4 2-16,0 4-2 16,0-1 2-16,0 1 7 15,0 0 7-15,0-2 4 0,0-3 6 16,0 5 4-16,0-2 2 0,0-1-3 0,5 0-5 15,0-1-6-15,-2 3-4 16,1-4-3-16,2 1-1 0,1 6-1 0,-4-9 1 16,4 12 1-16,7-8 1 0,-3 3-1 15,3 3-1-15,-1-1-2 0,2-2-3 16,-3 0-3-16,1 0-2 0,-3 0-2 16,10 2 0-16,-6 3-1 0,2 0-1 15,1 1 1-15,1 3 0 0,-1-2 1 16,0-2 0-16,0-4 1 0,3-1 0 0,0 0 0 15,-2 0 0-15,2 0-1 0,5 0 0 16,0-5-1-16,-1 4 0 0,4-5-1 16,1 3 0-16,-4-2 0 0,-4-2 0 15,6 1 0-15,-5 1 0 0,-5-2-3 16,-7 5-6-16,3 2-15 0,-8 5-27 16,-5-3-18-16,0 5 7 0,-5 11-55 15,5-3-32-15</inkml:trace>
  <inkml:trace contextRef="#ctx0" brushRef="#br0" timeOffset="146669.22">20755 14064 41 0,'2'9'54'0,"-2"-2"-14"0,0-1-5 16,0 4-4-16,0-1-9 15,0-3-9-15,0 1-6 0,0 0-4 16,-2-6-2-16,2 4 0 0,-3 0 3 0,3-5 6 16,0 2 4-16,0 0 5 15,0 1 4-15,0-1 2 0,3-1 1 16,-3-1 0-16,0 0-6 0,2 0-4 0,-2-1-3 16,0 1-3-16,2 1-1 0,-2 3 0 15,3-3-1-15,-1 4 1 0,-1-3 2 16,6 1 3-16,0 2 1 0,-2 2-1 15,3 0 0-15,4-1 1 0,1 1-1 16,2-2-1-16,5-1-1 0,-5 1-2 16,-1-5-1-16,2 1-1 0,-6 4-1 0,4-5-1 15,-3 2-1-15,-2-2 0 0,1 0-1 16,-2 5-1-16,-1-3 1 0,1-2-1 16,1 3-1-16,2-1 1 0,4 3-1 15,2-4 0-15,-4 4 1 0,3-3 1 16,-5 3 1-16,4-5 0 0,0-5-1 15,0 5 0-15,-1 0 0 0,-1 0-1 16,-8 0-1-16,-3 0-2 0,1 2 1 0,0 3-1 16,3-4 0-16,-5 4-1 0,6 2-2 15,-7 1-3-15,-3 2-4 0,-4 5-7 0,-7-1-7 16,-2 1-11-16,2-2-15 0,8 2-20 16,-4-1-27-16,3-1 9 15,0-6-39-15,2-7-64 0</inkml:trace>
  <inkml:trace contextRef="#ctx0" brushRef="#br0" timeOffset="152449.28">22046 13680 51 0,'-3'0'47'0,"-2"3"-11"0,1-3-2 15,3 2-7-15,-3-4-8 0,4 4-6 16,-1-7-6-16,6 10-2 0,1-3-1 15,-1 1 0-15,4-3 4 0,-4 2 3 0,-2-7 4 16,2 10 4-16,-2-7 4 0,1-1 5 16,-4 3 3-16,3 0 0 0,-6-2 0 15,3 4-3-15,-4-2-3 0,-1 5-3 16,2-7-5-16,3 4-4 0,-3 4-2 16,3 1-2-16,-4 0-1 0,3 1 0 15,2 4 0-15,-1 0-1 0,5 3 2 0,0 0 1 16,-3 5 1-16,5 5 2 0,-2-9-1 15,0 3 0-15,-2 1-1 0,2 2-1 16,-5-2-1-16,-2 0-2 0,-1 5-3 16,3-15 0-16,-7 3-1 0,-1 1-1 15,0-1-1-15,-1 0 0 0,6 1 0 16,0-1-1-16,3 0 0 0,1 3 1 16,4 2 0-16,-1-3 1 0,4 2 1 15,-5-2 2-15,6 0 0 0,2-2 0 0,-1 0 0 16,2 3 0-16,2 2-2 0,-6 2 0 15,-1 0-1-15,-4 0 0 0,0 2-1 16,-3 0 0-16,-1-2 0 0,-1 5 0 0,-1-5 0 0,1 1-1 0,-3-2 1 31,3-6-1-31,1-4 1 0,-4-1-1 16,-1 2 0-16,0-3 0 0,-1-1-2 16,4 1-4-16,-1-5-6 0,1-1-9 0,-2 3-11 15,0-4-17-15,-3 0-25 0,-1-4-34 16,3 3 4-16,-6-8-14 0,0-7-42 15,4-1 77-15</inkml:trace>
  <inkml:trace contextRef="#ctx0" brushRef="#br0" timeOffset="152950.77">21762 13612 22 0,'-17'11'29'16,"10"-4"-20"-16,-1 1-9 0,3-1 11 15,0 0-27-15,-2-1-39 0</inkml:trace>
  <inkml:trace contextRef="#ctx0" brushRef="#br0" timeOffset="153049.37">21633 13754 12 0,'-12'6'8'0,"-1"1"-5"16,0-7 2-16,3 5-3 0,-4-5-6 15,6 2 2-15,-4-2-4 0,5-5-12 16</inkml:trace>
  <inkml:trace contextRef="#ctx0" brushRef="#br0" timeOffset="153756">21541 13734 14 0,'3'0'23'0,"4"-2"-5"15,-2 0-1-15,-3-3-3 0,4 4-3 16,1-5-5-16,0 1-2 0,6-1-2 16,1-1-1-16,4-1 0 0,0-1 6 15,-3-2 6-15,2-4 8 0,1 1 6 16,-2-2 6-16,4 2 5 0,0 4 4 15,0 5-1-15,-4-3-4 0,1 1-5 0,2 5-3 16,-4-3-6-16,0 0-5 0,-2 5-5 16,7-1-4-16,-2 1-3 0,-1 0-2 15,2 0-2-15,-1 0-1 0,-1 5-1 16,-1-5 1-16,1 1 3 0,0 1 3 16,1-2 3-16,-1 0 2 0,-4 3 4 15,1-3 1-15,1-3 2 0,-2 1-1 0,-1 2-2 16,3-1-3-16,-3 1-3 0,-2-5-2 15,1 5-3-15,4-2-1 0,-1 4-3 16,1-2 1-16,-2 0-1 0,1 0 0 16,-4 5 2-16,0-2 1 0,1 2 2 15,-2 2 2-15,-3-1 1 0,1 1 1 16,0-5 0-16,-1 3-1 0,1-2-2 16,-2 1-1-16,2-1-2 0,-1 2-2 15,-2 0 0-15,3-3-1 0,-1-2 1 0,-2 1-1 16,-3 3 1-16,1-4 1 0,3-4 1 15,-3 4 2-15,1-1 0 0,-1 2 1 16,-1-1 0-16,4 0-1 0,0 0 0 16,-1 0-1-16,1-1-2 0,-4 2 0 15,-1-1-1-15,5 0-1 0,2 7 0 16,-5-2 0-16,4 0 0 0,-1-2-1 0,-3 2 1 16,3-3 0-16,-7-2 0 15,2 0 0-15,4 0 0 0,-4 5 1 0,3-5-1 16,0 0 1-16,6 2-1 0,1 1 0 15,0-3 1-15,-3 2-1 0,6-7 0 0,-6 3-1 16,-1 0 1-16,1-3-1 16,3 4 0-16,-7 1 0 0,-3 0 1 15,7 1-1-15,-7 1 1 0,0 3-1 16,5-5 0-16,-3 2 1 0,-2 1-1 0,6-1 0 16,-1-1 1-16,-5 3-1 0,0-3 0 15,5 1 1-15,-3-2-1 0,-7-2 1 16,3 1-2-16,-6-4-1 0,3 3-2 15,0-3-4-15,-3 3-5 0,-4-3-6 16,5 0-9-16,1 4-9 0,-1-6-11 16,7 2-15-16,-3 2-18 0,3-4-22 15,1-3 1-15,6 2-9 0,1-6-26 0,-1 1 51 16</inkml:trace>
  <inkml:trace contextRef="#ctx0" brushRef="#br0" timeOffset="-201455.63">12837 14641 31 0,'-8'0'41'16,"0"5"-5"-16,-2-5-4 0,-4 5 0 15,6-3-6 1,-2 4-5-16,1 3-4 0,1 3-4 0,8-6-3 16,0 6-2-16,3-9-1 0,1 6 1 15,1-4 2-15,1 0 0 0,6-4 3 16,5 1 2-16,3-2 2 0,2 0 1 15,1-2-1-15,0 1-1 0,1-3-1 0,1 4-3 16,2-3 0-16,3-2-1 16,-8 12 1-16,-1-2 2 0,1 3 3 15,-4-1 2-15,1-2 3 0,-4 10 1 16,5-2 0-16,-8 1 0 0,4 6-2 16,6 0-1-16,1-5-1 0,-6 3-3 0,7 4-2 15,-4-4-2-15,-4 2-2 0,6 2-3 16,0 3-1-16,-7-8-3 0,0 8-2 15,-3-3-2-15,-2-2-3 0,-4 0-3 16,1 0 0-16,-2 5-2 0,-5-9-1 16,-2 6 0-16,-1 3 1 0,1 2 0 15,-3-7 1-15,2 5-3 0,0 0-5 16,-1-6-9-16,1-1-15 0,3-8-22 0,0 7-29 16,5-16 1-16,0-1-13 0,3 0-41 15,6 0 70-15</inkml:trace>
  <inkml:trace contextRef="#ctx0" brushRef="#br0" timeOffset="-200728.87">14029 14556 19 0,'0'15'13'15,"-6"7"-7"-15,-1 4 2 0,-1-4-3 16,-4 10-1-16,2 3 3 0,-9-7 5 16,-1 2 7-16,0 4 5 0,-1-4 5 15,-4 2 3-15,-1-2 3 0,0 3-1 0,-1-1-2 16,4 3-3-16,-4-1-3 0,10-1-4 15,-3 7-1-15,2-3-2 0,-9 1-2 16,-2 1-2-16,3-2-3 0,-8-4-1 16,-2 5-1-16,4 4 0 0,-5-7 0 15,0 10 1-15,4-10 1 0,6-1 2 16,-1-6 0-16,1-1 2 0,3-7-1 16,4 5 1-16,4-5 0 0,1-6-2 15,-5-4 0-15,-1-4-1 0,5-1-2 16,4-3-3-16,4 5-1 0,4-2-3 0,3-2-2 15,-1 2-1-15,4 2-4 0,-1-7-4 16,-4-2-5-16,0 4-6 0,-1-2-8 16,1 0-11-16,6-7-13 0,-3 0-15 15,0 1-19-15,7-1 0 0,3-5-9 16,0 4-22-16,3 0 40 0</inkml:trace>
  <inkml:trace contextRef="#ctx0" brushRef="#br0" timeOffset="-199802.32">14212 14969 55 0,'3'-5'66'0,"0"0"-22"16,4 1-4-16,5-1-6 0,-4 4-12 15,10-4-10-15,-3-2-7 0,1 7-3 16,-3-2-1-16,0 2 2 0,1 2 2 16,-1-2 3-16,0 0 4 0,-1 0 5 15,-4 0 5-15,6-5 3 0,-4-3 3 0,5 1 1 16,0-1 1-16,0-4-1 15,-2-2-3-15,6 1-4 0,-6-5-4 16,2 1-4-16,2-5-4 0,6 4-3 16,-4-7-3-16,-3 3-2 0,8 2-1 0,-2 5-1 15,-7-12 0-15,-2 7 0 0,4 0 0 16,-4 2-1-16,-8 3 1 0,-2 1 0 16,-3 1 0-16,0 1 0 0,-5 6 0 15,-6 1-1-15,-4 1 0 0,-7 4 1 16,-3 5-1-16,1 10 0 0,-1-1 1 0,-3 1 0 15,3 1 0-15,5 1 1 0,-7-10 0 16,5-1 0-16,2 8-1 0,0 3 0 16,0-1 1-16,3 9-1 0,-3-1 0 15,2 1 0-15,0 8 0 0,-2-8 0 16,-1 5 0-16,3-3 0 0,1 7 2 16,4-13 1-16,3 4 2 0,3-1 2 0,4-1 1 15,1-8 1-15,2 0 1 16,0 2 0-16,2-9-1 0,3 6 0 15,0-3-2-15,3-2 1 0,1 1-2 0,7 3 0 16,1-1-1-16,3 0-1 0,5-2-1 16,4 1-1-16,-1-6-1 0,4-1 1 15,8 1-1-15,0-5 0 0,0-2 0 16,2-3-1-16,-2-3 0 0,-3-6 1 16,0-4-2-16,1 3 1 0,2-5-3 0,-3-2-7 15,1 4-13-15,-1-2-29 0,-2-5-50 16,-1 1 28-16,3-4-75 0,-11 1-149 15</inkml:trace>
  <inkml:trace contextRef="#ctx0" brushRef="#br0" timeOffset="-198892.52">15664 14606 114 0,'-6'7'59'0,"-3"-6"-30"0,6 3 9 15,1-4-25-15,1-5-17 0,-3-2-13 0,3-5-6 16,-3 4-6-16,1 0-3 0,-2 3 1 15,-2 5 5-15,-1 0 7 0,-4 0 4 16,4 0 7-16,-4-2 4 0,-3-5 4 16,2-1 0-16,-1-5 0 0,3 1 0 15,-4-2 0-15,3 1 1 0,0 0-1 0,-5-1 0 16,1 1 3-16,-1 5 3 0,4 3 3 16,-4 5 6-16,0 0 2 0,2 5 4 15,-2 3 2-15,1 0-1 0,2 4-2 16,1 3-4-16,10 10-4 0,-4 0-5 15,-5-6-3-15,1 4-2 0,1-1-2 16,0-2 0-16,1-2 4 0,9 2 6 16,-3-3 5-16,6-5 6 0,-1-2 4 15,1 0 4-15,1 0 4 0,6 1 1 0,3-4-2 16,0 1-3-16,7-1-3 0,2-4-5 16,-2-1-3-16,2-2-3 0,10-2-4 15,-4-1-4-15,7-5-2 0,5 1-2 16,0-1 0-16,-1-4-1 0,3 5 0 15,-6-8 0-15,-2-3 0 0,4 3 0 16,-6-5 1-16,-2 8 1 0,2 5 2 16,-2 4 1-16,-5-2 1 0,0 5 1 0,-6 7 1 15,-6-6 2-15,-6 3-1 0,-1-1 0 16,-2 9-2-16,-4 1 0 0,-4 1-3 16,-2 6 0-16,2 6-3 0,-7-6 0 15,-6 4-2-15,2 3 0 0,-2-1 0 16,-5-1 0-16,-1 4-1 0,1-4 1 15,-3-5-1-15,-3 0 0 0,-1 0 0 16,8-2 1-16,-3 1-1 0,2 1-1 0,1-2 1 16,1-1-1-16,-5-4 0 0,-2 4-2 15,-2-2 0-15,4 5-1 0,-5-3 0 16,-2 1 0-16,6 1 0 0,-1-4 1 16,0-4 0-16,4 4 2 0,1-1 1 0,-3-3 0 15,0-2 0-15,5-1 0 16,0 6-1-16,8-8 0 0,0 1-4 15,4-7-8-15,-2 0-12 0,3 0-23 16,1-8-46-16,4 1-1 0,-3-5-8 0,3-1-65 16,-3 3 56-16</inkml:trace>
  <inkml:trace contextRef="#ctx0" brushRef="#br0" timeOffset="-183041.07">9333 8830 18 0,'0'1'11'0,"0"8"-3"16,-3-4 3-16,1 1-1 0,2 1 1 15,0-4 0-15,2 2 2 16,1 0 4-16,0-3 1 0,2 5 2 16,0-7-2-16,-1 0-1 0,2-5-2 15,-2-2-2-15,-1 0-5 0,6 7-2 16,-1-6-4-16,0-3 0 0,1 3-2 0,2-1 0 16,-4 0 1-16,1-6-1 0,1 5 0 15,1-11 0-15,0 2 0 0,0-3 0 16,0-5 1-16,2-3-1 0,1 8 1 15,-3-2 1-15,-2-1 2 0,2 8 1 0,-3 0 2 16,-5 1 2-16,-4 3 0 16,2 1 2-16,2-2-1 0,-6 3 0 15,-1-1-1-15,0 2 1 0,2 8 0 16,1 0 1-16,2 0 0 0,-1 2 0 0,-1 1-1 16,2-3-2-16,-2 0-2 0,2-3-1 15,2 1-3-15,1 0-1 0,-3-3 0 16,-1-6-1-16,-1 2 0 0,7 3 1 15,-10 1 0-15,5-2 0 0,-5 5 0 16,7 1 1-16,-2-4-1 0,-5-2 1 16,-2 2-1-16,2 2 0 0,-2-2-1 15,6 5 0-15,1-2 0 0,0-1-1 0,-7 6 0 16,2-1 1-16,3 3-1 0,-5-4 0 16,1 1 1-16,4 3-1 0,-1 2 1 15,3-9 0-15,0 4 0 0,0-2 1 16,3 6 3-16,-1 1 3 0,-1 0 2 0,6-6 4 15,0 13 1-15,5-1 2 0,-6 5-1 16,-1 2-2-16,2 4-3 0,-4 1-2 16,-6 3-2-16,-2 2 0 15,0 6-1-15,5-8 1 0,-2 7 1 0,4-3 0 16,-9 0 2-16,7-7 0 0,4 0 2 16,-8-5-1-16,1 7 2 0,-2-7-1 15,0 1 0-15,-2 4-2 0,-1-1 0 16,1 1-2-16,-1 2-2 0,-2-7-1 15,-4 5-1-15,11-2-1 0,-4-3 0 16,7-6-1-16,-3 6-1 0,10-5 1 0,-7-4-1 16,0 1 0-16,5-2 1 0,-5 0 0 15,-2-5 0-15,2 5-1 0,-3-1 1 16,3-3 0-16,-7 3-1 0,0 1 0 16,4-4-1-16,-2 1-3 0,2 0-5 15,-2-4-8-15,1-3-9 0,-1 0-12 16,0-2-18-16,-3-4-25 0,-2 1-10 0,3-10-2 15,4 0-35-15,-1-9 4 0</inkml:trace>
  <inkml:trace contextRef="#ctx0" brushRef="#br0" timeOffset="-182596.49">9243 8911 50 0,'-7'-5'61'0,"4"5"-28"16,-1-1 0-16,4 2-3 15,5 4-18-15,2-3-5 0,3 10-7 0,-1-4 0 16,-1 1 0-16,-6 2 0 0,3-2 1 15,-5 2-1-15,-2-4 1 0,-1 3 1 16,-4 2 3-16,4 1 5 0,-2-6 5 16,-4-1 6-16,2 1 7 0,4-7 5 0,-4 0 4 15,4 0-1-15,3 0-2 16,0-7-5-16,3 2-5 0,2 2-6 16,5-4-5-16,6-3-6 0,0 2-2 15,4-7-3-15,7 7-1 0,3-4-1 0,0 4-1 16,4-2 1-16,-1 1-1 0,-4 1 0 15,1-2 1-15,1 3 0 0,-6-1 1 16,4 1-1-16,-6 0 1 0,2-1-1 16,-5-2 1-16,1 7-2 0,-5-2-4 15,1-2-9-15,-4-1-14 0,1 3-17 16,-1-4-19-16,-1 3-14 0,1-8-8 16,2 6-30-16,0-12 5 0</inkml:trace>
  <inkml:trace contextRef="#ctx0" brushRef="#br0" timeOffset="-181782.89">10309 8549 82 0,'-15'6'69'0,"2"1"-32"15,-4 0 3-15,7-4-10 0,5 1-30 0,-3 1-9 16,3 1-5-16,0 1-2 0,-9 1 1 16,4-1 1-16,-6 0 8 0,-3-1 13 15,-4 3 10-15,6-3 8 0,-1 6 4 16,3 1 5-16,-2 6 1 0,0-4-1 15,2 5-5-15,-8-5-5 0,-1 3-5 16,-6-1-4-16,-3-4-4 0,5 6-2 16,-6-4-2-16,6 3 1 0,3-1 0 0,1 6 2 15,-1-3 1-15,3 2 2 0,1-3 0 16,-3 2 0-16,4 1-1 0,3 3-1 16,-3-2-3-16,5 8-1 0,-1-10-3 15,2 4-2-15,13-8-2 0,-4 8 0 16,3-8-1-16,4 1 0 0,-2-6 0 15,11-4 0-15,-2-8 1 0,2-1 0 16,4 1 0-16,7-5 0 0,-2-2 0 0,7-5 0 16,0-1 0-16,1-7 1 0,2-4-1 15,-1 4-1-15,2 0 1 0,4-1 0 16,2-3 0-16,0 2-1 0,5 1 1 16,-5-6 0-16,-4 2-1 0,-1 3 1 15,-4-3-1-15,2 3 0 0,2 2 0 16,-7-1 0-16,4-1 0 0,-3 3 1 15,-6-1 0-15,-5-5 0 0,1 5 1 16,-6 4 1-16,-9 1-1 0,-1-2 1 0,-8 8 0 16,0 3 0-16,-6 4-1 0,-8 2 1 15,-4 3-2-15,2 7 1 0,-3 6-1 16,-4 2 0-16,4 4 0 0,-5-2 0 16,0-4 0-16,-6 8-1 0,1-4 0 15,-3 0 0-15,7 3-3 0,-6-3-7 16,6 0-6-16,3 0-9 0,3-6-11 0,0-7-20 15,5-1-27-15,7-6 8 0,4 0-31 16,2-5-73-16</inkml:trace>
  <inkml:trace contextRef="#ctx0" brushRef="#br0" timeOffset="-181003.09">10677 8642 14 0,'-3'9'13'0,"-4"2"-6"0,1-2 1 16,1-4-1-16,3 2-4 16,-3-7 3-16,0 6 6 15,1-6 4-15,1 5 4 0,0-10 4 16,-1 10 1-16,4-8 2 0,4 6 1 15,-3-3-2-15,1 0-3 0,-2 0 0 16,5 7-2-16,0 1 0 0,-1 1 0 16,-1-1-3-16,4 4-2 0,-7-4-1 15,1 10-1-15,1 2 0 0,-2 1 1 0,3 5 0 16,-3-4-1-16,-3-4-1 0,6-4-1 16,-6 6-1-16,3 2-1 0,-2-2-2 15,1 0 0-15,-3 1-2 0,3-2 1 16,-4-6-1-16,1-5-1 0,1 6-1 15,1-7-1-15,-3-1-1 0,-2 1-1 16,4-2 0-16,-5-3-1 0,-1 3 0 0,4-5-1 16,-3-4 0-16,0 3 0 15,1-6 0-15,5 0 0 0,1-6 0 16,1 5 1-16,1-9-1 0,1 7 1 0,6-7 0 16,1-5 0-16,-1 2-1 0,2 0 1 15,-3 0-1-15,3 0 0 0,-4 10 1 16,1-8-1-16,2 4 0 0,-1 4 1 15,2-6 0-15,0 1 0 0,3 6 0 16,1-11 1-16,-3 2 0 0,-1-2 0 16,5-2 0-16,-3 0 1 0,7 9-1 0,-4-4-1 15,5 9 1-15,0-1-1 0,-4 4 0 16,-2 4 0-16,-2-3 0 0,-4 4 0 16,-1 5 0-16,3 4-1 0,-2 1 0 15,4-2 1-15,-4 6 0 0,2-6-1 16,-8-1 1-16,-1 3-1 0,4-2 1 15,4 2 0-15,-3 7-1 0,1-4 0 0,-2 0-2 16,2-4-4-16,-5-3-15 16,3-1-23-16,0-8-34 0,5 1 18 15,0 2-62-15,5-6-90 0</inkml:trace>
  <inkml:trace contextRef="#ctx0" brushRef="#br0" timeOffset="-180225.55">11267 8743 45 0,'2'6'38'0,"1"-4"-14"16,6 5 1-16,-3-6-7 0,8 4-3 16,-7 2-4-1,6-5 0-15,-3 4 2 0,0-1 5 16,-3 4 3-16,-1 3 4 0,-6 1 0 15,5-1 2-15,-5 3 0 0,2 0-1 16,-4 0-2-16,1 3 0 0,-6 2-1 0,4 0 0 16,-4 2-1-16,5 1-4 15,1-6-2-15,1 3-3 0,0 0-4 16,3 0-4-16,0-5-2 0,-1 9-2 16,3-9-1-16,-2 0 0 0,-3 3 0 0,4-3-1 15,-3-3 1-15,1-2 0 0,-2-3 0 16,0-2 0-16,3-5 0 0,-1 0 2 15,0 0 0-15,3 0 0 0,1-2 1 16,-1-1 1-16,2-1 0 0,2-6 0 16,-1 2 0-16,4 0 0 0,3-4 0 15,-2 0-1-15,2 5 0 0,-2-1 0 16,4 1-1-16,-3-1 0 0,1 6-2 16,5-4 1-16,-5-1-1 0,0 0 1 0,-2-3 0 15,-3 4 2-15,-7-3 3 0,1 3 2 16,4-3 1-16,-1 3 1 0,-5-6-1 15,4 3 0-15,-1-2-2 0,0-4-2 16,2-4-3-16,3 6-1 0,3-2-1 16,2-3 0-16,-1 2-1 0,1-2 0 15,-3 1-4-15,1 1-9 0,-1 4-24 16,-4 0-58-16,-1 6 36 0,-7-1-69 0,0-5-194 16</inkml:trace>
  <inkml:trace contextRef="#ctx0" brushRef="#br0" timeOffset="-179990.55">11824 8789 23 0,'-7'0'4'0,"7"-5"-17"0,4 5-1 16</inkml:trace>
  <inkml:trace contextRef="#ctx0" brushRef="#br0" timeOffset="-179589.66">11714 8893 60 0,'-5'0'71'0,"1"2"-18"0,4-4-3 0,0 2-5 16,0-2-10-16,2 2-10 0,0-3-8 15,-2 1-4-15,1 2-4 0,1 0-3 16,-4 0-2-16,6 7-2 0,-1 1-1 16,-3 11 0-16,9-4-1 0,-4 5 0 15,-2 3 0-15,4-6-1 0,-11-4 1 16,4 1 0-16,4-1 2 0,-6-1 4 0,4-2 5 15,1 3 5-15,0-1 2 16,4-4 0-16,-7-3 0 0,5 2-1 0,-3-2-4 16,3-3-6-16,0 3-4 0,-2-4-2 0,10 6-1 15,-1-5 0-15,-7-2 0 16,5 0 0-16,2 0 0 0,-4-2 0 16,4-3 1-16,-2-2 0 0,3 1 1 15,1-3 0-15,-1 3 1 0,-1-6 3 0,-1 4 1 16,-1-6 1-16,2 6 0 0,2-9 0 15,-1 0-1-15,-1-1-2 0,-2 1-2 16,-2-13-2-16,5 9-1 0,-1 5-3 16,-4-9-3-16,4 5-5 0,2 5-7 15,-14-5-11-15,5-6-13 0,1 5-13 16,-2 3-24-16,1-2 2 0,-4 0-11 16,3 5-19-16,-3-7 39 0</inkml:trace>
  <inkml:trace contextRef="#ctx0" brushRef="#br0" timeOffset="-178812.33">12668 8806 70 0,'0'-1'74'16,"0"-4"-28"-16,0 1-2 15,0-6-9-15,0 2-12 0,-3 3-11 0,-2-2-8 16,-2 5-2-16,-3 2 0 16,-3 0 3-16,-5 7 4 0,-2 0 3 0,-6-1 5 15,-2 1 3-15,-2 5 4 16,3-2 3-16,-3 7-1 0,2-4-1 0,1 4-1 16,2 1-2-16,0 2-2 0,1-5-4 15,-2 0-4-15,6 4-2 0,6 2-2 16,-4-1-3-16,1 2-3 0,4 3-1 15,3-3-1-15,-4-5 0 0,3-1-1 16,2 3 0-16,-1-3 0 0,4 3 0 16,-1-1 1-16,7-8-1 0,0 2 0 15,-2-7 0-15,4-3 1 0,3 3-1 16,3-4 0-16,2-1-1 0,4 0 1 0,2-5-2 16,3 5-1-16,-1-6-3 0,7-3-2 15,-1 1 0-15,2-4-1 0,-2-1 0 16,1-1 1-16,-3-1 3 0,-4-3 1 15,-5 3 3-15,2-3 1 0,0 1 1 0,4-2 0 16,-4-1 0-16,2 2 0 0,-1-5 0 16,-1 1 0-16,-1-3 0 0,2 6 0 0,-1-7 0 15,1 6 0-15,-3 1 0 16,-3 1 0-16,-2 10 0 0,1 8 1 16,-6 6-1-16,-3-2 1 0,-3 12-1 15,-1 8 1-15,-6 2 0 0,0 3-1 16,-6 8 1-16,-5-1-1 0,5-1 0 15,-1-1 1-15,-3-2-1 0,10 3 0 16,-2-3 0-16,9-4 0 0,0-1 1 16,1-6 0-16,-3-4-1 0,12-7 1 0,-7-1 1 15,11-3-1-15,-2-2 0 0,-1-4 0 0,10 0 0 0,2-12-2 16,0 3-1 0,2-12-7-16,10-4-10 0,0-2-9 15,-4-6-14-15,2-3-14 0,10 3-16 16,-5-7-1-16,-4-2-9 0,-1 0-12 0,-4-3 47 0</inkml:trace>
  <inkml:trace contextRef="#ctx0" brushRef="#br0" timeOffset="-178307.08">13193 8783 193 0,'9'8'80'0,"-1"-3"-33"0,-5-8 15 15,14 10-37-15,-3-2-9 16,-1 1-7-16,0 1-7 0,-1 0-3 16,-4 1 1-16,2 2 1 0,-6-2 0 15,2 1 1-15,-4-3 0 0,0 1 2 16,1 5-1-16,-5 1 2 0,-1-3 1 16,1 9 1-16,-1 2 2 0,0-1 0 15,3-1 1-15,-7-4-2 0,4 5-1 16,-2-8-1-16,-9 1-4 0,3-3-1 0,-3 7-3 15,6-7-1-15,1 0-2 0,6-9-1 16,1-1 0-16,0 0 1 0,3-11-1 16,2-6 2-16,2-8 1 0,1-2 1 0,2-1 2 15,-3-11-1-15,-4 2 1 16,4 6 0-16,-2-11-1 0,1 0 1 16,3 4-1-16,1 3 1 0,5-5-1 15,-2 4 0-15,4 5 0 0,1 4 1 0,2-2 0 16,-1 8 0-16,8 2 1 0,-6 6 0 15,3 6 0-15,1 7 1 0,-4 2 2 16,0 5 0-16,-3 6 0 0,-3 5 2 16,-2 2-1-16,-3 1 1 0,0-1-1 15,2 1 0-15,-4 4-2 0,1-5-1 16,-2-4 0-16,3-1-2 0,0-2-1 16,3-11-2-16,-3 1-6 0,-2-3-14 15,4-7-27-15,-2 1-24 0,-3-8 12 0,4 1-58 16,-4-6-57-16</inkml:trace>
  <inkml:trace contextRef="#ctx0" brushRef="#br0" timeOffset="-177550.86">14374 8480 192 0,'5'-1'64'16,"-7"-9"-38"-16,2 8 8 0,0 2-53 0,0 2-22 16,-5 3-4-16,0 6-1 0,-5 3 3 15,-2 1 9-15,-3-4 25 0,4 3 31 16,-3-4 21-16,1 1 10 0,-1-2 6 15,4 3 2-15,-1-4-3 0,-1 0-8 16,-1 4-12-16,4 1-10 0,-2 1-8 16,-3 6-5-16,-3 0-4 0,-1 2-3 15,-4 3-3-15,-3 3-1 0,4-3-1 0,2 2 0 16,-1-5-1-16,5 6-1 0,3 0 0 16,2-3 0-16,4-4 0 0,-3-1 0 15,8-2-1-15,-1-8 0 0,2 3 0 16,0 2 0-16,3-3-1 0,1 1 0 15,1-6 0-15,0 0 0 0,0 0-1 16,0-1 0-16,1-6 1 0,1 0-1 16,-2-6 1-16,5-1-1 0,2-8 0 15,0-5-1-15,4-5 0 0,9-4-1 0,-5-2-1 16,4-5 0-16,3-2 0 0,-1 3 1 16,-1-7 1-16,0-3 0 0,-1 2 1 0,-2 2 1 0,-6-7-2 0,1 8-3 31,1 1-5-31,-4 4-4 0,-3-5-5 15,0 12-2-15,-3-4 1 0,-1 9 2 0,-4-1 4 16,0 9 5-16,1 2 6 0,-4-2 6 16,-2 6 4-16,2-1 2 0,-2 4 3 15,2 4 2-15,0 0-1 0,-1 2-1 16,-1 2-2-16,-1 3-1 0,-2 2-3 16,-2 3-2-16,-3 3 0 0,1 2 2 15,-2 5 2-15,-3 7 2 0,-1 6 1 16,-3-1 1-16,3 3 0 0,-2 4-1 15,2-9-1-15,5 1-3 0,2 6-2 0,1 0 0 16,2-2-2-16,0 0 0 0,2 5 0 16,-1-6-1-16,1-2 0 0,3-2 0 15,3-2-1-15,4 2 1 0,0-1-1 16,8 9 0-16,0-6 0 0,3 5 0 16,9-4 0-16,5-6-1 0,-1-7 1 15,15-4-1-15,-1-1-4 0,-3-9-22 0,6-6-52 16,6-2 35-16,1-8-57 0,5-5-195 15</inkml:trace>
  <inkml:trace contextRef="#ctx0" brushRef="#br0" timeOffset="-163424.68">6580 16420 7 0,'5'1'17'0,"-2"-1"12"0,4 4 1 16,-2-4 5-16,-4-4 2 0,6 8 3 0,0-4-1 16,-1-4-2-1,1 4-3-15,-2-1-5 0,3-5-4 16,4 5-3-16,0-6-4 0,3 2-3 16,2 2-3-16,-1-9-3 0,-6 4-2 15,9-6-3-15,-1-4-2 0,0-2 0 0,3 5-1 16,-1-5-1-16,-2-7 1 0,-3 5-1 15,-2-3 0-15,-1-8 1 0,0 6-1 16,1 0 0-16,4 1 0 16,0 4-1-16,-2 0 1 0,0-3-1 0,-4 10 1 15,-2 2-1-15,-4-7 0 0,-2 6 1 16,4 1 0-16,-2 1 0 0,-5 2 0 16,2-3 0-16,1 4 0 0,0-1 0 15,-3 4-1-15,4-3-1 0,-3 3 0 16,1-6-2-16,-2 4 0 0,5-6 0 0,-3 6 0 15,1-6 1-15,-1 3 1 0,-1 2 1 16,-1-1 1-16,0 4 3 0,-1 2 2 0,-1-2 4 16,2 6 3-16,-3 0 2 15,1 0 1-15,0 1-1 0,-1 4 0 16,3 4-3-16,-3-1-4 0,-1-1-1 16,-2 4-3-16,4 3 0 0,-3 6 2 15,1 0 1-15,1 5 3 0,-4-8 1 0,1 3 2 16,-1 0 2-16,0 0 2 0,1 7 1 15,4-1 0-15,2 1-1 0,-2 2 1 16,-3-1-2-16,-1-3-2 0,6 3-1 0,-5 6-2 16,3-7-3-16,-5 6-1 15,1 6-2-15,4-4 0 0,-5 0-2 16,2 5 0-16,-1 0 1 0,-1 0 1 0,-2 0 2 16,3 4 2-16,1 1 2 0,-2-3 2 0,5-4 1 15,-3 2 0-15,5-10 0 16,-1-1-2-16,-1 2-2 0,-1-6-2 15,3-1-2-15,3 8-2 0,-1 1-1 0,-2-5-1 16,0 4-1-16,0-2-1 16,0-3-2-16,-2 0-1 0,-1-1-2 15,3 1-1-15,-4 0-3 0,1-5-2 16,3-4-1-16,-2-5-2 0,-3 1-3 16,4-6-4-16,1-1-4 0,-5 0-6 0,-2-2-10 15,0-5-12-15,1 0-16 0,2-5-21 16,1 0-6-16,3-4-6 0,-2-6-30 15,2-3 20-15</inkml:trace>
  <inkml:trace contextRef="#ctx0" brushRef="#br0" timeOffset="-162819.13">6526 16827 69 0,'-3'7'50'0,"-2"-4"-23"0,5 1 3 16,-2-4-9-16,4 0-11 0,3 3-5 16,-4-8-4-16,8 5 0 0,4-2 0 15,0-3 2-15,1 0 4 0,-1-1 4 16,-1 2 6-16,-2-6 5 0,3 7 6 15,4-7 5-15,-4 2 2 0,2 1-1 16,6 0-2-16,-5 0-3 0,1 7-3 16,0-6-5-16,-1 7-3 0,-2 3-3 0,1-4-1 15,-3 1-2-15,-1 1-1 0,8-2 0 16,-6 5-1-16,2 2 0 0,-2-2 1 16,1-3 0-16,4 4 0 0,-1 1 1 15,0-5-1-15,3-2-1 0,1-2-1 16,-6 0-1-16,6-3-2 0,-5-1-2 15,6-3-1-15,-4-1-1 0,4 7-1 16,0-4 0-16,-4 2-1 0,-1 0 0 0,1 3 0 16,-4-6 0-16,-1 6-2 0,0 4 1 15,1 0 0-15,1 3-1 0,-2-4-2 16,-1 4-3-16,1-3-4 0,1 0-6 16,1-6-11-16,0-1-19 0,7-1-29 15,-6 2-23-15,6-7 8 0,-2 4-58 16,5-1-30-16</inkml:trace>
  <inkml:trace contextRef="#ctx0" brushRef="#br0" timeOffset="-160696.4">7345 17260 37 0,'4'-8'32'15,"1"-4"-7"-15,1 4 1 0,4-1-3 0,-1-2-6 16,-1 4-3-16,-3-1 1 16,-3 1 2-16,3 0 2 0,-10 4 2 15,5 1 2-15,3 2 0 0,-8 0-1 16,7-1-2-16,-6 2-5 0,6-2-6 16,5-3-3-16,-6-6-4 0,-1-3-2 0,12-2 1 15,-5 1-1-15,1-6 0 0,-3 7 1 16,2-5 2-16,1 4 3 0,4-6 1 15,-4 2 1-15,7 6 2 0,-1-1 0 16,-3-4-2-16,4 9-1 0,-1-1-2 16,-4-9-2-16,-2 3-1 0,1-2-1 15,-3 1-1-15,1 0 0 0,3 6 0 0,0-5 0 16,-2-5 0-16,-1 2 0 0,0 3 0 16,-2-5 0-16,1 6 1 0,1 1 0 15,-5-2-1-15,3-5 1 0,-4 2 0 16,5 3-1-16,-6 1 1 0,0 1 0 15,-2 8 0-15,-2 1 1 0,4-1-1 0,-3 5 0 16,0-1 0-16,-4 1 1 16,0 1-2-16,1-2 1 0,-1 2 0 15,0 6 0-15,1-5 1 0,-1 3 3 16,2 2 3-16,-2-1 2 0,1 1 3 0,1 0 3 16,0 1 3-16,1 9 0 0,-6-4 0 15,4-5 0-15,-1 14-3 0,-7-3-1 16,6-3-3-16,1 3-2 0,1 6-3 15,-1-10-1-15,2 5-2 0,2-5-2 16,-1 3 0-16,-1-9-1 0,0 6 0 16,4-2-1-16,-1 4 2 0,2-2-1 0,0 5 0 15,5-7 0-15,0 2 1 0,0 0-1 16,0 2 0-16,5-2 0 0,-2 3-1 16,-1-4 1-16,1 1-1 0,-1 3 0 15,0-4 1-15,0 1 0 0,-1-2 0 16,1-3 1-16,0 2 1 0,-1-6 1 15,1-1 0-15,3 2 0 0,-2 0 0 0,-1-4-1 16,3 4-1-16,2-2 0 16,-4-5-1-16,5-2-1 0,1-1 0 0,-1 1 0 15,1-5 1-15,-3-4-1 0,-2-3 1 16,-3 4-1-16,1 0 1 0,-2-3 0 16,-2 3 0-16,-1-3 0 0,0 1 0 15,-2-3 0-15,0 3 0 0,0 2 1 16,0-2-1-16,0 1 0 0,-2 2 0 15,0-2 0-15,1 2 0 0,-6 3 0 0,0-1 0 16,4-1 0-16,-9 1 0 0,1 2 1 16,-3-2-2-16,-1 5 1 0,-3-3 0 15,4 5-2-15,1 0 1 0,-4 0-2 0,-1 5-2 0,1 0-6 16,1 4-10 0,-5-2-17-16,6 6-26 0,2-3-40 15,0 3 15-15,-1-1-61 0,4-5-102 0</inkml:trace>
  <inkml:trace contextRef="#ctx0" brushRef="#br0" timeOffset="-159886.68">8514 16032 52 0,'-3'6'54'0,"3"-6"-24"15,0 0 0-15,-2-3-5 0,0 1-11 16,-1 4-5-16,-4-4 0 0,5 2 2 15,-4 7 6-15,-3 0 7 0,-1-1 6 16,-3 1 3-16,0 3 2 0,-4-3 0 0,-1 3-2 16,-3-2-3-16,1 4-4 15,0-4-3-15,0 1-2 0,4 2-1 0,-3 3 0 16,4-1 0-16,-3 0 1 0,-2 8 0 16,-7-5-1-16,5 4 0 0,0-1-1 15,-3 2-2-15,-1 3-3 0,6 3-1 16,0 1-3-16,-2 0-2 0,0 4-2 15,5 2-2-15,-4-3-1 0,7 1-2 16,1 8 0-16,3-6-1 0,5-4 0 16,0 0 0-16,3-7 0 0,2 4 0 15,-5-7 1-15,5 3-1 0,3 1 1 16,-6 3 1-16,10-12 0 0,-1 3 1 0,4-3 0 16,-1-3 0-16,3-1-1 0,-2-1 0 0,1 2-2 0,-1 2 0 15,9-6 0 1,-4 4-2-16,-2-6-2 0,1 1-4 0,6 0-9 15,-4-4-11-15,4-3-18 16,0 5-27-16,2-3-39 0,0-2 1 16,3-2-13-16,-5-3-54 0,3 2 83 15</inkml:trace>
  <inkml:trace contextRef="#ctx0" brushRef="#br0" timeOffset="-159458.37">8537 16490 114 0,'-13'18'73'0,"3"-5"-26"0,5 1 4 15,5-1-19-15,2-1-12 16,1-4-8-16,0 1-7 0,2 2-1 16,0-4 6-16,2 6 9 0,0-4 8 15,3 6 6-15,1 3 4 0,1-4 6 16,0-1-1-16,1 7-5 0,1-7-6 16,-4-1-7-16,-2 3-7 0,0-2-5 15,-3-4-4-15,7 4-3 0,-4 1-3 0,1-8-1 16,2 6 0-16,-2-9-1 0,-6 2 1 15,4-5-1-15,-1 2 0 0,6 3 1 16,0 0-1-16,3-3 0 0,-5 4 0 16,5-4-1-16,0 1-2 0,-2 1-5 15,4 1-9-15,-2 3-11 0,-3-3-13 16,-2 2-16-16,-2-7-15 0,-1 0-14 16,0-7-8-16,-1-1-6 0,1-2-6 15,3 1 10-15</inkml:trace>
  <inkml:trace contextRef="#ctx0" brushRef="#br0" timeOffset="-159060.69">9051 16303 116 0,'-19'6'72'15,"9"3"-25"-15,0-3 3 0,0 3-20 16,3-1-14-16,4 4-13 0,-4-6-12 16,1 6-5-16,-4-4-1 0,0 4 3 0,-7-2 3 15,3 7 7-15,-1-2 12 0,-1 3 11 16,-4-1 7-16,3 1 7 0,-5 6 5 15,-3-4 2-15,7 5-3 0,-9 0-4 16,0-3-7-16,6 8-6 0,-6-3-7 16,-3 4-7-16,0 3-3 0,1-4-4 15,-3-10-2-15,6 5-2 0,1-5-2 16,1 2 0-16,4-2-2 0,-7 1-2 0,6 3-4 16,1-9-3-16,-2-7-9 0,3 4-11 15,11-10-25-15,3 1-19 0,3-1 7 16,2-9-44-16,7 7-34 0</inkml:trace>
  <inkml:trace contextRef="#ctx0" brushRef="#br0" timeOffset="-158387.33">9397 16007 56 0,'-7'11'86'0,"2"-2"-26"16,0-4-8 0,2-5-3-16,3 3-22 0,0 2-10 15,1-5-10-15,3 7-7 0,-1-2-1 16,0 3 1-16,2 2 0 0,0 0 1 0,2-1 1 15,-4-4 5-15,1 5 5 0,2 3 3 16,-2 4 5-16,-3-2 5 0,6 0 2 16,-5 3 1-16,3-1-2 0,3 1-3 0,-3 2-2 15,2-1-3-15,5 4-5 16,-2 1-2-16,1-8-2 0,-2 6-3 16,1 1-3-16,-5-1 0 0,5 5-2 15,-5 5 0-15,-2-4-1 0,5 2 0 16,-3 2 0-16,-3 1 1 0,-2-4-1 15,-2 4 0-15,4-6 1 0,-2 1 0 0,-3-3 1 16,-1-5 0-16,-2 7 0 0,2-5 2 16,-6-9 0-16,2 7 1 0,0-1 0 15,-1-4 0-15,-1 5-1 0,-5 0 0 16,2-3-1-16,-1 1-1 0,-4 2-1 16,1-2-1-16,6 4-2 0,-1-2 0 15,-1 2-1-15,-3-2-2 0,-4-5-2 16,7 2-2-16,-2-2-3 0,3-2-4 0,4 0-5 15,3-4-6-15,-2 3-7 0,1-12-8 16,2 1-19-16,-1-1-22 0,0-1 9 16,4-11-31-16,-1 3-63 0</inkml:trace>
  <inkml:trace contextRef="#ctx0" brushRef="#br0" timeOffset="-156694.18">10216 16411 18 0,'-9'-5'19'0,"3"5"4"16,-6-7 0-16,5 7 2 0,4 0 3 0,3 0 4 15,-3 0 3-15,-4 2 0 0,-3 3 1 16,0 2-1-16,-7 0-3 0,-1-1-5 15,6 8-5-15,-1-3-5 0,3-1-1 16,0 2-2-16,1-5 0 0,1-1 1 16,3-4 1-16,-2 0 2 0,1 1 2 15,-1-3 0-15,4 2-1 0,-2-2-2 16,0-2-3-16,5 2-2 0,0 0-2 0,3-3-3 16,0 3-2-16,4 0-1 0,0 3 0 15,6-1 0-15,-3-2 0 0,2 1 0 16,-2-1 1-16,3 0 1 0,-3 0 1 15,10-1 1-15,0 1-2 0,5-2 1 16,-5-1-2-16,9 3 0 0,-9-2-1 16,-2-5-2-16,-1 6 2 0,8-3 1 15,-7 4 1-15,6 0 1 0,-4 0 0 16,0 5 1-16,2 0-1 0,-2-1 0 0,-9 1-2 16,5 1-2-16,-1-6 0 0,-2 7-1 15,0-2-1-15,1-3 1 0,-3-1-1 16,-4 3 0-16,0-1 1 0,-2 2 1 15,-2 0 0-15,4-3 0 0,-4 5 1 16,-1-2-1-16,-2-2 0 0,-2 2-2 0,-1 2-1 16,-4-6-4-16,0 6-4 0,-3-2-5 15,0 2-6-15,0 4-8 0,-5-1-7 16,-1 2-9-16,1-4-10 0,-4-1-12 16,2-2-22-16,4-5-7 0,3 0 0 15,2-3-33-15,1-1 5 0</inkml:trace>
  <inkml:trace contextRef="#ctx0" brushRef="#br0" timeOffset="-156124.55">10034 16812 56 0,'-10'15'51'16,"0"-1"-20"-16,1-9 0 0,4 1-9 15,-2 1-7-15,6-7-7 0,-4 5-4 16,3-5 1-16,2 0 6 0,-5 3 7 15,2 2 7-15,-1-5 7 0,1 0 7 16,3 0 5-16,-3 5 0 0,1-8-3 0,2 6-6 16,2-6-6-16,4 8-5 0,-2 2-6 15,2-7-5-15,-2 2-3 0,1-2-2 16,1 1-1-16,3 6-1 0,1-2-2 16,3-3-1-16,2 1-1 0,-3 4 1 15,-2-1 1-15,2-4 2 0,-6 5 2 0,8-7 2 16,-1 6 2-16,-3-6 2 0,10 0 0 15,4 0 0-15,-8 0 0 0,8-5-1 16,1 4-2-16,-5-6 0 0,0 5-2 16,7-3-2-16,-4 5 0 0,2 2-1 15,-5 1 0-15,4-1 0 0,-8 3 1 16,1-3-1-16,-2-1 2 0,-1 3-1 16,2 2-1-16,-2 1 0 0,-1 1 0 15,0-1-2-15,-1 0 0 0,-5 1-1 16,-2-3-1-16,-4-3 1 0,1 1-1 0,-2-1-1 15,3 3-1-15,-1-4-1 0,-2 4-3 16,2-3-8-16,-2-2-15 0,0-5-27 16,0 3-68-16,0-4-3 0,-2-1-5 15,0 2-97-15,-4-2 53 0</inkml:trace>
  <inkml:trace contextRef="#ctx0" brushRef="#br0" timeOffset="-126256.66">11406 16760 47 0,'4'5'49'15,"-4"4"-14"-15,5-4-3 0,0-5-5 16,0-5-8-16,1 2-7 0,4-3-5 16,-1 0-2-16,-3-8 1 0,4 4 6 0,-1-1 5 15,-4 4 7-15,1 2 6 0,3 2 5 16,-3-2 3-16,3 3-1 0,-2-3-3 16,-2 3-6-16,1-3-7 0,1 4-6 15,1-9-5-15,2 6-4 0,2-2-2 16,1-4 0-16,-1 3-1 0,1-3 0 15,1-7 1-15,1 2 2 0,3-2 0 16,1-1 1-16,-4-4 0 0,0 2 0 0,-2-5-1 16,-1-7-2-16,-2 2 0 0,3 4-2 15,1-3 0-15,-1-1-1 0,-1 8-1 16,3 1 1-16,-4-1-1 0,-1 2 0 16,6 1 0-16,-6-1 1 0,1-5-1 15,-2 2 0-15,2 3 1 0,-1 0-1 16,2-5 0-16,-4 5 0 0,-1 0 0 15,0-2 0-15,-4 0 0 0,0 2 1 0,-3 5-1 16,0 3 1-16,0 11 1 16,-3-6 0-16,-4 4 1 0,2 3 1 0,-1 5 0 15,-1-4 0-15,-5 9 1 0,6 0 0 16,-4 2-1-16,-2 8 1 0,-5-5 0 16,4 10-1-16,-6 2-1 0,-1 1 0 15,2 1 0-15,-4 3-1 0,-3-2 0 16,5 1 0-16,-3 3 0 0,-2-1 1 0,1-4 0 15,8 11 0-15,-11-7 1 16,5 2-1-16,2 0 0 0,-2 4 0 0,4-6 0 16,4 6 0-16,1-9-1 0,0 3 1 15,4 1 0-15,-4-6 0 0,1-3 0 16,4 10 0-16,1-8 1 0,-1-2 0 16,6-3-1-16,2 5 0 0,4-12-1 0,-4 0 0 15,6 1 0-15,3 1-2 16,1-4 0-16,0-1 0 0,1 3 0 0,1-1 0 15,3-6 0-15,0-1 0 0,4-1 1 16,-1-6 0-16,5-1 0 0,-4-1 0 0,9-3 0 16,1-2 0-16,-3-3 0 15,1-8 0-15,2 3-1 0,-4-9 0 16,1 1 0-16,8-2 0 0,-2 3-1 0,-1 0 1 16,-1 2 0-16,0 0 0 0,-3 2-1 15,-2-2 1-15,-1-5-1 0,-4 1 0 16,0-1 1-16,0-3-1 0,-3 8 1 15,-4-5 0-15,-5 8 0 0,-3-3 1 16,-5 5 1-16,-1-2-1 0,-3 9 1 16,-2-5 0-16,-6 4 1 0,-5-1-1 15,-1 7-1-15,-4-1 1 0,-1 4 0 16,-4 5-1-16,0 2 1 0,-5 5 0 16,-4 1-1-16,-1 4 1 0,-3 3 0 15,-7 5-1-15,2 5 0 0,3-3-1 0,-6 5 0 16,6 6-3-16,3-8-5 0,-1-3-8 15,3 8-10-15,7-3-12 0,-1-12-13 16,0 2-17-16,11-4-29 0,4-15-7 16,6 4-1-16,6-4-34 0,1-3 11 15</inkml:trace>
  <inkml:trace contextRef="#ctx0" brushRef="#br0" timeOffset="-125081.31">12600 16468 50 0,'0'-2'45'0,"-2"1"-19"16,-3-4 2-16,-1-2-5 0,2 5-8 16,1-3-6-16,-4 0 0 0,5 4 1 15,-3-4 2-15,2 3 3 0,-2 0 5 16,-2-3 4-16,1 4 4 0,-3 1 3 15,4-5 0-15,-6 5 1 0,4-2-3 0,0-2-1 16,-1 3-2-16,1 1-2 0,-3-5-1 16,5 5-4-16,0 3-3 0,-2-1-1 15,7-1-5-15,-1 5-4 0,1-1-3 16,1 3-1-16,-1-1-2 0,7 6 0 16,-2 0 0-16,-3 2 0 0,5-6 0 15,3 2 0-15,-2 3 1 0,0-3 0 0,1-2 2 16,-3 4 2-16,-1-4 3 0,-3 2 2 15,5 4 1-15,3 4 2 0,0-6 0 16,0 2-1-16,-4-2-3 0,-2 1-2 0,3-2-1 16,-1 1-3-16,1 0-1 15,3 2 0-15,-3-6-2 0,-1 9 1 16,1-5-1-16,0 2 0 0,-1-1 0 16,3-1 1-16,-3 1-1 0,1-3 0 15,1-2 0-15,1 2 1 0,-2-2-1 0,3-3 0 16,-2 6 1-16,-1-5-1 0,-1 1 1 15,-1 2 0-15,-3 2-1 0,0-10 1 16,1 4 0-16,0-1-1 0,-3 0 1 16,0 2-1-16,0 0 0 0,5-1 1 15,-5 4-1-15,2 2 0 0,-2-5-1 16,3 4 1-16,1-2 0 0,2-8 0 16,-1 3 0-16,0-4 1 0,2 3 0 0,-4-3 1 15,6-2 1-15,-3 2 1 0,3-1-1 16,-4-3 1-16,8 3 0 0,-6-6-1 15,0-5-1-15,-1 2 0 0,1-3-1 16,0-4-1-16,-2 1 1 0,3 2-1 16,2-6 1-16,0-7-1 0,2 1 0 15,5-3 1-15,1-3-1 0,0-4 1 16,2-1 1-16,2 0-1 0,-7-6 1 16,2 4-1-16,0 6 1 0,-6-4-1 0,-6 5 1 15,4 2-1-15,-4 9 0 0,0-1 2 16,-7 8 1-16,4 4 0 0,-4 4 1 15,4 4 0-15,-6 0-1 0,-4-3 0 16,5 5-2-16,-1 0-4 0,-1 0-2 16,5 0-3-16,-5 0-2 0,4-5-3 0,-1 4-1 15,0-6-4-15,-1 0-4 0,5-3-5 16,-1 0-10-16,1 2-12 0,1-6-23 16,1 1-29-16,-3 1 10 0,3-1-46 15,-3 5-74-15</inkml:trace>
  <inkml:trace contextRef="#ctx0" brushRef="#br0" timeOffset="-123193.07">13759 15886 93 0,'5'10'78'0,"-10"-8"-27"0,5 0 0 16,0 3-14-16,3-5-12 16,-6 0-12-16,3 1-6 0,-2-1-5 15,2 4 0-15,2-3 3 0,-4 4 6 16,4 2 5-16,-4 1 5 0,0 1 6 16,2 4 4-16,-3 1 2 0,3-1 0 15,-4 2-2-15,3 2-4 0,-1-2-3 16,2-2-5-16,-2 9-3 0,-1-2-4 0,0 2-2 15,-1-2-3-15,-2 0-2 0,-4-2-2 16,1 4 0-16,-6 3-1 0,-1 2-1 16,1-4 0-16,-7 7 1 0,3-1-1 0,-2-1 0 15,-4-1-1-15,-2-1 1 16,0 1-1-16,-1-7 1 0,4 2-1 16,3-2-1-16,4-2 1 0,2-8 0 15,3 2 0-15,0-7 0 0,2-3 0 0,4-2 0 16,1 0 0-16,3 2 0 0,2-2-1 15,2-2 0-15,-2 2 0 0,1 2 0 16,6 1 0-16,-4-1 0 0,6-2 0 16,-3 5 1-16,3-2 0 0,2 2 1 15,1 2 0-15,-2-1 1 0,9-4 1 16,1 5 2-16,-4 4 0 0,4-2 2 16,0 1 2-16,1 5 1 0,-5-2-1 15,1-3 1-15,-2 4-1 0,2 4-1 0,-1-5-2 16,8 9-1-16,-1 3-1 15,1-3-1-15,-4-2-2 0,1 5 0 0,-4-5 1 16,0 2-2-16,0-2 1 0,-4 2-1 16,0-9 0-16,-3 2 0 0,-1-3 0 15,-1 8-1-15,4-5-3 0,-2 3-4 16,-3-3-6-16,1 4-5 0,-3-11-9 16,-2 0-11-16,4-3-15 0,-4-5-20 0,2 0-32 15,2 0 13-15,1-6-45 0,4-3-81 16</inkml:trace>
  <inkml:trace contextRef="#ctx0" brushRef="#br0" timeOffset="-122775.73">14370 16191 256 0,'-3'18'107'16,"-7"-10"-48"-16,-7 1 24 0,11 4-46 15,4-3-25-15,0 0-9 0,2 7-8 0,2-4-3 16,-2 2-2-16,2 4 0 0,-2-3 5 16,0 4 7-16,5 7 9 0,-4-5 8 15,4 1 7-15,0-1 4 0,4 0 3 16,-4-4 0-16,1 4-4 0,3 0-5 15,-3 1-5-15,3-1-7 0,3-2-4 16,-1 1-3-16,1 1-3 0,1 5-1 16,-6-4-1-16,0-1 0 0,-1-2 0 0,1-5 0 15,3-2 0-15,0 8 0 0,3-6 0 16,-1 3 0-16,-3-3 0 0,7 3-1 16,-4-6-1-16,0-2-1 0,-1 4-3 15,-1-1-2-15,-3-5-3 0,-2 4-4 16,3-5-4-16,-1-1-6 0,0-4-8 15,0-2-14-15,-2 0-21 0,0-8-32 16,-4 1 14-16,4-6-49 0,-3-7-79 16</inkml:trace>
  <inkml:trace contextRef="#ctx0" brushRef="#br0" timeOffset="-122388.8">14648 16311 121 0,'-3'-8'74'0,"-4"2"-32"0,5-2 6 32,-3-4-19-32,5 6-13 0,-1-3-10 15,1 3-4-15,-2 2-2 0,2 4 0 16,-5 0 3-16,-2 0 6 0,0 5 6 0,-4 2 5 15,-4 0 5-15,3 6 5 0,-5 2 3 16,-1 2 2-16,-2 5-2 0,0-6-1 16,-2 9-1-16,-3-6-2 0,7 4-1 0,-9 1-3 15,3 2-3-15,4-2-5 16,0 2-3-16,0 1-4 0,0-2-4 16,2-3-3-16,-7 5-2 0,0 1 0 15,-2-3-2-15,0 4 1 0,-5-3-1 16,2-4 0-16,2 0-3 0,-1 8-2 0,6-10-6 15,1 0-9-15,2-5-14 0,7 0-23 16,-1-10-40-16,6-5-8 0,8 0-5 16,0 0-58-16,8-7 32 0</inkml:trace>
  <inkml:trace contextRef="#ctx0" brushRef="#br0" timeOffset="-121343.63">14927 16087 84 0,'-5'7'84'0,"3"-6"-25"0,-3-1-3 0,4 0-11 15,1-1-13-15,1-4-11 0,-1-2-7 16,0 7-2-16,10-2 2 0,-6-1 4 15,1 1 5-15,0 7 1 0,-2-3 3 16,2-4 0-16,-5-4-4 0,4 1-4 16,2 3-3-16,1 2-6 0,-2-9-2 15,-7 4-4-15,9 0-1 0,-4 2 1 0,7-4 1 16,-1 9 2-16,-8-9 2 0,9 7 2 16,-6-1 1-16,1 2 3 0,0 6-1 15,-2 0 0-15,-3-1-3 0,3 8 0 16,-1-1 0-16,-2 11-1 0,2-1-1 15,-2 4 1-15,3 1 0 0,-1-1 1 16,-1-5-1-16,3 4-2 0,-1-1-1 16,2-1-2-16,0 3-1 0,2-1-2 15,-4-1-1-15,1-3-1 0,-3 3 0 16,4-3 0-16,-1 0 0 0,6-2 0 0,-2-5 0 16,7 1-1-16,-3-7 1 0,1-2 0 15,2-6 0-15,0 4 0 0,-1 0 0 16,6-5 0-16,-2 0 0 0,-1 0 0 15,1 0-1-15,2-5 0 0,-5-1 0 16,-1-1-1-16,-1 0-1 0,-6 2-1 16,-1-3 1-16,1 3-1 0,-4 1 1 0,1-1 0 15,-4 0 1-15,0 4 1 0,0 1 0 16,0 0 2-16,6 0 0 0,-7 0-1 16,-4 1 1-16,3 3 0 0,7-1 0 15,-8 2-1-15,-1 2 1 0,-6-1-1 16,9 1 0-16,-8 5 0 0,-2-2 0 15,6 7 0-15,-9-2 0 0,8 0 0 16,-3 3 0-16,4 2 1 0,-1-3-1 0,-3 1 1 16,6-4 0-16,-2-1 0 0,-4 0 0 0,3 1 1 15,1 1 0-15,1 0 0 16,1 3-1-16,-2-4 0 0,5-1 0 16,-3-5 0-16,-1 6-1 0,4 2 0 15,-3-1 0-15,0 0 0 0,1 6 0 16,-3-3 0-16,3-5 0 0,1-4 0 0,2 2 0 15,-6-4 1-15,5 1-1 16,0 1 1-16,0 2 0 0,4-2-1 0,-3-4 1 16,-1 3 0-16,2-1-1 0,-2 0 1 15,3-1 0-15,-3 1-1 0,-3 0 1 16,3-1-1-16,-7 1 1 0,4 1 0 16,3 4-1-16,-3 1 1 0,1-1-1 15,-3 3 0-15,3-2 1 0,-6 6-1 16,1-9 1-16,-3 2 0 0,3 1 3 15,1-5 1-15,-1-3 1 0,0 4 1 0,4-3 0 16,-2 1 0-16,-2-7-1 0,-1 5-2 16,0-3-2-16,-6-1-2 0,3-1-5 15,-4 0-6-15,1 4-13 0,-3-4-19 16,7 0-44-16,-10-4-40 0,4 3 17 16,1-4-81-16,1-4-98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25T19:37:32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14180 0,'-12'0'78,"-24"12"-62,-11 0-16,23 12 16,-12 0-16,0 0 15,-11 11-15,11-11 16,0 12-16,13-24 15,-1 12-15,12-1 16,0-11-16,0 12 16,0 0-16,12 0 15,0 35 1,0-47 0,12 12-16,12 0 15,-12 0-15,0-24 16,0 23-16,23-11 15,-35 0-15,24 0 16,47 48 0,-59-60-1,24 12 1,-24-1 0,0-11-16,0 0 15,0 0 1,0 0 15,-12-11-15,0-1-1,23 0-15</inkml:trace>
  <inkml:trace contextRef="#ctx0" brushRef="#br0" timeOffset="859.15">4870 14204 0,'12'0'31,"-12"12"-16,11 12-15,-11 0 16,24 47 0,-24-11-16,0-25 15,12 1-15,-12-24 16,12 24-16,0-1 16,-12-11-16,0 12 15,0-12-15,0 11 16,0-23-16,12 12 15,-12-12-15,0 0 16,0 0-16,0 0 16,0 12-16,0-12 15,12-1-15,-12 13 16,0-12 0,0-24 62</inkml:trace>
  <inkml:trace contextRef="#ctx0" brushRef="#br0" timeOffset="1894.13">5310 14180 0,'0'0'0,"12"-12"32,0 12-32,0 0 31,0 0-31,0 0 31,-12-11-15</inkml:trace>
  <inkml:trace contextRef="#ctx0" brushRef="#br0" timeOffset="2688.47">4941 14240 0,'12'0'47,"24"0"-47,-1 0 15,13 0-15,0 0 16,-13 0-16,1 0 16,0 0-16,-12 0 15,23 0 1,-35 0-1,0-12-15,0 12 16</inkml:trace>
  <inkml:trace contextRef="#ctx0" brushRef="#br0" timeOffset="3554.05">4989 14526 0,'24'0'63,"-1"0"-47,25 12-16,-24-12 15,23 0-15,13 0 16,11 0-16,-35 0 15,12 0-15,11 0 16,-11 0-16,11 0 16,-23 0-16,0 11 15,-12-11-15,-12 0 32</inkml:trace>
  <inkml:trace contextRef="#ctx0" brushRef="#br0" timeOffset="5618.26">6441 14287 0,'-24'0'94,"1"0"-79,-13 0 1,12 0-16,0 12 16,0 0-16,13 0 15,-1 0-15,0 0 0,0 0 16,0-12-16,12 12 15,-12 12 1,12-12 0,-12-1-16,12 1 0,0 12 31,0-12-31,0 0 16,-12 12-16,12 0 15,-12-1-15,12 1 16,-12 24-1,1-36-15,-1 12 16,12-1-16,0 1 16,0 12-16,0-12 15,-12 0-15,12-1 16,-12 1-16,12 0 0,0-12 16,0 12-1,0-12 1,0 11-1,12-11 1,0 12 0,0-12-16,-1 0 15,1 0 1,0-12-16,0 0 16,0 12-1,12-12-15,-12 0 16,0 0-1,0 0 1,-1 0-16,1-24 16,0 24-16,12-12 15,-24 0-15,12 12 16,-12-12-16,24-12 16,-12 13-1,-12-1-15,12 0 16,-12 0-1,0 0 1,0-12 15,0 12-31,0 0 16,-12 0-16,12 0 16,-24 1-16,12-13 15,0 12-15,-24-24 16,13 24-16,11 0 15,-12 0-15,24 0 16,-12 12 0,12-23 202,36 23-218,-13 0 16,25-12-16,0 12 16,-1 0-16,1-12 15,0 12-15,-1-12 16,-23 12-16,0 0 16,12-12-1,-25 12 1,1-12-16,0 12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3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8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7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2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57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7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8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17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3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3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5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∩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OUT[entry]= {entry}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OUT[b]= Top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 (depth=number of basic blocks)</a:t>
            </a:r>
          </a:p>
          <a:p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F_b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 =  b ∪ {x}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8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∩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OUT[entry]= {entry}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OUT[b]= Top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 (depth=number of basic blocks)</a:t>
            </a:r>
          </a:p>
          <a:p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F_b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 =  b ∪ {x}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4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4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3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69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Entire graph, 2. {2-8}, 3. {4,6}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0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04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4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1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01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97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7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/>
              <a:t>2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 Analysis-2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x ≤ y implies f(x) ≤ f(y)</a:t>
            </a:r>
            <a:br>
              <a:rPr lang="en-US" sz="2600" dirty="0">
                <a:solidFill>
                  <a:srgbClr val="0000FF"/>
                </a:solidFill>
              </a:rPr>
            </a:br>
            <a:endParaRPr lang="en-US" sz="2600" dirty="0">
              <a:solidFill>
                <a:srgbClr val="0000FF"/>
              </a:solidFill>
            </a:endParaRPr>
          </a:p>
          <a:p>
            <a:pPr lvl="2"/>
            <a:r>
              <a:rPr lang="en-US" sz="2600" dirty="0"/>
              <a:t>i.e. a “smaller or equal” input to the same function will always give a “smaller or equal” output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Equivalently</a:t>
            </a:r>
            <a:r>
              <a:rPr lang="en-US" dirty="0"/>
              <a:t>, 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  <a:endParaRPr lang="en-US" i="1" dirty="0"/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f(x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2600" dirty="0">
                <a:solidFill>
                  <a:srgbClr val="0000FF"/>
                </a:solidFill>
              </a:rPr>
              <a:t>≤ f(x)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f(y)</a:t>
            </a:r>
          </a:p>
          <a:p>
            <a:pPr lvl="2"/>
            <a:endParaRPr lang="en-US" sz="2600" dirty="0">
              <a:sym typeface="Symbol"/>
            </a:endParaRPr>
          </a:p>
          <a:p>
            <a:pPr lvl="2"/>
            <a:r>
              <a:rPr lang="en-US" sz="2600" dirty="0"/>
              <a:t>i.e. merge input, then apply </a:t>
            </a:r>
            <a:r>
              <a:rPr lang="en-US" sz="2600" i="1" dirty="0"/>
              <a:t>f</a:t>
            </a:r>
            <a:r>
              <a:rPr lang="en-US" sz="2600" dirty="0"/>
              <a:t> is </a:t>
            </a:r>
            <a:r>
              <a:rPr lang="en-US" sz="2600" b="1" dirty="0">
                <a:solidFill>
                  <a:srgbClr val="0000FF"/>
                </a:solidFill>
              </a:rPr>
              <a:t>small than or equal to </a:t>
            </a:r>
            <a:r>
              <a:rPr lang="en-US" sz="2600" dirty="0"/>
              <a:t>apply the transfer function individually and then merge the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Reaching definitions: </a:t>
            </a:r>
            <a:r>
              <a:rPr lang="en-US" b="1" dirty="0">
                <a:solidFill>
                  <a:srgbClr val="0000FF"/>
                </a:solidFill>
              </a:rPr>
              <a:t>f(x)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</a:rPr>
              <a:t>Gen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FF3399"/>
                </a:solidFill>
              </a:rPr>
              <a:t> (x - Kill)</a:t>
            </a:r>
            <a:r>
              <a:rPr lang="en-US" b="1" dirty="0"/>
              <a:t>,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endParaRPr lang="en-US" b="1" dirty="0">
              <a:solidFill>
                <a:srgbClr val="FF3399"/>
              </a:solidFill>
            </a:endParaRPr>
          </a:p>
          <a:p>
            <a:pPr lvl="1"/>
            <a:r>
              <a:rPr lang="en-US" dirty="0"/>
              <a:t>Definition 1: </a:t>
            </a:r>
          </a:p>
          <a:p>
            <a:pPr lvl="2"/>
            <a:r>
              <a:rPr lang="sv-SE" sz="2300" dirty="0"/>
              <a:t>x</a:t>
            </a:r>
            <a:r>
              <a:rPr lang="sv-SE" sz="2300" baseline="-25000" dirty="0"/>
              <a:t>1</a:t>
            </a:r>
            <a:r>
              <a:rPr lang="sv-SE" sz="2300" dirty="0"/>
              <a:t> </a:t>
            </a:r>
            <a:r>
              <a:rPr lang="en-US" sz="2300" dirty="0"/>
              <a:t>≤</a:t>
            </a:r>
            <a:r>
              <a:rPr lang="sv-SE" sz="2300" dirty="0"/>
              <a:t> x</a:t>
            </a:r>
            <a:r>
              <a:rPr lang="sv-SE" sz="2300" baseline="-25000" dirty="0"/>
              <a:t>2</a:t>
            </a:r>
            <a:r>
              <a:rPr lang="sv-SE" sz="2300" dirty="0"/>
              <a:t>, Gen </a:t>
            </a:r>
            <a:r>
              <a:rPr lang="en-US" sz="2300" b="1" dirty="0">
                <a:sym typeface="Symbol"/>
              </a:rPr>
              <a:t></a:t>
            </a:r>
            <a:r>
              <a:rPr lang="sv-SE" sz="2300" dirty="0"/>
              <a:t> (x</a:t>
            </a:r>
            <a:r>
              <a:rPr lang="sv-SE" sz="2300" baseline="-25000" dirty="0"/>
              <a:t>1</a:t>
            </a:r>
            <a:r>
              <a:rPr lang="sv-SE" sz="2300" dirty="0"/>
              <a:t> - Kill) </a:t>
            </a:r>
            <a:r>
              <a:rPr lang="en-US" sz="2300" dirty="0"/>
              <a:t>≤</a:t>
            </a:r>
            <a:r>
              <a:rPr lang="sv-SE" sz="2300" dirty="0"/>
              <a:t> Gen </a:t>
            </a:r>
            <a:r>
              <a:rPr lang="en-US" sz="2300" b="1" dirty="0">
                <a:sym typeface="Symbol"/>
              </a:rPr>
              <a:t> </a:t>
            </a:r>
            <a:r>
              <a:rPr lang="sv-SE" sz="2300" dirty="0"/>
              <a:t>(x</a:t>
            </a:r>
            <a:r>
              <a:rPr lang="sv-SE" sz="2300" baseline="-25000" dirty="0"/>
              <a:t>2</a:t>
            </a:r>
            <a:r>
              <a:rPr lang="sv-SE" sz="2300" dirty="0"/>
              <a:t> - Kill)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Definition 2:</a:t>
            </a:r>
          </a:p>
          <a:p>
            <a:pPr lvl="2">
              <a:lnSpc>
                <a:spcPct val="150000"/>
              </a:lnSpc>
            </a:pPr>
            <a:r>
              <a:rPr lang="it-IT" sz="2300" dirty="0"/>
              <a:t>(Gen </a:t>
            </a:r>
            <a:r>
              <a:rPr lang="en-US" sz="2300" b="1" dirty="0">
                <a:sym typeface="Symbol"/>
              </a:rPr>
              <a:t> </a:t>
            </a:r>
            <a:r>
              <a:rPr lang="it-IT" sz="2300" dirty="0"/>
              <a:t>(x</a:t>
            </a:r>
            <a:r>
              <a:rPr lang="it-IT" sz="2300" baseline="-25000" dirty="0"/>
              <a:t>1</a:t>
            </a:r>
            <a:r>
              <a:rPr lang="it-IT" sz="2300" dirty="0"/>
              <a:t> - Kill) )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(x</a:t>
            </a:r>
            <a:r>
              <a:rPr lang="it-IT" sz="2300" baseline="-25000" dirty="0"/>
              <a:t>2</a:t>
            </a:r>
            <a:r>
              <a:rPr lang="it-IT" sz="2300" dirty="0"/>
              <a:t> - Kill) ) </a:t>
            </a:r>
            <a:br>
              <a:rPr lang="it-IT" sz="2300" dirty="0"/>
            </a:br>
            <a:r>
              <a:rPr lang="it-IT" sz="2300" dirty="0"/>
              <a:t>=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((x</a:t>
            </a:r>
            <a:r>
              <a:rPr lang="it-IT" sz="2300" baseline="-25000" dirty="0"/>
              <a:t>1</a:t>
            </a:r>
            <a:r>
              <a:rPr lang="it-IT" sz="2300" dirty="0"/>
              <a:t>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x</a:t>
            </a:r>
            <a:r>
              <a:rPr lang="it-IT" sz="2300" baseline="-25000" dirty="0"/>
              <a:t>2</a:t>
            </a:r>
            <a:r>
              <a:rPr lang="it-IT" sz="2300" dirty="0"/>
              <a:t>) - Kill))</a:t>
            </a:r>
          </a:p>
          <a:p>
            <a:r>
              <a:rPr lang="en-US" b="1" dirty="0"/>
              <a:t>Note: Monotone framework does not mean that f(x) </a:t>
            </a:r>
            <a:r>
              <a:rPr lang="en-US" dirty="0"/>
              <a:t>≤ </a:t>
            </a:r>
            <a:r>
              <a:rPr lang="en-US" b="1" dirty="0"/>
              <a:t>x</a:t>
            </a:r>
          </a:p>
          <a:p>
            <a:pPr lvl="2"/>
            <a:r>
              <a:rPr lang="en-US" dirty="0"/>
              <a:t>e.g., reaching definition for two definitions in program </a:t>
            </a:r>
          </a:p>
          <a:p>
            <a:pPr lvl="2"/>
            <a:r>
              <a:rPr lang="en-US" dirty="0"/>
              <a:t>suppose: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dirty="0"/>
              <a:t>: </a:t>
            </a:r>
            <a:r>
              <a:rPr lang="en-US" dirty="0" err="1"/>
              <a:t>Gen</a:t>
            </a:r>
            <a:r>
              <a:rPr lang="en-US" baseline="-25000" dirty="0" err="1"/>
              <a:t>x</a:t>
            </a:r>
            <a:r>
              <a:rPr lang="en-US" dirty="0"/>
              <a:t> = {d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} ; </a:t>
            </a:r>
            <a:r>
              <a:rPr lang="en-US" dirty="0" err="1"/>
              <a:t>Kill</a:t>
            </a:r>
            <a:r>
              <a:rPr lang="en-US" baseline="-25000" dirty="0" err="1"/>
              <a:t>x</a:t>
            </a:r>
            <a:r>
              <a:rPr lang="en-US" dirty="0"/>
              <a:t>= {}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If input(second iteration) </a:t>
            </a:r>
            <a:r>
              <a:rPr lang="en-US" dirty="0"/>
              <a:t>≤</a:t>
            </a:r>
            <a:r>
              <a:rPr lang="en-US" b="1" dirty="0"/>
              <a:t> input(first iteration)</a:t>
            </a:r>
          </a:p>
          <a:p>
            <a:pPr lvl="2"/>
            <a:r>
              <a:rPr lang="en-US" dirty="0"/>
              <a:t>result(second iteration) ≤ result(first iteration)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AF652-AFD0-4504-8C83-C60409B5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525589"/>
            <a:ext cx="1676400" cy="19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framework (</a:t>
            </a:r>
            <a:r>
              <a:rPr lang="en-US" sz="2800" i="1" dirty="0"/>
              <a:t>F, V, </a:t>
            </a:r>
            <a:r>
              <a:rPr lang="en-US" sz="2800" dirty="0">
                <a:sym typeface="Symbol"/>
              </a:rPr>
              <a:t>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3399"/>
                </a:solidFill>
              </a:rPr>
              <a:t>distributive</a:t>
            </a:r>
            <a:r>
              <a:rPr lang="en-US" sz="2800" dirty="0"/>
              <a:t> if and only if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f(x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1800" b="1" dirty="0">
                <a:solidFill>
                  <a:srgbClr val="FF3399"/>
                </a:solidFill>
                <a:sym typeface="Symbol"/>
              </a:rPr>
              <a:t>=</a:t>
            </a:r>
            <a:r>
              <a:rPr lang="en-US" sz="1800" dirty="0">
                <a:solidFill>
                  <a:srgbClr val="0000FF"/>
                </a:solidFill>
              </a:rPr>
              <a:t> f(x)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f(y)</a:t>
            </a:r>
            <a:endParaRPr lang="en-US" dirty="0"/>
          </a:p>
          <a:p>
            <a:pPr lvl="2"/>
            <a:r>
              <a:rPr lang="en-US" sz="1800" dirty="0"/>
              <a:t>i.e. merge input, then apply f is </a:t>
            </a:r>
            <a:r>
              <a:rPr lang="en-US" sz="1800" b="1" dirty="0">
                <a:solidFill>
                  <a:srgbClr val="0000FF"/>
                </a:solidFill>
              </a:rPr>
              <a:t>equal to</a:t>
            </a:r>
            <a:r>
              <a:rPr lang="en-US" sz="1800" dirty="0"/>
              <a:t> apply the transfer function individually then merge result</a:t>
            </a:r>
            <a:endParaRPr lang="en-US" i="1" dirty="0"/>
          </a:p>
          <a:p>
            <a:r>
              <a:rPr lang="en-US" sz="2800" dirty="0"/>
              <a:t>Example: Constant Propagation is NOT distributive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53456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 rot="16200000" flipH="1">
            <a:off x="3291032" y="44950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4472133" y="45185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, ..., f</a:t>
            </a:r>
            <a:r>
              <a:rPr lang="en-US" i="1" baseline="-25000" dirty="0">
                <a:solidFill>
                  <a:srgbClr val="0000FF"/>
                </a:solidFill>
              </a:rPr>
              <a:t>m</a:t>
            </a:r>
            <a:r>
              <a:rPr lang="en-US" i="1" dirty="0">
                <a:solidFill>
                  <a:srgbClr val="0000FF"/>
                </a:solidFill>
              </a:rPr>
              <a:t> :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dirty="0"/>
              <a:t>,  </a:t>
            </a:r>
            <a:r>
              <a:rPr lang="en-US" dirty="0"/>
              <a:t>where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i</a:t>
            </a:r>
            <a:r>
              <a:rPr lang="en-US" i="1" baseline="-25000" dirty="0"/>
              <a:t> </a:t>
            </a:r>
            <a:r>
              <a:rPr lang="en-US" dirty="0"/>
              <a:t> is the </a:t>
            </a:r>
            <a:r>
              <a:rPr lang="en-US" dirty="0">
                <a:solidFill>
                  <a:srgbClr val="0000FF"/>
                </a:solidFill>
              </a:rPr>
              <a:t>transfer function for node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endParaRPr lang="en-US" i="1" dirty="0">
              <a:solidFill>
                <a:srgbClr val="0000FF"/>
              </a:solidFill>
            </a:endParaRPr>
          </a:p>
          <a:p>
            <a:pPr lvl="2"/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n</a:t>
            </a:r>
            <a:r>
              <a:rPr lang="en-US" i="1" baseline="-50000" dirty="0" err="1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sym typeface="Symbol"/>
              </a:rPr>
              <a:t></a:t>
            </a:r>
            <a:r>
              <a:rPr lang="en-US" b="1" i="1" dirty="0">
                <a:solidFill>
                  <a:srgbClr val="0000FF"/>
                </a:solidFill>
                <a:sym typeface="Symbol"/>
              </a:rPr>
              <a:t> … 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i="1" baseline="-50000" dirty="0">
                <a:solidFill>
                  <a:srgbClr val="0000FF"/>
                </a:solidFill>
              </a:rPr>
              <a:t>1 </a:t>
            </a:r>
            <a:r>
              <a:rPr lang="en-US" dirty="0"/>
              <a:t>, where </a:t>
            </a:r>
            <a:r>
              <a:rPr lang="en-US" b="1" i="1" dirty="0">
                <a:solidFill>
                  <a:srgbClr val="FF3399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path through nodes n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..., 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i="1" dirty="0" err="1"/>
              <a:t>f</a:t>
            </a:r>
            <a:r>
              <a:rPr lang="en-US" i="1" baseline="-25000" dirty="0" err="1"/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identify function</a:t>
            </a:r>
            <a:r>
              <a:rPr lang="en-US" dirty="0"/>
              <a:t>, if </a:t>
            </a:r>
            <a:r>
              <a:rPr lang="en-US" i="1" dirty="0"/>
              <a:t>p</a:t>
            </a:r>
            <a:r>
              <a:rPr lang="en-US" dirty="0"/>
              <a:t> is an </a:t>
            </a:r>
            <a:r>
              <a:rPr lang="en-US" dirty="0">
                <a:solidFill>
                  <a:srgbClr val="0000FF"/>
                </a:solidFill>
              </a:rPr>
              <a:t>empty path</a:t>
            </a:r>
          </a:p>
          <a:p>
            <a:pPr lvl="2">
              <a:lnSpc>
                <a:spcPct val="150000"/>
              </a:lnSpc>
            </a:pPr>
            <a:endParaRPr lang="en-US" sz="400" i="1" dirty="0"/>
          </a:p>
          <a:p>
            <a:r>
              <a:rPr lang="en-US" b="1" dirty="0"/>
              <a:t>Ideal data flow answer: </a:t>
            </a:r>
          </a:p>
          <a:p>
            <a:pPr lvl="1"/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          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p</a:t>
            </a:r>
            <a:r>
              <a:rPr lang="en-US" b="1" i="1" baseline="-50000" dirty="0" err="1">
                <a:solidFill>
                  <a:srgbClr val="FF3399"/>
                </a:solidFill>
              </a:rPr>
              <a:t>i</a:t>
            </a:r>
            <a:r>
              <a:rPr lang="en-US" b="1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</a:t>
            </a:r>
            <a:r>
              <a:rPr lang="en-US" dirty="0">
                <a:solidFill>
                  <a:srgbClr val="0000FF"/>
                </a:solidFill>
              </a:rPr>
              <a:t>possibly executed </a:t>
            </a:r>
            <a:r>
              <a:rPr lang="en-US" dirty="0"/>
              <a:t>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reaching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sz="1100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b="1" dirty="0"/>
              <a:t>But determining all possibly executed paths is </a:t>
            </a:r>
            <a:r>
              <a:rPr lang="en-US" b="1" dirty="0">
                <a:solidFill>
                  <a:srgbClr val="0000FF"/>
                </a:solidFill>
              </a:rPr>
              <a:t>undecidable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800600"/>
            <a:ext cx="11496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800600"/>
            <a:ext cx="101181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1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367684" y="4739285"/>
            <a:ext cx="392668" cy="12539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514320" y="4846612"/>
            <a:ext cx="392668" cy="10393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886" y="4038600"/>
            <a:ext cx="22525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(y) &gt;= 0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rot="16200000" flipH="1">
            <a:off x="4507691" y="4027397"/>
            <a:ext cx="404336" cy="1165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rot="10800000" flipV="1">
            <a:off x="2937038" y="4419600"/>
            <a:ext cx="1177763" cy="381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Meet-Over-Paths (MOP)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Error in the conservative direction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Meet-Over-Paths</a:t>
            </a:r>
            <a:r>
              <a:rPr lang="en-US" b="1" dirty="0"/>
              <a:t> (MOP):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MOP(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FF3399"/>
                </a:solidFill>
              </a:rPr>
              <a:t>f</a:t>
            </a:r>
            <a:r>
              <a:rPr lang="en-US" i="1" baseline="-25000" dirty="0" err="1">
                <a:solidFill>
                  <a:srgbClr val="FF3399"/>
                </a:solidFill>
              </a:rPr>
              <a:t>p</a:t>
            </a:r>
            <a:r>
              <a:rPr lang="en-US" i="1" baseline="-50000" dirty="0" err="1">
                <a:solidFill>
                  <a:srgbClr val="FF3399"/>
                </a:solidFill>
              </a:rPr>
              <a:t>i</a:t>
            </a:r>
            <a:r>
              <a:rPr lang="en-US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reaching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path exists as long there is an edge in the code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consider more paths than necessary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= Perfect-Solution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Solution-to-Unexecuted-Paths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Potentially more constrained, solution is small</a:t>
            </a:r>
          </a:p>
          <a:p>
            <a:pPr lvl="2"/>
            <a:r>
              <a:rPr lang="en-US" dirty="0"/>
              <a:t>hence </a:t>
            </a:r>
            <a:r>
              <a:rPr lang="en-US" i="1" dirty="0"/>
              <a:t>conservative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not </a:t>
            </a:r>
            <a:r>
              <a:rPr lang="en-US" b="1" dirty="0">
                <a:solidFill>
                  <a:srgbClr val="0000FF"/>
                </a:solidFill>
              </a:rPr>
              <a:t>safe</a:t>
            </a:r>
            <a:r>
              <a:rPr lang="en-US" dirty="0"/>
              <a:t> to be &gt; Perfect-Solution!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Desirable solution: as close to MOP as possible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CA5E-4482-486E-921A-72B6985F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MOP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EE49-85B9-47F6-9847-864319F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B1674-D989-44F2-A384-439D9743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585233" cy="46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Data Flow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b="1" dirty="0"/>
              <a:t>Example: </a:t>
            </a:r>
            <a:r>
              <a:rPr lang="en-US" sz="3300" b="1" dirty="0">
                <a:solidFill>
                  <a:srgbClr val="0000FF"/>
                </a:solidFill>
              </a:rPr>
              <a:t>Reaching definitions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out[entry]</a:t>
            </a:r>
            <a:r>
              <a:rPr lang="en-US" sz="3300" dirty="0"/>
              <a:t> =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Values</a:t>
            </a:r>
            <a:r>
              <a:rPr lang="en-US" sz="3300" dirty="0"/>
              <a:t> = {subsets of definitions}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Meet operator</a:t>
            </a:r>
            <a:r>
              <a:rPr lang="en-US" sz="3300" dirty="0"/>
              <a:t>: </a:t>
            </a:r>
            <a:r>
              <a:rPr lang="en-US" sz="3300" dirty="0">
                <a:sym typeface="Symbol"/>
              </a:rPr>
              <a:t></a:t>
            </a:r>
          </a:p>
          <a:p>
            <a:pPr lvl="2"/>
            <a:r>
              <a:rPr lang="en-US" sz="3300" dirty="0"/>
              <a:t>in[b] = </a:t>
            </a:r>
            <a:r>
              <a:rPr lang="en-US" sz="3300" dirty="0">
                <a:sym typeface="Symbol"/>
              </a:rPr>
              <a:t> </a:t>
            </a:r>
            <a:r>
              <a:rPr lang="en-US" sz="3300" dirty="0"/>
              <a:t>out[</a:t>
            </a:r>
            <a:r>
              <a:rPr lang="en-US" sz="3300" i="1" dirty="0"/>
              <a:t>p</a:t>
            </a:r>
            <a:r>
              <a:rPr lang="en-US" sz="3300" dirty="0"/>
              <a:t>], for all predecessors </a:t>
            </a:r>
            <a:r>
              <a:rPr lang="en-US" sz="3300" i="1" dirty="0"/>
              <a:t>p</a:t>
            </a:r>
            <a:r>
              <a:rPr lang="en-US" sz="3300" dirty="0"/>
              <a:t> of b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Transfer functions</a:t>
            </a:r>
            <a:r>
              <a:rPr lang="en-US" sz="3300" dirty="0"/>
              <a:t>:  out[b] = </a:t>
            </a:r>
            <a:r>
              <a:rPr lang="en-US" sz="3300" dirty="0" err="1"/>
              <a:t>gen</a:t>
            </a:r>
            <a:r>
              <a:rPr lang="en-US" sz="3300" baseline="-25000" dirty="0" err="1"/>
              <a:t>b</a:t>
            </a:r>
            <a:r>
              <a:rPr lang="en-US" sz="3300" dirty="0">
                <a:sym typeface="Symbol"/>
              </a:rPr>
              <a:t> </a:t>
            </a:r>
            <a:r>
              <a:rPr lang="en-US" sz="3300" dirty="0"/>
              <a:t> (in[b] -</a:t>
            </a:r>
            <a:r>
              <a:rPr lang="en-US" sz="3300" dirty="0" err="1"/>
              <a:t>kill</a:t>
            </a:r>
            <a:r>
              <a:rPr lang="en-US" sz="3300" baseline="-25000" dirty="0" err="1"/>
              <a:t>b</a:t>
            </a:r>
            <a:r>
              <a:rPr lang="en-US" sz="3300" dirty="0"/>
              <a:t>)</a:t>
            </a:r>
          </a:p>
          <a:p>
            <a:r>
              <a:rPr lang="en-US" sz="3300" b="1" dirty="0"/>
              <a:t>Any solution satisfying equations = </a:t>
            </a:r>
            <a:r>
              <a:rPr lang="en-US" sz="3300" b="1" dirty="0">
                <a:solidFill>
                  <a:srgbClr val="0000FF"/>
                </a:solidFill>
              </a:rPr>
              <a:t>Fixed Point Solution</a:t>
            </a:r>
            <a:r>
              <a:rPr lang="en-US" sz="3300" b="1" dirty="0"/>
              <a:t> (</a:t>
            </a:r>
            <a:r>
              <a:rPr lang="en-US" sz="3300" b="1" dirty="0">
                <a:solidFill>
                  <a:srgbClr val="0000FF"/>
                </a:solidFill>
              </a:rPr>
              <a:t>FP</a:t>
            </a:r>
            <a:r>
              <a:rPr lang="en-US" sz="3300" b="1" dirty="0"/>
              <a:t>)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Iterative algorithm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initializes out[b] to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if converges, then it computes </a:t>
            </a:r>
            <a:r>
              <a:rPr lang="en-US" sz="3300" dirty="0">
                <a:solidFill>
                  <a:srgbClr val="0000FF"/>
                </a:solidFill>
              </a:rPr>
              <a:t>Maximum Fixed Point</a:t>
            </a:r>
            <a:r>
              <a:rPr lang="en-US" sz="3300" dirty="0"/>
              <a:t> (</a:t>
            </a:r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):</a:t>
            </a:r>
          </a:p>
          <a:p>
            <a:pPr lvl="2"/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 is the </a:t>
            </a:r>
            <a:r>
              <a:rPr lang="en-US" sz="3300" dirty="0">
                <a:solidFill>
                  <a:srgbClr val="FF3399"/>
                </a:solidFill>
              </a:rPr>
              <a:t>largest of all solutions to equations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Properties: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 ≤ MFP ≤ 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FP, MFP are safe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in(b) ≤ MOP(b)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Correctness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If data flow framework is </a:t>
            </a:r>
            <a:r>
              <a:rPr lang="en-US" b="1" dirty="0">
                <a:solidFill>
                  <a:srgbClr val="C00000"/>
                </a:solidFill>
              </a:rPr>
              <a:t>monotone</a:t>
            </a:r>
            <a:r>
              <a:rPr lang="en-US" b="1" dirty="0"/>
              <a:t>, then if the algorithm converges, IN[b] </a:t>
            </a:r>
            <a:r>
              <a:rPr lang="en-US" dirty="0"/>
              <a:t>≤</a:t>
            </a:r>
            <a:r>
              <a:rPr lang="en-US" b="1" dirty="0"/>
              <a:t> MOP[b]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Proof: Induction on path lengths</a:t>
            </a:r>
          </a:p>
          <a:p>
            <a:pPr lvl="1"/>
            <a:r>
              <a:rPr lang="en-US" dirty="0"/>
              <a:t>Define IN[entry] = OUT[entry]</a:t>
            </a:r>
            <a:br>
              <a:rPr lang="en-US" dirty="0"/>
            </a:br>
            <a:r>
              <a:rPr lang="en-US" dirty="0"/>
              <a:t>and transfer function of entry = Identity function</a:t>
            </a:r>
          </a:p>
          <a:p>
            <a:pPr lvl="1"/>
            <a:r>
              <a:rPr lang="en-US" dirty="0"/>
              <a:t>Base case: path of length 0</a:t>
            </a:r>
          </a:p>
          <a:p>
            <a:pPr lvl="2"/>
            <a:r>
              <a:rPr lang="en-US" dirty="0"/>
              <a:t>Proper initialization of IN[entry]</a:t>
            </a:r>
          </a:p>
          <a:p>
            <a:pPr lvl="1"/>
            <a:r>
              <a:rPr lang="en-US" dirty="0"/>
              <a:t>If true for path of length k</a:t>
            </a:r>
            <a:r>
              <a:rPr lang="en-US" i="1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), then</a:t>
            </a:r>
            <a:br>
              <a:rPr lang="en-US" i="1" dirty="0"/>
            </a:br>
            <a:r>
              <a:rPr lang="en-US" dirty="0"/>
              <a:t>true for path of length k+1: </a:t>
            </a:r>
            <a:r>
              <a:rPr lang="en-US" i="1" dirty="0"/>
              <a:t>p</a:t>
            </a:r>
            <a:r>
              <a:rPr lang="en-US" i="1" baseline="-25000" dirty="0"/>
              <a:t>k</a:t>
            </a:r>
            <a:r>
              <a:rPr lang="en-US" baseline="-25000" dirty="0"/>
              <a:t>+1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n</a:t>
            </a:r>
            <a:r>
              <a:rPr lang="en-US" i="1" baseline="-25000" dirty="0"/>
              <a:t>k+1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Assume: 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  <a:endParaRPr lang="en-US" i="1" dirty="0"/>
          </a:p>
          <a:p>
            <a:pPr lvl="2">
              <a:lnSpc>
                <a:spcPct val="150000"/>
              </a:lnSpc>
            </a:pPr>
            <a:r>
              <a:rPr lang="en-US" dirty="0"/>
              <a:t>IN[n</a:t>
            </a:r>
            <a:r>
              <a:rPr lang="en-US" baseline="-25000" dirty="0"/>
              <a:t>k+1</a:t>
            </a:r>
            <a:r>
              <a:rPr lang="en-US" dirty="0"/>
              <a:t>] =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	  ≤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	  ≤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i="1" baseline="-50000" dirty="0" err="1"/>
              <a:t>k</a:t>
            </a:r>
            <a:r>
              <a:rPr lang="en-US" i="1" baseline="-50000" dirty="0"/>
              <a:t> </a:t>
            </a:r>
            <a:r>
              <a:rPr lang="en-US" dirty="0"/>
              <a:t>(IN[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	 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data flow framework is </a:t>
            </a:r>
            <a:r>
              <a:rPr lang="en-US" sz="2800" b="1" dirty="0">
                <a:solidFill>
                  <a:srgbClr val="0000FF"/>
                </a:solidFill>
              </a:rPr>
              <a:t>distributive</a:t>
            </a:r>
            <a:r>
              <a:rPr lang="en-US" sz="2800" b="1" dirty="0"/>
              <a:t>, then if the algorithm converges, </a:t>
            </a:r>
            <a:r>
              <a:rPr lang="en-US" sz="2800" b="1" dirty="0">
                <a:solidFill>
                  <a:srgbClr val="0000FF"/>
                </a:solidFill>
              </a:rPr>
              <a:t>IN[b] = MOP[b]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br>
              <a:rPr lang="en-US" sz="2800" b="1" dirty="0"/>
            </a:br>
            <a:endParaRPr lang="en-US" sz="2800" b="1" dirty="0"/>
          </a:p>
          <a:p>
            <a:r>
              <a:rPr lang="en-US" sz="2800" dirty="0"/>
              <a:t>Monotone but not distributive: behaves as if there are additional paths 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39740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291032" y="31234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472133" y="31469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Additional Property to Guarantee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Data flow framework (</a:t>
            </a:r>
            <a:r>
              <a:rPr lang="en-US" b="1" dirty="0">
                <a:solidFill>
                  <a:srgbClr val="0000FF"/>
                </a:solidFill>
              </a:rPr>
              <a:t>monotone</a:t>
            </a:r>
            <a:r>
              <a:rPr lang="en-US" b="1" dirty="0"/>
              <a:t>) converges if there is a </a:t>
            </a:r>
            <a:r>
              <a:rPr lang="en-US" b="1" dirty="0">
                <a:solidFill>
                  <a:srgbClr val="FF3399"/>
                </a:solidFill>
              </a:rPr>
              <a:t>finite descending chain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For each variable IN[b], OUT[b], consider the sequence of values set to each variable </a:t>
            </a:r>
            <a:r>
              <a:rPr lang="en-US" dirty="0">
                <a:solidFill>
                  <a:srgbClr val="0000FF"/>
                </a:solidFill>
              </a:rPr>
              <a:t>across iterations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pPr lvl="2"/>
            <a:r>
              <a:rPr lang="en-US" dirty="0"/>
              <a:t>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 </a:t>
            </a:r>
          </a:p>
          <a:p>
            <a:pPr lvl="3">
              <a:buFont typeface="Arial" pitchFamily="34" charset="0"/>
              <a:buChar char="•"/>
            </a:pPr>
            <a:r>
              <a:rPr lang="en-US" dirty="0"/>
              <a:t>(out[b] initialized to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</a:t>
            </a:r>
          </a:p>
          <a:p>
            <a:pPr lvl="2"/>
            <a:r>
              <a:rPr lang="en-US" dirty="0"/>
              <a:t>sequence of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7848601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Reaching</a:t>
                      </a:r>
                      <a:r>
                        <a:rPr lang="en-US" sz="1600" b="1" baseline="0" dirty="0">
                          <a:latin typeface="Calibri"/>
                        </a:rPr>
                        <a:t> Definitions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Live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forward: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(in[b])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out[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backward: 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(out[b])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in[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succ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Transfer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Gen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–Kill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Use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-Def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 Operation (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)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out[entry]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in[exit]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Initial interior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21D2DB-0692-413B-BFE1-0B6E5330E0D8}"/>
              </a:ext>
            </a:extLst>
          </p:cNvPr>
          <p:cNvSpPr/>
          <p:nvPr/>
        </p:nvSpPr>
        <p:spPr>
          <a:xfrm>
            <a:off x="1447800" y="5113057"/>
            <a:ext cx="636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 examples (e.g., Available expressions), defined in ALSU 9.2.6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52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141788"/>
            <a:ext cx="8229600" cy="1143000"/>
          </a:xfrm>
        </p:spPr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Speed of convergence depends on order of node visits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Reverse “direction” for backward flow problems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1242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9624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672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48006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054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56388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28956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38100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718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2"/>
            <a:endCxn id="26" idx="0"/>
          </p:cNvCxnSpPr>
          <p:nvPr/>
        </p:nvCxnSpPr>
        <p:spPr>
          <a:xfrm rot="16200000" flipH="1">
            <a:off x="4343400" y="28575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7" idx="0"/>
          </p:cNvCxnSpPr>
          <p:nvPr/>
        </p:nvCxnSpPr>
        <p:spPr>
          <a:xfrm rot="5400000">
            <a:off x="3543300" y="28194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5" idx="0"/>
          </p:cNvCxnSpPr>
          <p:nvPr/>
        </p:nvCxnSpPr>
        <p:spPr>
          <a:xfrm rot="16200000" flipH="1">
            <a:off x="3543300" y="32766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25" idx="0"/>
          </p:cNvCxnSpPr>
          <p:nvPr/>
        </p:nvCxnSpPr>
        <p:spPr>
          <a:xfrm rot="5400000">
            <a:off x="4343400" y="33147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 1: depth-first post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main()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1;					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Visit(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Visit(n)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for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each successor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has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been visited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   Visit(s);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count+1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Step 2: reverse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NumNodes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Depth-First Iterative Algorithm (forward)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Initialize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out[entry]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init_value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all nodes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Change = True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iterate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Change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Change = False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ym typeface="Symbol"/>
              </a:rPr>
              <a:t>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(out[p]), for all predecessors p of i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  <a:sym typeface="Symbol"/>
              </a:rPr>
              <a:t>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Change = True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9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 cycles do not add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information can flow in one pass down a series of nodes of increasing order number:</a:t>
            </a:r>
          </a:p>
          <a:p>
            <a:pPr lvl="2"/>
            <a:r>
              <a:rPr lang="en-US" dirty="0"/>
              <a:t>e.g., 1 -&gt; 4 -&gt; 5 -&gt; 7 -&gt; 2 -&gt; 4 ...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passes determined by </a:t>
            </a:r>
            <a:r>
              <a:rPr lang="en-US" dirty="0">
                <a:solidFill>
                  <a:srgbClr val="0000FF"/>
                </a:solidFill>
              </a:rPr>
              <a:t>number of back edges in the path</a:t>
            </a:r>
          </a:p>
          <a:p>
            <a:pPr lvl="2"/>
            <a:r>
              <a:rPr lang="en-US" dirty="0"/>
              <a:t>essentially the nesting depth of the graph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Number of iterations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number of back edges in any acyclic path + 2</a:t>
            </a:r>
          </a:p>
          <a:p>
            <a:pPr lvl="2"/>
            <a:r>
              <a:rPr lang="en-US" dirty="0"/>
              <a:t>(2 are necessary even if there are no cycles)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What is the depth?</a:t>
            </a:r>
          </a:p>
          <a:p>
            <a:pPr lvl="1"/>
            <a:r>
              <a:rPr lang="en-US" dirty="0"/>
              <a:t>corresponds to depth of intervals for “reducible” graphs</a:t>
            </a:r>
          </a:p>
          <a:p>
            <a:pPr lvl="1"/>
            <a:r>
              <a:rPr lang="en-US" dirty="0"/>
              <a:t>in real programs: average of 2.75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Check List for Data Flow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Semi-lattice</a:t>
            </a:r>
          </a:p>
          <a:p>
            <a:pPr lvl="1"/>
            <a:r>
              <a:rPr lang="en-US" dirty="0"/>
              <a:t>set of values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top, bottom</a:t>
            </a:r>
          </a:p>
          <a:p>
            <a:pPr lvl="1"/>
            <a:r>
              <a:rPr lang="en-US" dirty="0"/>
              <a:t>finite descending chain?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Transfer functions</a:t>
            </a:r>
          </a:p>
          <a:p>
            <a:pPr lvl="1"/>
            <a:r>
              <a:rPr lang="en-US" dirty="0"/>
              <a:t>function of each basic block</a:t>
            </a:r>
          </a:p>
          <a:p>
            <a:pPr lvl="1"/>
            <a:r>
              <a:rPr lang="en-US" dirty="0"/>
              <a:t>monotone</a:t>
            </a:r>
          </a:p>
          <a:p>
            <a:pPr lvl="1"/>
            <a:r>
              <a:rPr lang="en-US" dirty="0"/>
              <a:t>distributive?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Algorithm</a:t>
            </a:r>
          </a:p>
          <a:p>
            <a:pPr lvl="1"/>
            <a:r>
              <a:rPr lang="en-US" dirty="0"/>
              <a:t>initialization step (entry/exit, other nodes)</a:t>
            </a:r>
          </a:p>
          <a:p>
            <a:pPr lvl="1"/>
            <a:r>
              <a:rPr lang="en-US" dirty="0"/>
              <a:t>visit order: </a:t>
            </a:r>
            <a:r>
              <a:rPr lang="en-US" dirty="0" err="1"/>
              <a:t>rPostOrder</a:t>
            </a:r>
            <a:endParaRPr lang="en-US" dirty="0"/>
          </a:p>
          <a:p>
            <a:pPr lvl="1"/>
            <a:r>
              <a:rPr lang="en-US" dirty="0"/>
              <a:t>depth of the graph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Dataflow analysis examples</a:t>
            </a:r>
          </a:p>
          <a:p>
            <a:pPr lvl="1"/>
            <a:r>
              <a:rPr lang="en-US" dirty="0"/>
              <a:t>Reaching definitions</a:t>
            </a:r>
          </a:p>
          <a:p>
            <a:pPr lvl="1"/>
            <a:r>
              <a:rPr lang="en-US" dirty="0"/>
              <a:t>Live variables</a:t>
            </a:r>
          </a:p>
          <a:p>
            <a:pPr lvl="1"/>
            <a:endParaRPr lang="en-US" dirty="0"/>
          </a:p>
          <a:p>
            <a:r>
              <a:rPr lang="en-US" dirty="0"/>
              <a:t>Dataflow formation definition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Transfer functions</a:t>
            </a:r>
          </a:p>
          <a:p>
            <a:pPr lvl="1"/>
            <a:r>
              <a:rPr lang="en-US" dirty="0"/>
              <a:t>Correctness, Precision, Convergence</a:t>
            </a:r>
          </a:p>
          <a:p>
            <a:pPr lvl="1"/>
            <a:r>
              <a:rPr lang="en-US" dirty="0"/>
              <a:t>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6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Loops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7824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Goals: </a:t>
            </a:r>
          </a:p>
          <a:p>
            <a:pPr lvl="1"/>
            <a:r>
              <a:rPr lang="en-US" dirty="0"/>
              <a:t>Define a loop in graph-theoretic terms (control flow graph)</a:t>
            </a:r>
          </a:p>
          <a:p>
            <a:pPr lvl="1"/>
            <a:r>
              <a:rPr lang="en-US" dirty="0"/>
              <a:t>Not sensitive to input syntax</a:t>
            </a:r>
          </a:p>
          <a:p>
            <a:pPr lvl="1"/>
            <a:r>
              <a:rPr lang="en-US" dirty="0"/>
              <a:t>A uniform treatment for all loops: DO, while, </a:t>
            </a:r>
            <a:r>
              <a:rPr lang="en-US" dirty="0" err="1"/>
              <a:t>goto’s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Not every cycle is a “loop” from an optimization perspective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Intuitive properties of a loop</a:t>
            </a:r>
          </a:p>
          <a:p>
            <a:pPr lvl="1"/>
            <a:r>
              <a:rPr lang="en-US" dirty="0"/>
              <a:t>single entry point</a:t>
            </a:r>
          </a:p>
          <a:p>
            <a:pPr lvl="1"/>
            <a:r>
              <a:rPr lang="en-US" dirty="0"/>
              <a:t>edges must form at least a cycle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18379"/>
            <a:ext cx="990600" cy="165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017EE8-5274-4F40-BB08-C56004A26B1F}"/>
              </a:ext>
            </a:extLst>
          </p:cNvPr>
          <p:cNvSpPr/>
          <p:nvPr/>
        </p:nvSpPr>
        <p:spPr>
          <a:xfrm rot="3641767">
            <a:off x="3151100" y="3953153"/>
            <a:ext cx="1524000" cy="65581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76219-21A9-48F1-A4A0-7CBF3C09070A}"/>
              </a:ext>
            </a:extLst>
          </p:cNvPr>
          <p:cNvSpPr txBox="1"/>
          <p:nvPr/>
        </p:nvSpPr>
        <p:spPr>
          <a:xfrm>
            <a:off x="2362200" y="3962400"/>
            <a:ext cx="8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Is this a loop?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6A3C5-7214-43EC-981A-3BC427C455E8}"/>
              </a:ext>
            </a:extLst>
          </p:cNvPr>
          <p:cNvSpPr/>
          <p:nvPr/>
        </p:nvSpPr>
        <p:spPr>
          <a:xfrm rot="5400000">
            <a:off x="3650895" y="4205993"/>
            <a:ext cx="990599" cy="655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B105A-0C2E-42B0-9CCD-49072366494A}"/>
              </a:ext>
            </a:extLst>
          </p:cNvPr>
          <p:cNvSpPr txBox="1"/>
          <p:nvPr/>
        </p:nvSpPr>
        <p:spPr>
          <a:xfrm>
            <a:off x="4713199" y="3982454"/>
            <a:ext cx="8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this a loop?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9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Dominators</a:t>
            </a:r>
          </a:p>
          <a:p>
            <a:pPr lvl="1"/>
            <a:r>
              <a:rPr lang="en-US" dirty="0"/>
              <a:t>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dominates</a:t>
            </a:r>
            <a:r>
              <a:rPr lang="en-US" dirty="0"/>
              <a:t> node </a:t>
            </a:r>
            <a:r>
              <a:rPr lang="en-US" i="1" dirty="0"/>
              <a:t>n </a:t>
            </a:r>
            <a:r>
              <a:rPr lang="en-US" dirty="0"/>
              <a:t>in a graph (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dom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if every path from the start 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/>
              <a:t>d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Dominators can be organized as a </a:t>
            </a:r>
            <a:r>
              <a:rPr lang="en-US" dirty="0">
                <a:solidFill>
                  <a:srgbClr val="FF3399"/>
                </a:solidFill>
              </a:rPr>
              <a:t>tree</a:t>
            </a:r>
          </a:p>
          <a:p>
            <a:pPr lvl="2"/>
            <a:r>
              <a:rPr lang="en-US" i="1" dirty="0"/>
              <a:t>a </a:t>
            </a:r>
            <a:r>
              <a:rPr lang="en-US" dirty="0"/>
              <a:t>-&gt;</a:t>
            </a:r>
            <a:r>
              <a:rPr lang="en-US" i="1" dirty="0"/>
              <a:t>b</a:t>
            </a:r>
            <a:r>
              <a:rPr lang="en-US" dirty="0"/>
              <a:t> in the </a:t>
            </a:r>
            <a:r>
              <a:rPr lang="en-US" dirty="0">
                <a:solidFill>
                  <a:srgbClr val="0000FF"/>
                </a:solidFill>
              </a:rPr>
              <a:t>dominator tree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immediately dominates</a:t>
            </a:r>
            <a:r>
              <a:rPr lang="en-US" i="1" dirty="0"/>
              <a:t> b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705" y="2286000"/>
            <a:ext cx="1949095" cy="274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9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963-61A7-4136-B4E4-95F6B058CC7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83119" name="Freeform 79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1299"/>
            <a:ext cx="8229600" cy="1143000"/>
          </a:xfrm>
        </p:spPr>
        <p:txBody>
          <a:bodyPr/>
          <a:lstStyle/>
          <a:p>
            <a:r>
              <a:rPr lang="en-US" dirty="0"/>
              <a:t>Dominance</a:t>
            </a:r>
          </a:p>
        </p:txBody>
      </p:sp>
      <p:sp>
        <p:nvSpPr>
          <p:cNvPr id="983045" name="Oval 5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3046" name="Oval 6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3047" name="Oval 7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3048" name="Oval 8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3049" name="Oval 9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3050" name="Oval 10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3051" name="Oval 11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3052" name="Oval 12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3053" name="Oval 13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3054" name="Oval 14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3055" name="Oval 15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3056" name="Oval 16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3057" name="Oval 1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3058" name="AutoShape 18"/>
          <p:cNvCxnSpPr>
            <a:cxnSpLocks noChangeShapeType="1"/>
            <a:endCxn id="983047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59" name="AutoShape 19"/>
          <p:cNvCxnSpPr>
            <a:cxnSpLocks noChangeShapeType="1"/>
            <a:stCxn id="983047" idx="4"/>
            <a:endCxn id="983048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0" name="AutoShape 20"/>
          <p:cNvCxnSpPr>
            <a:cxnSpLocks noChangeShapeType="1"/>
            <a:stCxn id="983047" idx="4"/>
            <a:endCxn id="983049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1" name="AutoShape 21"/>
          <p:cNvCxnSpPr>
            <a:cxnSpLocks noChangeShapeType="1"/>
            <a:stCxn id="983048" idx="4"/>
            <a:endCxn id="983050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2" name="AutoShape 22"/>
          <p:cNvCxnSpPr>
            <a:cxnSpLocks noChangeShapeType="1"/>
            <a:stCxn id="983049" idx="4"/>
            <a:endCxn id="983050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3" name="AutoShape 23"/>
          <p:cNvCxnSpPr>
            <a:cxnSpLocks noChangeShapeType="1"/>
            <a:stCxn id="983050" idx="4"/>
            <a:endCxn id="983051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4" name="AutoShape 24"/>
          <p:cNvCxnSpPr>
            <a:cxnSpLocks noChangeShapeType="1"/>
            <a:stCxn id="983052" idx="4"/>
            <a:endCxn id="983053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5" name="AutoShape 25"/>
          <p:cNvCxnSpPr>
            <a:cxnSpLocks noChangeShapeType="1"/>
            <a:stCxn id="983053" idx="4"/>
            <a:endCxn id="983054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6" name="AutoShape 26"/>
          <p:cNvCxnSpPr>
            <a:cxnSpLocks noChangeShapeType="1"/>
            <a:stCxn id="983046" idx="4"/>
            <a:endCxn id="983052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7" name="AutoShape 27"/>
          <p:cNvCxnSpPr>
            <a:cxnSpLocks noChangeShapeType="1"/>
            <a:stCxn id="983046" idx="4"/>
            <a:endCxn id="983055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8" name="AutoShape 28"/>
          <p:cNvCxnSpPr>
            <a:cxnSpLocks noChangeShapeType="1"/>
            <a:stCxn id="983055" idx="4"/>
            <a:endCxn id="983056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9" name="AutoShape 29"/>
          <p:cNvCxnSpPr>
            <a:cxnSpLocks noChangeShapeType="1"/>
            <a:stCxn id="983055" idx="4"/>
            <a:endCxn id="983045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0" name="AutoShape 30"/>
          <p:cNvCxnSpPr>
            <a:cxnSpLocks noChangeShapeType="1"/>
            <a:stCxn id="983045" idx="4"/>
            <a:endCxn id="983057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1" name="AutoShape 31"/>
          <p:cNvCxnSpPr>
            <a:cxnSpLocks noChangeShapeType="1"/>
            <a:stCxn id="983056" idx="4"/>
            <a:endCxn id="983057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2" name="AutoShape 32"/>
          <p:cNvCxnSpPr>
            <a:cxnSpLocks noChangeShapeType="1"/>
            <a:stCxn id="983057" idx="4"/>
            <a:endCxn id="983051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3" name="AutoShape 33"/>
          <p:cNvCxnSpPr>
            <a:cxnSpLocks noChangeShapeType="1"/>
            <a:stCxn id="983054" idx="4"/>
            <a:endCxn id="983051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4" name="AutoShape 34"/>
          <p:cNvCxnSpPr>
            <a:cxnSpLocks noChangeShapeType="1"/>
            <a:stCxn id="983053" idx="4"/>
            <a:endCxn id="983053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6" name="AutoShape 36"/>
          <p:cNvCxnSpPr>
            <a:cxnSpLocks noChangeShapeType="1"/>
            <a:stCxn id="983050" idx="4"/>
            <a:endCxn id="983047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078" name="Oval 38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419600" y="1462088"/>
            <a:ext cx="4648200" cy="1757362"/>
            <a:chOff x="2784" y="921"/>
            <a:chExt cx="2928" cy="1107"/>
          </a:xfrm>
        </p:grpSpPr>
        <p:sp>
          <p:nvSpPr>
            <p:cNvPr id="983077" name="Oval 37"/>
            <p:cNvSpPr>
              <a:spLocks noChangeArrowheads="1"/>
            </p:cNvSpPr>
            <p:nvPr/>
          </p:nvSpPr>
          <p:spPr bwMode="auto">
            <a:xfrm>
              <a:off x="4992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11</a:t>
              </a:r>
            </a:p>
          </p:txBody>
        </p:sp>
        <p:sp>
          <p:nvSpPr>
            <p:cNvPr id="983079" name="Oval 39"/>
            <p:cNvSpPr>
              <a:spLocks noChangeArrowheads="1"/>
            </p:cNvSpPr>
            <p:nvPr/>
          </p:nvSpPr>
          <p:spPr bwMode="auto">
            <a:xfrm>
              <a:off x="3888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983080" name="Oval 40"/>
            <p:cNvSpPr>
              <a:spLocks noChangeArrowheads="1"/>
            </p:cNvSpPr>
            <p:nvPr/>
          </p:nvSpPr>
          <p:spPr bwMode="auto">
            <a:xfrm>
              <a:off x="3520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983081" name="Oval 41"/>
            <p:cNvSpPr>
              <a:spLocks noChangeArrowheads="1"/>
            </p:cNvSpPr>
            <p:nvPr/>
          </p:nvSpPr>
          <p:spPr bwMode="auto">
            <a:xfrm>
              <a:off x="3888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983082" name="Oval 42"/>
            <p:cNvSpPr>
              <a:spLocks noChangeArrowheads="1"/>
            </p:cNvSpPr>
            <p:nvPr/>
          </p:nvSpPr>
          <p:spPr bwMode="auto">
            <a:xfrm>
              <a:off x="4256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8</a:t>
              </a:r>
            </a:p>
          </p:txBody>
        </p:sp>
        <p:sp>
          <p:nvSpPr>
            <p:cNvPr id="983084" name="Oval 44"/>
            <p:cNvSpPr>
              <a:spLocks noChangeArrowheads="1"/>
            </p:cNvSpPr>
            <p:nvPr/>
          </p:nvSpPr>
          <p:spPr bwMode="auto">
            <a:xfrm>
              <a:off x="278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983085" name="Oval 45"/>
            <p:cNvSpPr>
              <a:spLocks noChangeArrowheads="1"/>
            </p:cNvSpPr>
            <p:nvPr/>
          </p:nvSpPr>
          <p:spPr bwMode="auto">
            <a:xfrm>
              <a:off x="278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983086" name="Oval 46"/>
            <p:cNvSpPr>
              <a:spLocks noChangeArrowheads="1"/>
            </p:cNvSpPr>
            <p:nvPr/>
          </p:nvSpPr>
          <p:spPr bwMode="auto">
            <a:xfrm>
              <a:off x="3408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sp>
          <p:nvSpPr>
            <p:cNvPr id="983087" name="Oval 47"/>
            <p:cNvSpPr>
              <a:spLocks noChangeArrowheads="1"/>
            </p:cNvSpPr>
            <p:nvPr/>
          </p:nvSpPr>
          <p:spPr bwMode="auto">
            <a:xfrm>
              <a:off x="4656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9</a:t>
              </a:r>
            </a:p>
          </p:txBody>
        </p:sp>
        <p:sp>
          <p:nvSpPr>
            <p:cNvPr id="983088" name="Oval 48"/>
            <p:cNvSpPr>
              <a:spLocks noChangeArrowheads="1"/>
            </p:cNvSpPr>
            <p:nvPr/>
          </p:nvSpPr>
          <p:spPr bwMode="auto">
            <a:xfrm>
              <a:off x="462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10</a:t>
              </a:r>
            </a:p>
          </p:txBody>
        </p:sp>
        <p:sp>
          <p:nvSpPr>
            <p:cNvPr id="983089" name="Oval 49"/>
            <p:cNvSpPr>
              <a:spLocks noChangeArrowheads="1"/>
            </p:cNvSpPr>
            <p:nvPr/>
          </p:nvSpPr>
          <p:spPr bwMode="auto">
            <a:xfrm>
              <a:off x="5040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12</a:t>
              </a:r>
            </a:p>
          </p:txBody>
        </p:sp>
        <p:cxnSp>
          <p:nvCxnSpPr>
            <p:cNvPr id="983090" name="AutoShape 50"/>
            <p:cNvCxnSpPr>
              <a:cxnSpLocks noChangeShapeType="1"/>
              <a:stCxn id="983078" idx="4"/>
              <a:endCxn id="983079" idx="0"/>
            </p:cNvCxnSpPr>
            <p:nvPr/>
          </p:nvCxnSpPr>
          <p:spPr bwMode="auto">
            <a:xfrm flipH="1">
              <a:off x="4032" y="921"/>
              <a:ext cx="288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1" name="AutoShape 51"/>
            <p:cNvCxnSpPr>
              <a:cxnSpLocks noChangeShapeType="1"/>
              <a:stCxn id="983079" idx="4"/>
              <a:endCxn id="983080" idx="0"/>
            </p:cNvCxnSpPr>
            <p:nvPr/>
          </p:nvCxnSpPr>
          <p:spPr bwMode="auto">
            <a:xfrm flipH="1">
              <a:off x="3664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2" name="AutoShape 52"/>
            <p:cNvCxnSpPr>
              <a:cxnSpLocks noChangeShapeType="1"/>
              <a:stCxn id="983079" idx="4"/>
              <a:endCxn id="983081" idx="0"/>
            </p:cNvCxnSpPr>
            <p:nvPr/>
          </p:nvCxnSpPr>
          <p:spPr bwMode="auto">
            <a:xfrm>
              <a:off x="4032" y="1497"/>
              <a:ext cx="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4" name="AutoShape 54"/>
            <p:cNvCxnSpPr>
              <a:cxnSpLocks noChangeShapeType="1"/>
              <a:stCxn id="983079" idx="4"/>
              <a:endCxn id="983082" idx="0"/>
            </p:cNvCxnSpPr>
            <p:nvPr/>
          </p:nvCxnSpPr>
          <p:spPr bwMode="auto">
            <a:xfrm>
              <a:off x="4032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6" name="AutoShape 56"/>
            <p:cNvCxnSpPr>
              <a:cxnSpLocks noChangeShapeType="1"/>
              <a:stCxn id="983084" idx="4"/>
              <a:endCxn id="983085" idx="0"/>
            </p:cNvCxnSpPr>
            <p:nvPr/>
          </p:nvCxnSpPr>
          <p:spPr bwMode="auto">
            <a:xfrm>
              <a:off x="2928" y="1449"/>
              <a:ext cx="0" cy="2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7" name="AutoShape 57"/>
            <p:cNvCxnSpPr>
              <a:cxnSpLocks noChangeShapeType="1"/>
              <a:stCxn id="983078" idx="4"/>
              <a:endCxn id="983086" idx="0"/>
            </p:cNvCxnSpPr>
            <p:nvPr/>
          </p:nvCxnSpPr>
          <p:spPr bwMode="auto">
            <a:xfrm flipH="1">
              <a:off x="3552" y="921"/>
              <a:ext cx="768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8" name="AutoShape 58"/>
            <p:cNvCxnSpPr>
              <a:cxnSpLocks noChangeShapeType="1"/>
              <a:stCxn id="983078" idx="4"/>
              <a:endCxn id="983084" idx="0"/>
            </p:cNvCxnSpPr>
            <p:nvPr/>
          </p:nvCxnSpPr>
          <p:spPr bwMode="auto">
            <a:xfrm flipH="1">
              <a:off x="2928" y="921"/>
              <a:ext cx="13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9" name="AutoShape 59"/>
            <p:cNvCxnSpPr>
              <a:cxnSpLocks noChangeShapeType="1"/>
              <a:stCxn id="983078" idx="4"/>
              <a:endCxn id="983087" idx="0"/>
            </p:cNvCxnSpPr>
            <p:nvPr/>
          </p:nvCxnSpPr>
          <p:spPr bwMode="auto">
            <a:xfrm>
              <a:off x="4320" y="921"/>
              <a:ext cx="480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0" name="AutoShape 60"/>
            <p:cNvCxnSpPr>
              <a:cxnSpLocks noChangeShapeType="1"/>
              <a:stCxn id="983087" idx="4"/>
              <a:endCxn id="983088" idx="0"/>
            </p:cNvCxnSpPr>
            <p:nvPr/>
          </p:nvCxnSpPr>
          <p:spPr bwMode="auto">
            <a:xfrm flipH="1">
              <a:off x="4768" y="1497"/>
              <a:ext cx="32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1" name="AutoShape 61"/>
            <p:cNvCxnSpPr>
              <a:cxnSpLocks noChangeShapeType="1"/>
              <a:stCxn id="983087" idx="4"/>
              <a:endCxn id="983077" idx="0"/>
            </p:cNvCxnSpPr>
            <p:nvPr/>
          </p:nvCxnSpPr>
          <p:spPr bwMode="auto">
            <a:xfrm>
              <a:off x="4800" y="1497"/>
              <a:ext cx="336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3" name="AutoShape 63"/>
            <p:cNvCxnSpPr>
              <a:cxnSpLocks noChangeShapeType="1"/>
              <a:stCxn id="983078" idx="4"/>
              <a:endCxn id="983089" idx="0"/>
            </p:cNvCxnSpPr>
            <p:nvPr/>
          </p:nvCxnSpPr>
          <p:spPr bwMode="auto">
            <a:xfrm>
              <a:off x="4320" y="921"/>
              <a:ext cx="86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83108" name="Oval 68"/>
            <p:cNvSpPr>
              <a:spLocks noChangeArrowheads="1"/>
            </p:cNvSpPr>
            <p:nvPr/>
          </p:nvSpPr>
          <p:spPr bwMode="auto">
            <a:xfrm>
              <a:off x="5424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13</a:t>
              </a:r>
            </a:p>
          </p:txBody>
        </p:sp>
        <p:cxnSp>
          <p:nvCxnSpPr>
            <p:cNvPr id="983109" name="AutoShape 69"/>
            <p:cNvCxnSpPr>
              <a:cxnSpLocks noChangeShapeType="1"/>
              <a:stCxn id="983078" idx="4"/>
              <a:endCxn id="983108" idx="1"/>
            </p:cNvCxnSpPr>
            <p:nvPr/>
          </p:nvCxnSpPr>
          <p:spPr bwMode="auto">
            <a:xfrm>
              <a:off x="4320" y="921"/>
              <a:ext cx="1146" cy="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83110" name="Text Box 7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3111" name="Text Box 7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3113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cxnSp>
        <p:nvCxnSpPr>
          <p:cNvPr id="983115" name="AutoShape 75"/>
          <p:cNvCxnSpPr>
            <a:cxnSpLocks noChangeShapeType="1"/>
            <a:stCxn id="983049" idx="4"/>
            <a:endCxn id="983057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117" name="AutoShape 77"/>
          <p:cNvCxnSpPr>
            <a:cxnSpLocks noChangeShapeType="1"/>
            <a:stCxn id="983048" idx="4"/>
            <a:endCxn id="983054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83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9" grpId="0" animBg="1"/>
      <p:bldP spid="983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4011"/>
            <a:ext cx="7696200" cy="129941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u="none" dirty="0"/>
              <a:t>Foundations of Data Flow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810500" cy="42672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Meet operator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Transfer functions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Correctness, Precision, Convergence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Efficiency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Reference: ALSU pp. 613-631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Background: Hecht and </a:t>
            </a:r>
            <a:r>
              <a:rPr lang="en-US" sz="2400" dirty="0" err="1">
                <a:solidFill>
                  <a:schemeClr val="tx1"/>
                </a:solidFill>
              </a:rPr>
              <a:t>Ullman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Kildall</a:t>
            </a:r>
            <a:r>
              <a:rPr lang="en-US" sz="2400" dirty="0">
                <a:solidFill>
                  <a:schemeClr val="tx1"/>
                </a:solidFill>
              </a:rPr>
              <a:t>, Allen and </a:t>
            </a:r>
            <a:r>
              <a:rPr lang="en-US" sz="2400" dirty="0" err="1">
                <a:solidFill>
                  <a:schemeClr val="tx1"/>
                </a:solidFill>
              </a:rPr>
              <a:t>Cocke</a:t>
            </a:r>
            <a:r>
              <a:rPr lang="en-US" sz="2400" dirty="0">
                <a:solidFill>
                  <a:schemeClr val="tx1"/>
                </a:solidFill>
              </a:rPr>
              <a:t>[76]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Marlowe &amp; Ryder, Properties of data flow frameworks: a unified model. Rutgers tech report, Apr. 1988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5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Definitions</a:t>
            </a:r>
          </a:p>
          <a:p>
            <a:pPr lvl="1"/>
            <a:r>
              <a:rPr lang="en-US" dirty="0"/>
              <a:t>Single entry-point: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3399"/>
                </a:solidFill>
              </a:rPr>
              <a:t>header</a:t>
            </a:r>
          </a:p>
          <a:p>
            <a:pPr lvl="2"/>
            <a:r>
              <a:rPr lang="en-US" dirty="0"/>
              <a:t>a header </a:t>
            </a:r>
            <a:r>
              <a:rPr lang="en-US" dirty="0">
                <a:solidFill>
                  <a:srgbClr val="0000FF"/>
                </a:solidFill>
              </a:rPr>
              <a:t>dominates all nodes in the loop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FF3399"/>
                </a:solidFill>
              </a:rPr>
              <a:t>back edge</a:t>
            </a:r>
            <a:r>
              <a:rPr lang="en-US" dirty="0"/>
              <a:t> is an arc whose </a:t>
            </a:r>
            <a:r>
              <a:rPr lang="en-US" dirty="0">
                <a:solidFill>
                  <a:srgbClr val="0000FF"/>
                </a:solidFill>
              </a:rPr>
              <a:t>head dominates its tail </a:t>
            </a:r>
            <a:r>
              <a:rPr lang="en-US" dirty="0"/>
              <a:t>(tail -&gt; head)</a:t>
            </a:r>
          </a:p>
          <a:p>
            <a:pPr lvl="2"/>
            <a:r>
              <a:rPr lang="en-US" dirty="0"/>
              <a:t>a back edge </a:t>
            </a:r>
            <a:r>
              <a:rPr lang="en-US" dirty="0">
                <a:solidFill>
                  <a:srgbClr val="FF3399"/>
                </a:solidFill>
              </a:rPr>
              <a:t>must be a part of at least one loop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3399"/>
                </a:solidFill>
              </a:rPr>
              <a:t>natural loop of a back edge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smallest set </a:t>
            </a:r>
            <a:r>
              <a:rPr lang="en-US" dirty="0"/>
              <a:t>of nodes that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includes the head and tail of the back edge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has </a:t>
            </a:r>
            <a:r>
              <a:rPr lang="en-US" dirty="0">
                <a:solidFill>
                  <a:srgbClr val="0000FF"/>
                </a:solidFill>
              </a:rPr>
              <a:t>no predecessors outside the set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except for the predecessors of the header.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Loops -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4DE77-6EC7-481A-B5B7-9A960407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28800"/>
            <a:ext cx="3733800" cy="4220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D4780B-1D92-443B-85F5-0BC616F62A79}"/>
              </a:ext>
            </a:extLst>
          </p:cNvPr>
          <p:cNvSpPr/>
          <p:nvPr/>
        </p:nvSpPr>
        <p:spPr>
          <a:xfrm>
            <a:off x="1981200" y="179671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95908-78DB-45D2-ACBD-C7BA67C780D8}"/>
              </a:ext>
            </a:extLst>
          </p:cNvPr>
          <p:cNvSpPr/>
          <p:nvPr/>
        </p:nvSpPr>
        <p:spPr>
          <a:xfrm>
            <a:off x="1981200" y="415490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2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Find the dominator relations in a flow graph</a:t>
            </a:r>
          </a:p>
          <a:p>
            <a:endParaRPr lang="en-US" sz="2800" dirty="0"/>
          </a:p>
          <a:p>
            <a:r>
              <a:rPr lang="en-US" sz="2800" dirty="0"/>
              <a:t>Identify the back edges</a:t>
            </a:r>
          </a:p>
          <a:p>
            <a:endParaRPr lang="en-US" sz="2800" dirty="0"/>
          </a:p>
          <a:p>
            <a:r>
              <a:rPr lang="en-US" sz="2800" dirty="0"/>
              <a:t>Find the natural loop associated with the back edge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Finding Dominators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dominates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a graph (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every path from the start node to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goes through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</a:p>
          <a:p>
            <a:r>
              <a:rPr lang="en-US" b="1" dirty="0"/>
              <a:t>Formulated as MOP problem: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lies on all possible paths reaching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Direction: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Values: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Meet operator: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Top: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Bottom: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Boundary condition: start/entry node =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Initialization for internal nodes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Finite descending chain?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Transfer function:</a:t>
            </a:r>
          </a:p>
          <a:p>
            <a:r>
              <a:rPr lang="en-US" b="1" dirty="0"/>
              <a:t>Speed: </a:t>
            </a:r>
          </a:p>
          <a:p>
            <a:pPr lvl="3"/>
            <a:r>
              <a:rPr lang="en-US" sz="2600" dirty="0"/>
              <a:t>With reverse </a:t>
            </a:r>
            <a:r>
              <a:rPr lang="en-US" sz="2600" dirty="0" err="1"/>
              <a:t>postorder</a:t>
            </a:r>
            <a:r>
              <a:rPr lang="en-US" sz="2600" dirty="0"/>
              <a:t>, most flow graphs </a:t>
            </a:r>
            <a:br>
              <a:rPr lang="en-US" sz="2600" dirty="0"/>
            </a:br>
            <a:r>
              <a:rPr lang="en-US" sz="2600" dirty="0"/>
              <a:t>(reducible flow graphs) converge in 1 pass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Finding Dominators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dominates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a graph (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every path from the start node to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goes through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</a:p>
          <a:p>
            <a:r>
              <a:rPr lang="en-US" b="1" dirty="0"/>
              <a:t>Formulated as MOP problem: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lies on all possible paths reaching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Direction: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Values: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Meet operator: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Top: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Bottom: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Boundary condition: start/entry node =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Initialization for internal nodes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Finite descending chain?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Transfer function:</a:t>
            </a:r>
          </a:p>
          <a:p>
            <a:r>
              <a:rPr lang="en-US" b="1" dirty="0"/>
              <a:t>Speed: </a:t>
            </a:r>
          </a:p>
          <a:p>
            <a:pPr lvl="3"/>
            <a:r>
              <a:rPr lang="en-US" sz="2600" dirty="0"/>
              <a:t>With reverse </a:t>
            </a:r>
            <a:r>
              <a:rPr lang="en-US" sz="2600" dirty="0" err="1"/>
              <a:t>postorder</a:t>
            </a:r>
            <a:r>
              <a:rPr lang="en-US" sz="2600" dirty="0"/>
              <a:t>, most flow graphs </a:t>
            </a:r>
            <a:br>
              <a:rPr lang="en-US" sz="2600" dirty="0"/>
            </a:br>
            <a:r>
              <a:rPr lang="en-US" sz="2600" dirty="0"/>
              <a:t>(reducible flow graphs) converge in 1 pass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5C60C3-6B9D-4F46-BFAE-3AB66FF327AA}"/>
                  </a:ext>
                </a:extLst>
              </p14:cNvPr>
              <p14:cNvContentPartPr/>
              <p14:nvPr/>
            </p14:nvContentPartPr>
            <p14:xfrm>
              <a:off x="2345760" y="2973960"/>
              <a:ext cx="6426000" cy="324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5C60C3-6B9D-4F46-BFAE-3AB66FF327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400" y="2964600"/>
                <a:ext cx="6444720" cy="32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3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8820-3E60-4BAB-AFC3-D5E4B257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A70E-503F-4148-9845-FF6E6014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0738-59B8-4034-938D-5D0814DC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8037460" cy="426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F1D291-6497-498A-BDDB-0B3164146CFF}"/>
                  </a:ext>
                </a:extLst>
              </p14:cNvPr>
              <p14:cNvContentPartPr/>
              <p14:nvPr/>
            </p14:nvContentPartPr>
            <p14:xfrm>
              <a:off x="1504440" y="5096520"/>
              <a:ext cx="904680" cy="30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F1D291-6497-498A-BDDB-0B3164146C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5080" y="5087160"/>
                <a:ext cx="92340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30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53" y="16860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 Finding 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Depth-first spanning tree</a:t>
            </a:r>
          </a:p>
          <a:p>
            <a:pPr lvl="2"/>
            <a:r>
              <a:rPr lang="en-US" dirty="0"/>
              <a:t>Edges traversed in a depth-first search of the flow graph form a</a:t>
            </a:r>
            <a:br>
              <a:rPr lang="en-US" dirty="0"/>
            </a:br>
            <a:r>
              <a:rPr lang="en-US" dirty="0"/>
              <a:t>depth-first spanning tree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Categorizing edges in graph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Advancing 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ancestor to proper descendant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Cross (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right to left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Retreating (</a:t>
            </a:r>
            <a:r>
              <a:rPr lang="en-US" dirty="0">
                <a:solidFill>
                  <a:srgbClr val="FF3399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descendant to ancestor (not necessarily proper)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CF24-18FD-4B08-BC08-4422745DE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63" y="2262612"/>
            <a:ext cx="2586355" cy="23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Back edge</a:t>
            </a:r>
            <a:r>
              <a:rPr lang="en-US" dirty="0"/>
              <a:t>: t-&gt;h, h dominates t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Relationships between graph edges and back edges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Algorithm</a:t>
            </a:r>
          </a:p>
          <a:p>
            <a:pPr lvl="1"/>
            <a:r>
              <a:rPr lang="en-US" dirty="0"/>
              <a:t>Perform a depth first search</a:t>
            </a:r>
          </a:p>
          <a:p>
            <a:pPr lvl="1"/>
            <a:r>
              <a:rPr lang="en-US" dirty="0"/>
              <a:t>For each retreating edge t-&gt;h, check if h is in </a:t>
            </a:r>
            <a:r>
              <a:rPr lang="en-US" dirty="0" err="1"/>
              <a:t>t’s</a:t>
            </a:r>
            <a:r>
              <a:rPr lang="en-US" dirty="0"/>
              <a:t> dominator list</a:t>
            </a:r>
          </a:p>
          <a:p>
            <a:pPr lvl="2"/>
            <a:endParaRPr lang="en-US" dirty="0"/>
          </a:p>
          <a:p>
            <a:r>
              <a:rPr lang="en-US" b="1" dirty="0"/>
              <a:t>Most programs (all structured code, and most GOTO programs) have  </a:t>
            </a:r>
            <a:r>
              <a:rPr lang="en-US" b="1" dirty="0">
                <a:solidFill>
                  <a:srgbClr val="0000FF"/>
                </a:solidFill>
              </a:rPr>
              <a:t>reducible</a:t>
            </a:r>
            <a:r>
              <a:rPr lang="en-US" b="1" dirty="0"/>
              <a:t> flow graphs</a:t>
            </a:r>
          </a:p>
          <a:p>
            <a:pPr lvl="1"/>
            <a:r>
              <a:rPr lang="en-US" dirty="0"/>
              <a:t>retreating edges = back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CE722-9033-4A96-9D02-CFE1E8BE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885223"/>
            <a:ext cx="2195148" cy="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A87-EF91-42A2-AB54-921F6392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61142-F1B6-4B3B-A7F6-5F54D82E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B4228-BB01-449D-826E-B26ED357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01113"/>
            <a:ext cx="7550658" cy="43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Constructing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natural loop of a back edge</a:t>
            </a:r>
            <a:r>
              <a:rPr lang="en-US" sz="2000" dirty="0"/>
              <a:t> is the smallest set of nodes that</a:t>
            </a:r>
            <a:br>
              <a:rPr lang="en-US" sz="2000" dirty="0"/>
            </a:br>
            <a:r>
              <a:rPr lang="en-US" sz="2000" dirty="0"/>
              <a:t>includes the head and tail of the back edge, and has no predecessors outside the set, except for the predecessors of the header.</a:t>
            </a:r>
          </a:p>
          <a:p>
            <a:r>
              <a:rPr lang="en-US" sz="2000" b="1" dirty="0"/>
              <a:t>Algorithm</a:t>
            </a:r>
          </a:p>
          <a:p>
            <a:pPr lvl="2"/>
            <a:r>
              <a:rPr lang="en-US" sz="2000" dirty="0"/>
              <a:t>delete </a:t>
            </a:r>
            <a:r>
              <a:rPr lang="en-US" sz="2000" i="1" dirty="0"/>
              <a:t>h</a:t>
            </a:r>
            <a:r>
              <a:rPr lang="en-US" sz="2000" dirty="0"/>
              <a:t> from the flow graph</a:t>
            </a:r>
          </a:p>
          <a:p>
            <a:pPr lvl="2"/>
            <a:r>
              <a:rPr lang="en-US" sz="2000" dirty="0"/>
              <a:t>find those nodes that can reach </a:t>
            </a:r>
            <a:r>
              <a:rPr lang="en-US" sz="2000" i="1" dirty="0"/>
              <a:t>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(those nodes plus </a:t>
            </a:r>
            <a:r>
              <a:rPr lang="en-US" sz="2000" i="1" dirty="0"/>
              <a:t>h</a:t>
            </a:r>
            <a:r>
              <a:rPr lang="en-US" sz="2000" dirty="0"/>
              <a:t> form the natural loop of </a:t>
            </a:r>
            <a:r>
              <a:rPr lang="en-US" sz="2000" i="1" dirty="0"/>
              <a:t>t </a:t>
            </a:r>
            <a:r>
              <a:rPr lang="en-US" sz="2000" dirty="0"/>
              <a:t>-&gt; </a:t>
            </a:r>
            <a:r>
              <a:rPr lang="en-US" sz="2000" i="1" dirty="0"/>
              <a:t>h</a:t>
            </a:r>
            <a:r>
              <a:rPr lang="en-US" sz="2000" dirty="0"/>
              <a:t>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51753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Unified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flow problems are defined by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Domain of values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V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), </a:t>
            </a:r>
            <a:r>
              <a:rPr lang="en-US" dirty="0">
                <a:solidFill>
                  <a:srgbClr val="0000FF"/>
                </a:solidFill>
              </a:rPr>
              <a:t>initial value</a:t>
            </a:r>
          </a:p>
          <a:p>
            <a:pPr lvl="2"/>
            <a:r>
              <a:rPr lang="en-US" dirty="0"/>
              <a:t>A set of </a:t>
            </a:r>
            <a:r>
              <a:rPr lang="en-US" dirty="0">
                <a:solidFill>
                  <a:srgbClr val="0000FF"/>
                </a:solidFill>
              </a:rPr>
              <a:t>transfer functions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Usefulness of unified framework</a:t>
            </a:r>
          </a:p>
          <a:p>
            <a:pPr lvl="2"/>
            <a:r>
              <a:rPr lang="en-US" dirty="0"/>
              <a:t>To answer questions such as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precision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convergence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speed of convergence</a:t>
            </a:r>
            <a:br>
              <a:rPr lang="en-US" dirty="0"/>
            </a:br>
            <a:r>
              <a:rPr lang="en-US" dirty="0"/>
              <a:t>for a family of problems</a:t>
            </a:r>
          </a:p>
          <a:p>
            <a:pPr lvl="3"/>
            <a:r>
              <a:rPr lang="en-US" dirty="0"/>
              <a:t>If meet operators and transfer functions have properties X, then we know Y about the above.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Reuse code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If two loops do not have the same header:</a:t>
            </a:r>
          </a:p>
          <a:p>
            <a:pPr lvl="1"/>
            <a:r>
              <a:rPr lang="en-US" sz="2400" dirty="0"/>
              <a:t>they are either disjoint, or</a:t>
            </a:r>
          </a:p>
          <a:p>
            <a:pPr lvl="1"/>
            <a:r>
              <a:rPr lang="en-US" sz="2400" dirty="0"/>
              <a:t> one is entirely contained (nested within) the other</a:t>
            </a:r>
          </a:p>
          <a:p>
            <a:pPr lvl="2"/>
            <a:r>
              <a:rPr lang="en-US" dirty="0"/>
              <a:t>inner loop: one that contains no other loop.</a:t>
            </a:r>
            <a:br>
              <a:rPr lang="en-US" dirty="0"/>
            </a:br>
            <a:endParaRPr lang="en-US" dirty="0"/>
          </a:p>
          <a:p>
            <a:r>
              <a:rPr lang="en-US" sz="2400" b="1" dirty="0"/>
              <a:t>If two loops share the same header:</a:t>
            </a:r>
          </a:p>
          <a:p>
            <a:pPr lvl="1"/>
            <a:r>
              <a:rPr lang="en-US" sz="2400" dirty="0"/>
              <a:t>Hard to tell which is the inner loop</a:t>
            </a:r>
          </a:p>
          <a:p>
            <a:pPr lvl="1"/>
            <a:r>
              <a:rPr lang="en-US" sz="2400" dirty="0"/>
              <a:t>Combine as one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56150"/>
            <a:ext cx="21624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20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Optimizations often require code to be executed once before the loop</a:t>
            </a:r>
          </a:p>
          <a:p>
            <a:r>
              <a:rPr lang="en-US" sz="2800" b="1" dirty="0"/>
              <a:t>Create a </a:t>
            </a:r>
            <a:r>
              <a:rPr lang="en-US" sz="2800" b="1" dirty="0" err="1"/>
              <a:t>preheader</a:t>
            </a:r>
            <a:r>
              <a:rPr lang="en-US" sz="2800" b="1" dirty="0"/>
              <a:t> basic block for every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10226"/>
            <a:ext cx="4876800" cy="2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7723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loops in graph theoretic terms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Definitions and algorithms for: </a:t>
            </a:r>
          </a:p>
          <a:p>
            <a:pPr lvl="1"/>
            <a:r>
              <a:rPr lang="en-US" dirty="0"/>
              <a:t>Dominators</a:t>
            </a:r>
          </a:p>
          <a:p>
            <a:pPr lvl="1"/>
            <a:r>
              <a:rPr lang="en-US" dirty="0"/>
              <a:t>Back edges</a:t>
            </a:r>
          </a:p>
          <a:p>
            <a:pPr lvl="1"/>
            <a:r>
              <a:rPr lang="en-US" dirty="0"/>
              <a:t>Natural loops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65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Dataflow-2 and Loops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31360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4C4-BF25-4F10-9C18-AD2AC694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D0FB-D728-4FE1-AC71-C0794E27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E5DC-8DFF-4BC9-8B67-363B178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93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3E0B-2E64-448C-A441-A9747E786ABF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984156" name="Freeform 9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984067" name="Oval 3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068" name="Oval 4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069" name="Oval 5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070" name="Oval 6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071" name="Oval 7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072" name="Oval 8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073" name="Oval 9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4074" name="Oval 10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075" name="Oval 11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076" name="Oval 12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077" name="Oval 13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078" name="Oval 14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079" name="Oval 15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080" name="AutoShape 16"/>
          <p:cNvCxnSpPr>
            <a:cxnSpLocks noChangeShapeType="1"/>
            <a:endCxn id="984069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1" name="AutoShape 17"/>
          <p:cNvCxnSpPr>
            <a:cxnSpLocks noChangeShapeType="1"/>
            <a:stCxn id="984069" idx="4"/>
            <a:endCxn id="984070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2" name="AutoShape 18"/>
          <p:cNvCxnSpPr>
            <a:cxnSpLocks noChangeShapeType="1"/>
            <a:stCxn id="984069" idx="4"/>
            <a:endCxn id="984071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3" name="AutoShape 19"/>
          <p:cNvCxnSpPr>
            <a:cxnSpLocks noChangeShapeType="1"/>
            <a:stCxn id="984070" idx="4"/>
            <a:endCxn id="984072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4" name="AutoShape 20"/>
          <p:cNvCxnSpPr>
            <a:cxnSpLocks noChangeShapeType="1"/>
            <a:stCxn id="984071" idx="4"/>
            <a:endCxn id="984072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5" name="AutoShape 21"/>
          <p:cNvCxnSpPr>
            <a:cxnSpLocks noChangeShapeType="1"/>
            <a:stCxn id="984072" idx="4"/>
            <a:endCxn id="984073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6" name="AutoShape 22"/>
          <p:cNvCxnSpPr>
            <a:cxnSpLocks noChangeShapeType="1"/>
            <a:stCxn id="984074" idx="4"/>
            <a:endCxn id="984075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7" name="AutoShape 23"/>
          <p:cNvCxnSpPr>
            <a:cxnSpLocks noChangeShapeType="1"/>
            <a:stCxn id="984075" idx="4"/>
            <a:endCxn id="984076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8" name="AutoShape 24"/>
          <p:cNvCxnSpPr>
            <a:cxnSpLocks noChangeShapeType="1"/>
            <a:stCxn id="984068" idx="4"/>
            <a:endCxn id="984074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9" name="AutoShape 25"/>
          <p:cNvCxnSpPr>
            <a:cxnSpLocks noChangeShapeType="1"/>
            <a:stCxn id="984068" idx="4"/>
            <a:endCxn id="984077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0" name="AutoShape 26"/>
          <p:cNvCxnSpPr>
            <a:cxnSpLocks noChangeShapeType="1"/>
            <a:stCxn id="984077" idx="4"/>
            <a:endCxn id="984078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1" name="AutoShape 27"/>
          <p:cNvCxnSpPr>
            <a:cxnSpLocks noChangeShapeType="1"/>
            <a:stCxn id="984077" idx="4"/>
            <a:endCxn id="984067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2" name="AutoShape 28"/>
          <p:cNvCxnSpPr>
            <a:cxnSpLocks noChangeShapeType="1"/>
            <a:stCxn id="984067" idx="4"/>
            <a:endCxn id="984079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3" name="AutoShape 29"/>
          <p:cNvCxnSpPr>
            <a:cxnSpLocks noChangeShapeType="1"/>
            <a:stCxn id="984078" idx="4"/>
            <a:endCxn id="984079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4" name="AutoShape 30"/>
          <p:cNvCxnSpPr>
            <a:cxnSpLocks noChangeShapeType="1"/>
            <a:stCxn id="984079" idx="4"/>
            <a:endCxn id="984073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5" name="AutoShape 31"/>
          <p:cNvCxnSpPr>
            <a:cxnSpLocks noChangeShapeType="1"/>
            <a:stCxn id="984076" idx="4"/>
            <a:endCxn id="984073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6" name="AutoShape 32"/>
          <p:cNvCxnSpPr>
            <a:cxnSpLocks noChangeShapeType="1"/>
            <a:stCxn id="984075" idx="4"/>
            <a:endCxn id="984075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7" name="AutoShape 33"/>
          <p:cNvCxnSpPr>
            <a:cxnSpLocks noChangeShapeType="1"/>
            <a:stCxn id="984072" idx="4"/>
            <a:endCxn id="984069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24" name="Text Box 6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4125" name="Text Box 6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4127" name="Text Box 63"/>
          <p:cNvSpPr txBox="1">
            <a:spLocks noChangeArrowheads="1"/>
          </p:cNvSpPr>
          <p:nvPr/>
        </p:nvSpPr>
        <p:spPr bwMode="auto">
          <a:xfrm>
            <a:off x="3657600" y="4267200"/>
            <a:ext cx="518160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The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Dominance Frontier </a:t>
            </a:r>
            <a:r>
              <a:rPr lang="en-US" sz="2000" dirty="0">
                <a:latin typeface="Calibri"/>
              </a:rPr>
              <a:t>of a node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dirty="0">
                <a:latin typeface="Calibri"/>
              </a:rPr>
              <a:t> = 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/>
              </a:rPr>
              <a:t>{ w | 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pred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(w) AND !(x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sdom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w)}</a:t>
            </a:r>
            <a:endParaRPr lang="en-US" sz="3200" dirty="0">
              <a:solidFill>
                <a:srgbClr val="0000FF"/>
              </a:solidFill>
              <a:latin typeface="Calibri"/>
              <a:sym typeface="Symbol" pitchFamily="18" charset="2"/>
            </a:endParaRPr>
          </a:p>
        </p:txBody>
      </p:sp>
      <p:sp>
        <p:nvSpPr>
          <p:cNvPr id="984128" name="Oval 64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130" name="Oval 66"/>
          <p:cNvSpPr>
            <a:spLocks noChangeArrowheads="1"/>
          </p:cNvSpPr>
          <p:nvPr/>
        </p:nvSpPr>
        <p:spPr bwMode="auto">
          <a:xfrm>
            <a:off x="79248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131" name="Oval 67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132" name="Oval 68"/>
          <p:cNvSpPr>
            <a:spLocks noChangeArrowheads="1"/>
          </p:cNvSpPr>
          <p:nvPr/>
        </p:nvSpPr>
        <p:spPr bwMode="auto">
          <a:xfrm>
            <a:off x="55880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133" name="Oval 69"/>
          <p:cNvSpPr>
            <a:spLocks noChangeArrowheads="1"/>
          </p:cNvSpPr>
          <p:nvPr/>
        </p:nvSpPr>
        <p:spPr bwMode="auto">
          <a:xfrm>
            <a:off x="61722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134" name="Oval 70"/>
          <p:cNvSpPr>
            <a:spLocks noChangeArrowheads="1"/>
          </p:cNvSpPr>
          <p:nvPr/>
        </p:nvSpPr>
        <p:spPr bwMode="auto">
          <a:xfrm>
            <a:off x="67564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135" name="Oval 71"/>
          <p:cNvSpPr>
            <a:spLocks noChangeArrowheads="1"/>
          </p:cNvSpPr>
          <p:nvPr/>
        </p:nvSpPr>
        <p:spPr bwMode="auto">
          <a:xfrm>
            <a:off x="44196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136" name="Oval 72"/>
          <p:cNvSpPr>
            <a:spLocks noChangeArrowheads="1"/>
          </p:cNvSpPr>
          <p:nvPr/>
        </p:nvSpPr>
        <p:spPr bwMode="auto">
          <a:xfrm>
            <a:off x="4419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137" name="Oval 73"/>
          <p:cNvSpPr>
            <a:spLocks noChangeArrowheads="1"/>
          </p:cNvSpPr>
          <p:nvPr/>
        </p:nvSpPr>
        <p:spPr bwMode="auto">
          <a:xfrm>
            <a:off x="54102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138" name="Oval 74"/>
          <p:cNvSpPr>
            <a:spLocks noChangeArrowheads="1"/>
          </p:cNvSpPr>
          <p:nvPr/>
        </p:nvSpPr>
        <p:spPr bwMode="auto">
          <a:xfrm>
            <a:off x="7391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139" name="Oval 75"/>
          <p:cNvSpPr>
            <a:spLocks noChangeArrowheads="1"/>
          </p:cNvSpPr>
          <p:nvPr/>
        </p:nvSpPr>
        <p:spPr bwMode="auto">
          <a:xfrm>
            <a:off x="7340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140" name="Oval 76"/>
          <p:cNvSpPr>
            <a:spLocks noChangeArrowheads="1"/>
          </p:cNvSpPr>
          <p:nvPr/>
        </p:nvSpPr>
        <p:spPr bwMode="auto">
          <a:xfrm>
            <a:off x="80010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141" name="AutoShape 77"/>
          <p:cNvCxnSpPr>
            <a:cxnSpLocks noChangeShapeType="1"/>
            <a:stCxn id="984128" idx="4"/>
            <a:endCxn id="984131" idx="0"/>
          </p:cNvCxnSpPr>
          <p:nvPr/>
        </p:nvCxnSpPr>
        <p:spPr bwMode="auto">
          <a:xfrm flipH="1">
            <a:off x="6400800" y="14620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2" name="AutoShape 78"/>
          <p:cNvCxnSpPr>
            <a:cxnSpLocks noChangeShapeType="1"/>
            <a:stCxn id="984131" idx="4"/>
            <a:endCxn id="984132" idx="0"/>
          </p:cNvCxnSpPr>
          <p:nvPr/>
        </p:nvCxnSpPr>
        <p:spPr bwMode="auto">
          <a:xfrm flipH="1">
            <a:off x="58166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3" name="AutoShape 79"/>
          <p:cNvCxnSpPr>
            <a:cxnSpLocks noChangeShapeType="1"/>
            <a:stCxn id="984131" idx="4"/>
            <a:endCxn id="984133" idx="0"/>
          </p:cNvCxnSpPr>
          <p:nvPr/>
        </p:nvCxnSpPr>
        <p:spPr bwMode="auto">
          <a:xfrm>
            <a:off x="6400800" y="2376488"/>
            <a:ext cx="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4" name="AutoShape 80"/>
          <p:cNvCxnSpPr>
            <a:cxnSpLocks noChangeShapeType="1"/>
            <a:stCxn id="984131" idx="4"/>
            <a:endCxn id="984134" idx="0"/>
          </p:cNvCxnSpPr>
          <p:nvPr/>
        </p:nvCxnSpPr>
        <p:spPr bwMode="auto">
          <a:xfrm>
            <a:off x="64008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5" name="AutoShape 81"/>
          <p:cNvCxnSpPr>
            <a:cxnSpLocks noChangeShapeType="1"/>
            <a:stCxn id="984135" idx="4"/>
            <a:endCxn id="984136" idx="0"/>
          </p:cNvCxnSpPr>
          <p:nvPr/>
        </p:nvCxnSpPr>
        <p:spPr bwMode="auto">
          <a:xfrm>
            <a:off x="4648200" y="2300288"/>
            <a:ext cx="0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6" name="AutoShape 82"/>
          <p:cNvCxnSpPr>
            <a:cxnSpLocks noChangeShapeType="1"/>
            <a:stCxn id="984128" idx="4"/>
            <a:endCxn id="984137" idx="0"/>
          </p:cNvCxnSpPr>
          <p:nvPr/>
        </p:nvCxnSpPr>
        <p:spPr bwMode="auto">
          <a:xfrm flipH="1">
            <a:off x="5638800" y="1462088"/>
            <a:ext cx="1219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7" name="AutoShape 83"/>
          <p:cNvCxnSpPr>
            <a:cxnSpLocks noChangeShapeType="1"/>
            <a:stCxn id="984128" idx="4"/>
            <a:endCxn id="984135" idx="0"/>
          </p:cNvCxnSpPr>
          <p:nvPr/>
        </p:nvCxnSpPr>
        <p:spPr bwMode="auto">
          <a:xfrm flipH="1">
            <a:off x="4648200" y="1462088"/>
            <a:ext cx="22098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8" name="AutoShape 84"/>
          <p:cNvCxnSpPr>
            <a:cxnSpLocks noChangeShapeType="1"/>
            <a:stCxn id="984128" idx="4"/>
            <a:endCxn id="984138" idx="0"/>
          </p:cNvCxnSpPr>
          <p:nvPr/>
        </p:nvCxnSpPr>
        <p:spPr bwMode="auto">
          <a:xfrm>
            <a:off x="6858000" y="1462088"/>
            <a:ext cx="7620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9" name="AutoShape 85"/>
          <p:cNvCxnSpPr>
            <a:cxnSpLocks noChangeShapeType="1"/>
            <a:stCxn id="984138" idx="4"/>
            <a:endCxn id="984139" idx="0"/>
          </p:cNvCxnSpPr>
          <p:nvPr/>
        </p:nvCxnSpPr>
        <p:spPr bwMode="auto">
          <a:xfrm flipH="1">
            <a:off x="7569200" y="2376488"/>
            <a:ext cx="508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0" name="AutoShape 86"/>
          <p:cNvCxnSpPr>
            <a:cxnSpLocks noChangeShapeType="1"/>
            <a:stCxn id="984138" idx="4"/>
            <a:endCxn id="984130" idx="0"/>
          </p:cNvCxnSpPr>
          <p:nvPr/>
        </p:nvCxnSpPr>
        <p:spPr bwMode="auto">
          <a:xfrm>
            <a:off x="7620000" y="2376488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1" name="AutoShape 87"/>
          <p:cNvCxnSpPr>
            <a:cxnSpLocks noChangeShapeType="1"/>
            <a:stCxn id="984128" idx="4"/>
            <a:endCxn id="984140" idx="0"/>
          </p:cNvCxnSpPr>
          <p:nvPr/>
        </p:nvCxnSpPr>
        <p:spPr bwMode="auto">
          <a:xfrm>
            <a:off x="6858000" y="1462088"/>
            <a:ext cx="13716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52" name="Oval 88"/>
          <p:cNvSpPr>
            <a:spLocks noChangeArrowheads="1"/>
          </p:cNvSpPr>
          <p:nvPr/>
        </p:nvSpPr>
        <p:spPr bwMode="auto">
          <a:xfrm>
            <a:off x="8610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cxnSp>
        <p:nvCxnSpPr>
          <p:cNvPr id="984153" name="AutoShape 89"/>
          <p:cNvCxnSpPr>
            <a:cxnSpLocks noChangeShapeType="1"/>
            <a:stCxn id="984128" idx="4"/>
            <a:endCxn id="984152" idx="1"/>
          </p:cNvCxnSpPr>
          <p:nvPr/>
        </p:nvCxnSpPr>
        <p:spPr bwMode="auto">
          <a:xfrm>
            <a:off x="6858000" y="1462088"/>
            <a:ext cx="1819275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4" name="AutoShape 90"/>
          <p:cNvCxnSpPr>
            <a:cxnSpLocks noChangeShapeType="1"/>
            <a:stCxn id="984070" idx="4"/>
            <a:endCxn id="984076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5" name="AutoShape 91"/>
          <p:cNvCxnSpPr>
            <a:cxnSpLocks noChangeShapeType="1"/>
            <a:stCxn id="984071" idx="4"/>
            <a:endCxn id="984079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3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1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BB1-F4E7-4763-B7D5-DC88B8C3137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985090" name="Freeform 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Dominance Frontier and Path Convergence</a:t>
            </a:r>
          </a:p>
        </p:txBody>
      </p:sp>
      <p:sp>
        <p:nvSpPr>
          <p:cNvPr id="985092" name="Oval 4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093" name="Oval 5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094" name="Oval 6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095" name="Oval 7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096" name="Oval 8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097" name="Oval 9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098" name="Oval 10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099" name="Oval 11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00" name="Oval 12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01" name="Oval 13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02" name="Oval 14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03" name="Oval 15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04" name="Oval 16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05" name="AutoShape 17"/>
          <p:cNvCxnSpPr>
            <a:cxnSpLocks noChangeShapeType="1"/>
            <a:endCxn id="985094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6" name="AutoShape 18"/>
          <p:cNvCxnSpPr>
            <a:cxnSpLocks noChangeShapeType="1"/>
            <a:stCxn id="985094" idx="4"/>
            <a:endCxn id="985095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7" name="AutoShape 19"/>
          <p:cNvCxnSpPr>
            <a:cxnSpLocks noChangeShapeType="1"/>
            <a:stCxn id="985094" idx="4"/>
            <a:endCxn id="985096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8" name="AutoShape 20"/>
          <p:cNvCxnSpPr>
            <a:cxnSpLocks noChangeShapeType="1"/>
            <a:stCxn id="985095" idx="4"/>
            <a:endCxn id="985097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9" name="AutoShape 21"/>
          <p:cNvCxnSpPr>
            <a:cxnSpLocks noChangeShapeType="1"/>
            <a:stCxn id="985096" idx="4"/>
            <a:endCxn id="985097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0" name="AutoShape 22"/>
          <p:cNvCxnSpPr>
            <a:cxnSpLocks noChangeShapeType="1"/>
            <a:stCxn id="985097" idx="4"/>
            <a:endCxn id="985098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1" name="AutoShape 23"/>
          <p:cNvCxnSpPr>
            <a:cxnSpLocks noChangeShapeType="1"/>
            <a:stCxn id="985099" idx="4"/>
            <a:endCxn id="985100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2" name="AutoShape 24"/>
          <p:cNvCxnSpPr>
            <a:cxnSpLocks noChangeShapeType="1"/>
            <a:stCxn id="985100" idx="4"/>
            <a:endCxn id="985101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3" name="AutoShape 25"/>
          <p:cNvCxnSpPr>
            <a:cxnSpLocks noChangeShapeType="1"/>
            <a:stCxn id="985093" idx="4"/>
            <a:endCxn id="985099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4" name="AutoShape 26"/>
          <p:cNvCxnSpPr>
            <a:cxnSpLocks noChangeShapeType="1"/>
            <a:stCxn id="985093" idx="4"/>
            <a:endCxn id="985102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5" name="AutoShape 27"/>
          <p:cNvCxnSpPr>
            <a:cxnSpLocks noChangeShapeType="1"/>
            <a:stCxn id="985102" idx="4"/>
            <a:endCxn id="985103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6" name="AutoShape 28"/>
          <p:cNvCxnSpPr>
            <a:cxnSpLocks noChangeShapeType="1"/>
            <a:stCxn id="985102" idx="4"/>
            <a:endCxn id="985092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7" name="AutoShape 29"/>
          <p:cNvCxnSpPr>
            <a:cxnSpLocks noChangeShapeType="1"/>
            <a:stCxn id="985092" idx="4"/>
            <a:endCxn id="985104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8" name="AutoShape 30"/>
          <p:cNvCxnSpPr>
            <a:cxnSpLocks noChangeShapeType="1"/>
            <a:stCxn id="985103" idx="4"/>
            <a:endCxn id="985104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9" name="AutoShape 31"/>
          <p:cNvCxnSpPr>
            <a:cxnSpLocks noChangeShapeType="1"/>
            <a:stCxn id="985104" idx="4"/>
            <a:endCxn id="985098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0" name="AutoShape 32"/>
          <p:cNvCxnSpPr>
            <a:cxnSpLocks noChangeShapeType="1"/>
            <a:stCxn id="985101" idx="4"/>
            <a:endCxn id="985098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1" name="AutoShape 33"/>
          <p:cNvCxnSpPr>
            <a:cxnSpLocks noChangeShapeType="1"/>
            <a:stCxn id="985100" idx="4"/>
            <a:endCxn id="985100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2" name="AutoShape 34"/>
          <p:cNvCxnSpPr>
            <a:cxnSpLocks noChangeShapeType="1"/>
            <a:stCxn id="985097" idx="4"/>
            <a:endCxn id="985094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2" name="AutoShape 64"/>
          <p:cNvCxnSpPr>
            <a:cxnSpLocks noChangeShapeType="1"/>
            <a:stCxn id="985095" idx="4"/>
            <a:endCxn id="985101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3" name="AutoShape 65"/>
          <p:cNvCxnSpPr>
            <a:cxnSpLocks noChangeShapeType="1"/>
            <a:stCxn id="985096" idx="4"/>
            <a:endCxn id="985104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sp>
        <p:nvSpPr>
          <p:cNvPr id="985154" name="Freeform 66"/>
          <p:cNvSpPr>
            <a:spLocks/>
          </p:cNvSpPr>
          <p:nvPr/>
        </p:nvSpPr>
        <p:spPr bwMode="auto">
          <a:xfrm>
            <a:off x="5943600" y="2590800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155" name="Oval 67"/>
          <p:cNvSpPr>
            <a:spLocks noChangeArrowheads="1"/>
          </p:cNvSpPr>
          <p:nvPr/>
        </p:nvSpPr>
        <p:spPr bwMode="auto">
          <a:xfrm>
            <a:off x="8439150" y="2830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156" name="Oval 68"/>
          <p:cNvSpPr>
            <a:spLocks noChangeArrowheads="1"/>
          </p:cNvSpPr>
          <p:nvPr/>
        </p:nvSpPr>
        <p:spPr bwMode="auto">
          <a:xfrm>
            <a:off x="6457950" y="1382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157" name="Oval 69"/>
          <p:cNvSpPr>
            <a:spLocks noChangeArrowheads="1"/>
          </p:cNvSpPr>
          <p:nvPr/>
        </p:nvSpPr>
        <p:spPr bwMode="auto">
          <a:xfrm>
            <a:off x="6457950" y="21447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158" name="Oval 70"/>
          <p:cNvSpPr>
            <a:spLocks noChangeArrowheads="1"/>
          </p:cNvSpPr>
          <p:nvPr/>
        </p:nvSpPr>
        <p:spPr bwMode="auto">
          <a:xfrm>
            <a:off x="60007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159" name="Oval 71"/>
          <p:cNvSpPr>
            <a:spLocks noChangeArrowheads="1"/>
          </p:cNvSpPr>
          <p:nvPr/>
        </p:nvSpPr>
        <p:spPr bwMode="auto">
          <a:xfrm>
            <a:off x="69913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160" name="Oval 72"/>
          <p:cNvSpPr>
            <a:spLocks noChangeArrowheads="1"/>
          </p:cNvSpPr>
          <p:nvPr/>
        </p:nvSpPr>
        <p:spPr bwMode="auto">
          <a:xfrm>
            <a:off x="6457950" y="3897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161" name="Oval 73"/>
          <p:cNvSpPr>
            <a:spLocks noChangeArrowheads="1"/>
          </p:cNvSpPr>
          <p:nvPr/>
        </p:nvSpPr>
        <p:spPr bwMode="auto">
          <a:xfrm>
            <a:off x="6457950" y="4887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162" name="Oval 74"/>
          <p:cNvSpPr>
            <a:spLocks noChangeArrowheads="1"/>
          </p:cNvSpPr>
          <p:nvPr/>
        </p:nvSpPr>
        <p:spPr bwMode="auto">
          <a:xfrm>
            <a:off x="5314950" y="2068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63" name="Oval 75"/>
          <p:cNvSpPr>
            <a:spLocks noChangeArrowheads="1"/>
          </p:cNvSpPr>
          <p:nvPr/>
        </p:nvSpPr>
        <p:spPr bwMode="auto">
          <a:xfrm>
            <a:off x="5314950" y="3135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64" name="Oval 76"/>
          <p:cNvSpPr>
            <a:spLocks noChangeArrowheads="1"/>
          </p:cNvSpPr>
          <p:nvPr/>
        </p:nvSpPr>
        <p:spPr bwMode="auto">
          <a:xfrm>
            <a:off x="5314950" y="42021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65" name="Oval 77"/>
          <p:cNvSpPr>
            <a:spLocks noChangeArrowheads="1"/>
          </p:cNvSpPr>
          <p:nvPr/>
        </p:nvSpPr>
        <p:spPr bwMode="auto">
          <a:xfrm>
            <a:off x="8058150" y="2144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66" name="Oval 78"/>
          <p:cNvSpPr>
            <a:spLocks noChangeArrowheads="1"/>
          </p:cNvSpPr>
          <p:nvPr/>
        </p:nvSpPr>
        <p:spPr bwMode="auto">
          <a:xfrm>
            <a:off x="76009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67" name="Oval 79"/>
          <p:cNvSpPr>
            <a:spLocks noChangeArrowheads="1"/>
          </p:cNvSpPr>
          <p:nvPr/>
        </p:nvSpPr>
        <p:spPr bwMode="auto">
          <a:xfrm>
            <a:off x="8134350" y="3744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68" name="AutoShape 80"/>
          <p:cNvCxnSpPr>
            <a:cxnSpLocks noChangeShapeType="1"/>
            <a:endCxn id="985157" idx="0"/>
          </p:cNvCxnSpPr>
          <p:nvPr/>
        </p:nvCxnSpPr>
        <p:spPr bwMode="auto">
          <a:xfrm>
            <a:off x="6686550" y="1916113"/>
            <a:ext cx="0" cy="214312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69" name="AutoShape 81"/>
          <p:cNvCxnSpPr>
            <a:cxnSpLocks noChangeShapeType="1"/>
            <a:stCxn id="985157" idx="4"/>
            <a:endCxn id="985158" idx="0"/>
          </p:cNvCxnSpPr>
          <p:nvPr/>
        </p:nvCxnSpPr>
        <p:spPr bwMode="auto">
          <a:xfrm flipH="1">
            <a:off x="6229350" y="2616200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0" name="AutoShape 82"/>
          <p:cNvCxnSpPr>
            <a:cxnSpLocks noChangeShapeType="1"/>
            <a:stCxn id="985157" idx="4"/>
            <a:endCxn id="985159" idx="0"/>
          </p:cNvCxnSpPr>
          <p:nvPr/>
        </p:nvCxnSpPr>
        <p:spPr bwMode="auto">
          <a:xfrm>
            <a:off x="6686550" y="2616200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1" name="AutoShape 83"/>
          <p:cNvCxnSpPr>
            <a:cxnSpLocks noChangeShapeType="1"/>
            <a:stCxn id="985158" idx="4"/>
            <a:endCxn id="985160" idx="0"/>
          </p:cNvCxnSpPr>
          <p:nvPr/>
        </p:nvCxnSpPr>
        <p:spPr bwMode="auto">
          <a:xfrm>
            <a:off x="6229350" y="3454400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2" name="AutoShape 84"/>
          <p:cNvCxnSpPr>
            <a:cxnSpLocks noChangeShapeType="1"/>
            <a:stCxn id="985159" idx="4"/>
            <a:endCxn id="985160" idx="0"/>
          </p:cNvCxnSpPr>
          <p:nvPr/>
        </p:nvCxnSpPr>
        <p:spPr bwMode="auto">
          <a:xfrm flipH="1">
            <a:off x="6686550" y="3454400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3" name="AutoShape 85"/>
          <p:cNvCxnSpPr>
            <a:cxnSpLocks noChangeShapeType="1"/>
            <a:stCxn id="985160" idx="4"/>
            <a:endCxn id="985161" idx="0"/>
          </p:cNvCxnSpPr>
          <p:nvPr/>
        </p:nvCxnSpPr>
        <p:spPr bwMode="auto">
          <a:xfrm>
            <a:off x="6686550" y="4368800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4" name="AutoShape 86"/>
          <p:cNvCxnSpPr>
            <a:cxnSpLocks noChangeShapeType="1"/>
            <a:stCxn id="985162" idx="4"/>
            <a:endCxn id="985163" idx="0"/>
          </p:cNvCxnSpPr>
          <p:nvPr/>
        </p:nvCxnSpPr>
        <p:spPr bwMode="auto">
          <a:xfrm>
            <a:off x="5543550" y="25400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5" name="AutoShape 87"/>
          <p:cNvCxnSpPr>
            <a:cxnSpLocks noChangeShapeType="1"/>
            <a:stCxn id="985163" idx="4"/>
            <a:endCxn id="985164" idx="0"/>
          </p:cNvCxnSpPr>
          <p:nvPr/>
        </p:nvCxnSpPr>
        <p:spPr bwMode="auto">
          <a:xfrm>
            <a:off x="5543550" y="36068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6" name="AutoShape 88"/>
          <p:cNvCxnSpPr>
            <a:cxnSpLocks noChangeShapeType="1"/>
            <a:stCxn id="985156" idx="4"/>
            <a:endCxn id="985162" idx="0"/>
          </p:cNvCxnSpPr>
          <p:nvPr/>
        </p:nvCxnSpPr>
        <p:spPr bwMode="auto">
          <a:xfrm flipH="1">
            <a:off x="5543550" y="1854200"/>
            <a:ext cx="1143000" cy="200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7" name="AutoShape 89"/>
          <p:cNvCxnSpPr>
            <a:cxnSpLocks noChangeShapeType="1"/>
            <a:stCxn id="985156" idx="4"/>
            <a:endCxn id="985165" idx="0"/>
          </p:cNvCxnSpPr>
          <p:nvPr/>
        </p:nvCxnSpPr>
        <p:spPr bwMode="auto">
          <a:xfrm>
            <a:off x="6686550" y="1854200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8" name="AutoShape 90"/>
          <p:cNvCxnSpPr>
            <a:cxnSpLocks noChangeShapeType="1"/>
            <a:stCxn id="985165" idx="4"/>
            <a:endCxn id="985166" idx="0"/>
          </p:cNvCxnSpPr>
          <p:nvPr/>
        </p:nvCxnSpPr>
        <p:spPr bwMode="auto">
          <a:xfrm flipH="1">
            <a:off x="7829550" y="2616200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9" name="AutoShape 91"/>
          <p:cNvCxnSpPr>
            <a:cxnSpLocks noChangeShapeType="1"/>
            <a:stCxn id="985165" idx="4"/>
            <a:endCxn id="985155" idx="0"/>
          </p:cNvCxnSpPr>
          <p:nvPr/>
        </p:nvCxnSpPr>
        <p:spPr bwMode="auto">
          <a:xfrm>
            <a:off x="8286750" y="2616200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0" name="AutoShape 92"/>
          <p:cNvCxnSpPr>
            <a:cxnSpLocks noChangeShapeType="1"/>
            <a:stCxn id="985155" idx="4"/>
            <a:endCxn id="985167" idx="0"/>
          </p:cNvCxnSpPr>
          <p:nvPr/>
        </p:nvCxnSpPr>
        <p:spPr bwMode="auto">
          <a:xfrm flipH="1">
            <a:off x="8362950" y="3302000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1" name="AutoShape 93"/>
          <p:cNvCxnSpPr>
            <a:cxnSpLocks noChangeShapeType="1"/>
            <a:stCxn id="985166" idx="4"/>
            <a:endCxn id="985167" idx="0"/>
          </p:cNvCxnSpPr>
          <p:nvPr/>
        </p:nvCxnSpPr>
        <p:spPr bwMode="auto">
          <a:xfrm>
            <a:off x="7829550" y="3454400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2" name="AutoShape 94"/>
          <p:cNvCxnSpPr>
            <a:cxnSpLocks noChangeShapeType="1"/>
            <a:stCxn id="985167" idx="4"/>
            <a:endCxn id="985161" idx="0"/>
          </p:cNvCxnSpPr>
          <p:nvPr/>
        </p:nvCxnSpPr>
        <p:spPr bwMode="auto">
          <a:xfrm flipH="1">
            <a:off x="6686550" y="4216400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3" name="AutoShape 95"/>
          <p:cNvCxnSpPr>
            <a:cxnSpLocks noChangeShapeType="1"/>
            <a:stCxn id="985164" idx="4"/>
            <a:endCxn id="985161" idx="0"/>
          </p:cNvCxnSpPr>
          <p:nvPr/>
        </p:nvCxnSpPr>
        <p:spPr bwMode="auto">
          <a:xfrm>
            <a:off x="5543550" y="4673600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4" name="AutoShape 96"/>
          <p:cNvCxnSpPr>
            <a:cxnSpLocks noChangeShapeType="1"/>
            <a:stCxn id="985163" idx="4"/>
            <a:endCxn id="985163" idx="0"/>
          </p:cNvCxnSpPr>
          <p:nvPr/>
        </p:nvCxnSpPr>
        <p:spPr bwMode="auto">
          <a:xfrm rot="5400000" flipH="1" flipV="1">
            <a:off x="5301456" y="3363119"/>
            <a:ext cx="485775" cy="1588"/>
          </a:xfrm>
          <a:prstGeom prst="curvedConnector5">
            <a:avLst>
              <a:gd name="adj1" fmla="val -44116"/>
              <a:gd name="adj2" fmla="val 28800000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5" name="AutoShape 97"/>
          <p:cNvCxnSpPr>
            <a:cxnSpLocks noChangeShapeType="1"/>
            <a:stCxn id="985160" idx="4"/>
            <a:endCxn id="985157" idx="0"/>
          </p:cNvCxnSpPr>
          <p:nvPr/>
        </p:nvCxnSpPr>
        <p:spPr bwMode="auto">
          <a:xfrm rot="5400000" flipH="1" flipV="1">
            <a:off x="5568156" y="3248819"/>
            <a:ext cx="2238375" cy="1588"/>
          </a:xfrm>
          <a:prstGeom prst="curvedConnector5">
            <a:avLst>
              <a:gd name="adj1" fmla="val -9574"/>
              <a:gd name="adj2" fmla="val 28800000"/>
              <a:gd name="adj3" fmla="val 10957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6" name="AutoShape 98"/>
          <p:cNvCxnSpPr>
            <a:cxnSpLocks noChangeShapeType="1"/>
            <a:stCxn id="985158" idx="4"/>
            <a:endCxn id="985164" idx="0"/>
          </p:cNvCxnSpPr>
          <p:nvPr/>
        </p:nvCxnSpPr>
        <p:spPr bwMode="auto">
          <a:xfrm flipH="1">
            <a:off x="5543550" y="3454400"/>
            <a:ext cx="685800" cy="733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7" name="AutoShape 99"/>
          <p:cNvCxnSpPr>
            <a:cxnSpLocks noChangeShapeType="1"/>
            <a:stCxn id="985159" idx="4"/>
            <a:endCxn id="985167" idx="0"/>
          </p:cNvCxnSpPr>
          <p:nvPr/>
        </p:nvCxnSpPr>
        <p:spPr bwMode="auto">
          <a:xfrm>
            <a:off x="7219950" y="3454400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793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Properties of the meet operator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0000FF"/>
                </a:solidFill>
              </a:rPr>
              <a:t>idempotent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z) = (x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</a:t>
            </a:r>
          </a:p>
          <a:p>
            <a:pPr lvl="2"/>
            <a:r>
              <a:rPr lang="en-US" dirty="0"/>
              <a:t>there is a 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 element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 x </a:t>
            </a:r>
            <a:r>
              <a:rPr lang="en-US" dirty="0">
                <a:sym typeface="Symbol"/>
              </a:rPr>
              <a:t>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= x </a:t>
            </a:r>
          </a:p>
          <a:p>
            <a:pPr lvl="2"/>
            <a:endParaRPr lang="en-US" dirty="0"/>
          </a:p>
          <a:p>
            <a:r>
              <a:rPr lang="en-US" b="1" dirty="0"/>
              <a:t>Meet operator defines a partial ordering on values</a:t>
            </a:r>
          </a:p>
          <a:p>
            <a:pPr lvl="2"/>
            <a:r>
              <a:rPr lang="en-US" dirty="0"/>
              <a:t>x ≤ y if and only if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Transitivity</a:t>
            </a:r>
            <a:r>
              <a:rPr lang="en-US" dirty="0"/>
              <a:t>: if x ≤ y and y ≤ z then x ≤ z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Antisymmetry</a:t>
            </a:r>
            <a:r>
              <a:rPr lang="en-US" dirty="0"/>
              <a:t>: if x ≤ y and y ≤ x then x = y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Reflexitivity</a:t>
            </a:r>
            <a:r>
              <a:rPr lang="en-US" dirty="0"/>
              <a:t>: x ≤ 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29000" y="2133600"/>
            <a:ext cx="1584549" cy="914400"/>
            <a:chOff x="4724400" y="1828800"/>
            <a:chExt cx="1584549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18288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9800" y="18288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2860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 </a:t>
              </a:r>
              <a:r>
                <a:rPr lang="en-US" dirty="0">
                  <a:latin typeface="Calibri"/>
                  <a:sym typeface="Symbol"/>
                </a:rPr>
                <a:t> </a:t>
              </a:r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23622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rot="10800000" flipV="1">
              <a:off x="5562600" y="2133600"/>
              <a:ext cx="4572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0"/>
            </p:cNvCxnSpPr>
            <p:nvPr/>
          </p:nvCxnSpPr>
          <p:spPr>
            <a:xfrm>
              <a:off x="5029200" y="2133600"/>
              <a:ext cx="5334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F5219FF-CED7-4A12-AB6A-0E51B798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58" y="1817931"/>
            <a:ext cx="1951066" cy="22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382AF0-F77B-4BFC-9F78-EE6BCD15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6242"/>
            <a:ext cx="6019800" cy="1862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Example: let </a:t>
            </a:r>
            <a:r>
              <a:rPr lang="en-US" b="1" dirty="0">
                <a:solidFill>
                  <a:srgbClr val="0000FF"/>
                </a:solidFill>
              </a:rPr>
              <a:t>V</a:t>
            </a:r>
            <a:r>
              <a:rPr lang="en-US" dirty="0"/>
              <a:t> = {x | such that x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{ </a:t>
            </a:r>
            <a:r>
              <a:rPr lang="en-US" b="1" dirty="0">
                <a:solidFill>
                  <a:srgbClr val="0000FF"/>
                </a:solidFill>
              </a:rPr>
              <a:t>d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d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}},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</a:t>
            </a:r>
            <a:endParaRPr lang="en-US" b="1" dirty="0">
              <a:solidFill>
                <a:srgbClr val="FF3399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Top and Bottom elements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Top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that:      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Bottom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</a:t>
            </a:r>
            <a:r>
              <a:rPr lang="en-US" dirty="0"/>
              <a:t> such that:</a:t>
            </a:r>
            <a:r>
              <a:rPr lang="en-US" sz="1100" dirty="0"/>
              <a:t> </a:t>
            </a:r>
            <a:r>
              <a:rPr lang="en-US" sz="700" dirty="0"/>
              <a:t>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 </a:t>
            </a:r>
            <a:r>
              <a:rPr lang="en-US" b="1" dirty="0">
                <a:solidFill>
                  <a:srgbClr val="FF3399"/>
                </a:solidFill>
              </a:rPr>
              <a:t>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</a:t>
            </a:r>
            <a:r>
              <a:rPr lang="en-US" b="1" dirty="0">
                <a:solidFill>
                  <a:srgbClr val="FF3399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in a data flow problem </a:t>
            </a:r>
            <a:r>
              <a:rPr lang="en-US" dirty="0">
                <a:solidFill>
                  <a:srgbClr val="0000FF"/>
                </a:solidFill>
              </a:rPr>
              <a:t>define a </a:t>
            </a:r>
            <a:r>
              <a:rPr lang="en-US" dirty="0">
                <a:solidFill>
                  <a:srgbClr val="FF3399"/>
                </a:solidFill>
              </a:rPr>
              <a:t>semi-lattice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exists a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, but not necessarily a </a:t>
            </a:r>
            <a:r>
              <a:rPr lang="en-US" b="1" dirty="0">
                <a:sym typeface="Symbol"/>
              </a:rPr>
              <a:t></a:t>
            </a:r>
            <a:r>
              <a:rPr lang="en-US" dirty="0"/>
              <a:t>.</a:t>
            </a:r>
          </a:p>
          <a:p>
            <a:r>
              <a:rPr lang="en-US" dirty="0"/>
              <a:t>x, y are </a:t>
            </a:r>
            <a:r>
              <a:rPr lang="en-US" dirty="0">
                <a:solidFill>
                  <a:srgbClr val="0000FF"/>
                </a:solidFill>
              </a:rPr>
              <a:t>ordered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x ≤ y </a:t>
            </a:r>
            <a:r>
              <a:rPr lang="en-US" dirty="0"/>
              <a:t>then </a:t>
            </a:r>
            <a:r>
              <a:rPr lang="en-US" dirty="0">
                <a:solidFill>
                  <a:srgbClr val="FF3399"/>
                </a:solidFill>
              </a:rPr>
              <a:t>x </a:t>
            </a:r>
            <a:r>
              <a:rPr lang="en-US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r>
              <a:rPr lang="en-US" dirty="0"/>
              <a:t>what if x and y are not ordered? </a:t>
            </a:r>
          </a:p>
          <a:p>
            <a:pPr lvl="2"/>
            <a:r>
              <a:rPr lang="en-US" dirty="0"/>
              <a:t>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x,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y, and if w ≤ x, w ≤ y</a:t>
            </a:r>
            <a:r>
              <a:rPr lang="en-US" b="1" dirty="0"/>
              <a:t>, </a:t>
            </a:r>
            <a:r>
              <a:rPr lang="en-US" dirty="0"/>
              <a:t>then w ≤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</a:t>
            </a:r>
          </a:p>
          <a:p>
            <a:pPr lvl="2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16"/>
            <a:ext cx="8229600" cy="1143000"/>
          </a:xfrm>
        </p:spPr>
        <p:txBody>
          <a:bodyPr/>
          <a:lstStyle/>
          <a:p>
            <a:r>
              <a:rPr lang="en-US" dirty="0"/>
              <a:t>One vs. All Variables/Definitions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r>
              <a:rPr lang="en-US" b="1" dirty="0"/>
              <a:t>Lattice for each variable: e.g. intersection</a:t>
            </a:r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Lattice for three variables: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6801" y="1764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5235" y="26024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0</a:t>
            </a:r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2887631" y="2133600"/>
            <a:ext cx="7968" cy="4688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227" y="3693254"/>
            <a:ext cx="1971676" cy="245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2B17C-F67D-4D92-AB56-F754DC2E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23" y="3475369"/>
            <a:ext cx="3085857" cy="31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16" y="161599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of a lattice is the largest number of </a:t>
            </a:r>
            <a:r>
              <a:rPr lang="en-US" b="1" dirty="0">
                <a:solidFill>
                  <a:srgbClr val="0000FF"/>
                </a:solidFill>
              </a:rPr>
              <a:t>&gt; relations </a:t>
            </a:r>
            <a:r>
              <a:rPr lang="en-US" dirty="0"/>
              <a:t>that will fit in a descending chain. </a:t>
            </a:r>
          </a:p>
          <a:p>
            <a:pPr lvl="3">
              <a:buNone/>
            </a:pPr>
            <a:r>
              <a:rPr lang="en-US" dirty="0"/>
              <a:t>   			 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…</a:t>
            </a:r>
          </a:p>
          <a:p>
            <a:pPr lvl="2">
              <a:buNone/>
            </a:pPr>
            <a:endParaRPr lang="en-US" dirty="0"/>
          </a:p>
          <a:p>
            <a:r>
              <a:rPr lang="en-US" b="1" dirty="0"/>
              <a:t>Height of values in reaching definitions?</a:t>
            </a:r>
            <a:br>
              <a:rPr lang="en-US" b="1" dirty="0"/>
            </a:br>
            <a:r>
              <a:rPr lang="en-US" b="1" dirty="0"/>
              <a:t>   </a:t>
            </a:r>
          </a:p>
          <a:p>
            <a:endParaRPr lang="en-US" b="1" dirty="0"/>
          </a:p>
          <a:p>
            <a:r>
              <a:rPr lang="en-US" b="1" dirty="0"/>
              <a:t>Important property: </a:t>
            </a:r>
            <a:r>
              <a:rPr lang="en-US" b="1" dirty="0">
                <a:solidFill>
                  <a:srgbClr val="0000FF"/>
                </a:solidFill>
              </a:rPr>
              <a:t>finite descending chain</a:t>
            </a:r>
          </a:p>
          <a:p>
            <a:r>
              <a:rPr lang="en-US" b="1" dirty="0"/>
              <a:t>Can an infinite lattice have a finite descending chain? </a:t>
            </a:r>
          </a:p>
          <a:p>
            <a:endParaRPr lang="en-US" b="1" dirty="0"/>
          </a:p>
          <a:p>
            <a:r>
              <a:rPr lang="en-US" b="1" dirty="0"/>
              <a:t>Example: Constant Propagation/Folding</a:t>
            </a:r>
          </a:p>
          <a:p>
            <a:pPr lvl="2"/>
            <a:r>
              <a:rPr lang="en-US" dirty="0"/>
              <a:t>To determine if a variable is a constant </a:t>
            </a:r>
          </a:p>
          <a:p>
            <a:r>
              <a:rPr lang="en-US" b="1" dirty="0"/>
              <a:t>Data values</a:t>
            </a:r>
          </a:p>
          <a:p>
            <a:pPr lvl="2"/>
            <a:r>
              <a:rPr lang="en-US" dirty="0" err="1"/>
              <a:t>undef</a:t>
            </a:r>
            <a:r>
              <a:rPr lang="en-US" dirty="0"/>
              <a:t>, ... -1, 0, 1, 2, ..., not-a-constant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90DF0-DD60-4111-B525-8BE7BBF8122B}"/>
              </a:ext>
            </a:extLst>
          </p:cNvPr>
          <p:cNvSpPr txBox="1"/>
          <p:nvPr/>
        </p:nvSpPr>
        <p:spPr>
          <a:xfrm>
            <a:off x="1219200" y="3276600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n – number of definitions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C7393-14CB-4755-B4B5-C97A7DFBBB9D}"/>
              </a:ext>
            </a:extLst>
          </p:cNvPr>
          <p:cNvSpPr txBox="1"/>
          <p:nvPr/>
        </p:nvSpPr>
        <p:spPr>
          <a:xfrm>
            <a:off x="990600" y="44196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3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Properties  </a:t>
            </a: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i="1" dirty="0"/>
              <a:t>:</a:t>
            </a:r>
            <a:r>
              <a:rPr lang="en-US" b="1" dirty="0"/>
              <a:t> V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V </a:t>
            </a:r>
          </a:p>
          <a:p>
            <a:pPr lvl="1"/>
            <a:r>
              <a:rPr lang="en-US" dirty="0"/>
              <a:t>Has an identity function</a:t>
            </a:r>
          </a:p>
          <a:p>
            <a:pPr lvl="2"/>
            <a:r>
              <a:rPr lang="en-US" dirty="0"/>
              <a:t>There exists an </a:t>
            </a:r>
            <a:r>
              <a:rPr lang="en-US" i="1" dirty="0"/>
              <a:t>f</a:t>
            </a:r>
            <a:r>
              <a:rPr lang="en-US" dirty="0"/>
              <a:t> such that </a:t>
            </a:r>
            <a:r>
              <a:rPr lang="en-US" i="1" dirty="0"/>
              <a:t>f</a:t>
            </a:r>
            <a:r>
              <a:rPr lang="en-US" dirty="0"/>
              <a:t> (x) = x, for all x.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Closed under composition 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, then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b="1" i="1" dirty="0">
                <a:sym typeface="Symbol"/>
              </a:rPr>
              <a:t></a:t>
            </a:r>
            <a:r>
              <a:rPr lang="en-US" i="1" dirty="0"/>
              <a:t> f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i="1" dirty="0"/>
              <a:t> 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3313</Words>
  <Application>Microsoft Office PowerPoint</Application>
  <PresentationFormat>On-screen Show (4:3)</PresentationFormat>
  <Paragraphs>635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Dataflow Analysis-2</vt:lpstr>
      <vt:lpstr>Framework</vt:lpstr>
      <vt:lpstr>Foundations of Data Flow Analysis</vt:lpstr>
      <vt:lpstr>A Unified Framework</vt:lpstr>
      <vt:lpstr>Meet Operator</vt:lpstr>
      <vt:lpstr>Partial Order</vt:lpstr>
      <vt:lpstr>One vs. All Variables/Definitions</vt:lpstr>
      <vt:lpstr>Descending Chain</vt:lpstr>
      <vt:lpstr>Transfer Functions</vt:lpstr>
      <vt:lpstr>Monotonicity</vt:lpstr>
      <vt:lpstr>Example</vt:lpstr>
      <vt:lpstr>Distributivity</vt:lpstr>
      <vt:lpstr>Data Flow Analysis</vt:lpstr>
      <vt:lpstr>Meet-Over-Paths (MOP)</vt:lpstr>
      <vt:lpstr>MOP Example</vt:lpstr>
      <vt:lpstr>Solving Data Flow Equations</vt:lpstr>
      <vt:lpstr>Partial Correctness of Algorithm</vt:lpstr>
      <vt:lpstr>Precision</vt:lpstr>
      <vt:lpstr>Additional Property to Guarantee Convergence</vt:lpstr>
      <vt:lpstr>Speed of Convergence</vt:lpstr>
      <vt:lpstr>Reverse Postorder</vt:lpstr>
      <vt:lpstr>Depth-First Iterative Algorithm (forward)</vt:lpstr>
      <vt:lpstr>Speed of Convergence</vt:lpstr>
      <vt:lpstr>A Check List for Data Flow Problems</vt:lpstr>
      <vt:lpstr>Conclusions</vt:lpstr>
      <vt:lpstr>CSC D70:  Compiler Optimization Loops </vt:lpstr>
      <vt:lpstr>What is a Loop?</vt:lpstr>
      <vt:lpstr>Formal Definitions</vt:lpstr>
      <vt:lpstr>Dominance</vt:lpstr>
      <vt:lpstr>Natural Loops</vt:lpstr>
      <vt:lpstr>Natural Loops - Example</vt:lpstr>
      <vt:lpstr>Algorithm to Find Natural Loops</vt:lpstr>
      <vt:lpstr>1. Finding Dominators</vt:lpstr>
      <vt:lpstr>1. Finding Dominators</vt:lpstr>
      <vt:lpstr>Example</vt:lpstr>
      <vt:lpstr>2. Finding Back Edges</vt:lpstr>
      <vt:lpstr>Back Edges</vt:lpstr>
      <vt:lpstr>Examples</vt:lpstr>
      <vt:lpstr>3. Constructing Natural Loops</vt:lpstr>
      <vt:lpstr>Inner Loops</vt:lpstr>
      <vt:lpstr>Preheader</vt:lpstr>
      <vt:lpstr>Finding Loops: Summary</vt:lpstr>
      <vt:lpstr>CSC D70:  Compiler Optimization Dataflow-2 and Loops </vt:lpstr>
      <vt:lpstr>Backup Slides</vt:lpstr>
      <vt:lpstr>Dominance Frontier</vt:lpstr>
      <vt:lpstr>Dominance Frontier and Path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2023-01-23T01:53:44Z</dcterms:modified>
</cp:coreProperties>
</file>