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8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36F5-8ECE-4367-8D0F-B8BFBB4842B7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CF85-43E3-4C88-8288-F3C47160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 Fair and Practical Performance Model for </a:t>
            </a:r>
            <a:r>
              <a:rPr lang="en-US" smtClean="0"/>
              <a:t>Hadoop Infrastructure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7966"/>
            <a:ext cx="9144000" cy="1655762"/>
          </a:xfrm>
        </p:spPr>
        <p:txBody>
          <a:bodyPr/>
          <a:lstStyle/>
          <a:p>
            <a:r>
              <a:rPr lang="en-US" dirty="0" smtClean="0"/>
              <a:t>Arghya Kusum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Problems in Existing Performance Models</a:t>
            </a:r>
          </a:p>
          <a:p>
            <a:r>
              <a:rPr lang="en-US" dirty="0" smtClean="0"/>
              <a:t>Amdahl’s First Law</a:t>
            </a:r>
          </a:p>
          <a:p>
            <a:r>
              <a:rPr lang="en-US" dirty="0" smtClean="0"/>
              <a:t>Amdahl’s Second Law</a:t>
            </a:r>
          </a:p>
          <a:p>
            <a:r>
              <a:rPr lang="en-US" dirty="0" smtClean="0"/>
              <a:t>Notes on Hadoop Scalability</a:t>
            </a:r>
          </a:p>
          <a:p>
            <a:r>
              <a:rPr lang="en-US" dirty="0" smtClean="0"/>
              <a:t>Experimental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0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Fair and Practical Performance Model for Hadoop Infrastructure </vt:lpstr>
      <vt:lpstr>Agenda</vt:lpstr>
      <vt:lpstr>Motivation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Fair and Practical Performance Model for Hadoop Infrastructure </dc:title>
  <dc:creator>Arghya Kusum Das</dc:creator>
  <cp:lastModifiedBy>Arghya Kusum Das</cp:lastModifiedBy>
  <cp:revision>6</cp:revision>
  <dcterms:created xsi:type="dcterms:W3CDTF">2015-09-22T17:11:33Z</dcterms:created>
  <dcterms:modified xsi:type="dcterms:W3CDTF">2015-09-22T17:22:32Z</dcterms:modified>
</cp:coreProperties>
</file>