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1EEA-D701-4274-96B1-8B23493C7AA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AE76-370B-4E4A-B497-0EC8A93A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Superlinear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NEIL J. GUNTHER, PAUL PUGLIA, AND KRISTOFER TOMASETTE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Superlinearity</a:t>
            </a:r>
            <a:r>
              <a:rPr lang="en-US" dirty="0" smtClean="0"/>
              <a:t> eliminated with more I/O throughput in </a:t>
            </a:r>
            <a:r>
              <a:rPr lang="en-US" dirty="0" err="1" smtClean="0"/>
              <a:t>BigDisk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BigDisk</a:t>
            </a:r>
            <a:r>
              <a:rPr lang="en-US" dirty="0" smtClean="0"/>
              <a:t> speedup is linear or </a:t>
            </a:r>
            <a:r>
              <a:rPr lang="en-US" dirty="0" err="1" smtClean="0"/>
              <a:t>sublinear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947"/>
            <a:ext cx="10515600" cy="35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failure also can result in </a:t>
            </a:r>
            <a:r>
              <a:rPr lang="en-US" dirty="0" err="1" smtClean="0"/>
              <a:t>superlinear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Hadoop Log</a:t>
            </a:r>
          </a:p>
          <a:p>
            <a:r>
              <a:rPr lang="en-US" dirty="0" smtClean="0"/>
              <a:t>Many Reduce task failed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5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Hadoop with a performance model called Universal Scalability Law</a:t>
            </a:r>
          </a:p>
          <a:p>
            <a:r>
              <a:rPr lang="en-US" dirty="0" smtClean="0"/>
              <a:t>Justify that Hadoop performance falls under USL</a:t>
            </a:r>
          </a:p>
          <a:p>
            <a:r>
              <a:rPr lang="en-US" dirty="0" smtClean="0"/>
              <a:t>Since, </a:t>
            </a:r>
            <a:r>
              <a:rPr lang="en-US" dirty="0" err="1" smtClean="0"/>
              <a:t>Superlinearity</a:t>
            </a:r>
            <a:r>
              <a:rPr lang="en-US" dirty="0" smtClean="0"/>
              <a:t> cannot be explained by USL, Authors Experimentally prove that </a:t>
            </a:r>
            <a:r>
              <a:rPr lang="en-US" dirty="0" err="1" smtClean="0"/>
              <a:t>Superlinearity</a:t>
            </a:r>
            <a:r>
              <a:rPr lang="en-US" dirty="0" smtClean="0"/>
              <a:t> cannot happen given the same processor technology which is the main statement of USL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did not consider the sequential part of Hadoop</a:t>
            </a:r>
          </a:p>
          <a:p>
            <a:pPr lvl="1"/>
            <a:r>
              <a:rPr lang="en-US" dirty="0" smtClean="0"/>
              <a:t>#Mapper wave = </a:t>
            </a:r>
            <a:r>
              <a:rPr lang="en-US" dirty="0" err="1" smtClean="0"/>
              <a:t>TotalMapper</a:t>
            </a:r>
            <a:r>
              <a:rPr lang="en-US" dirty="0" smtClean="0"/>
              <a:t>/</a:t>
            </a:r>
            <a:r>
              <a:rPr lang="en-US" dirty="0" err="1" smtClean="0"/>
              <a:t>ConcurrentMapSlots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#Reducer wave = </a:t>
            </a:r>
            <a:r>
              <a:rPr lang="en-US" dirty="0" err="1" smtClean="0"/>
              <a:t>TotalReducers</a:t>
            </a:r>
            <a:r>
              <a:rPr lang="en-US" dirty="0" smtClean="0"/>
              <a:t>/</a:t>
            </a:r>
            <a:r>
              <a:rPr lang="en-US" dirty="0" err="1" smtClean="0"/>
              <a:t>ConcurrentReduceSlots</a:t>
            </a:r>
            <a:endParaRPr lang="en-US" dirty="0" smtClean="0"/>
          </a:p>
          <a:p>
            <a:r>
              <a:rPr lang="en-US" dirty="0" smtClean="0"/>
              <a:t>The parallel part of </a:t>
            </a:r>
            <a:r>
              <a:rPr lang="en-US" dirty="0" err="1" smtClean="0"/>
              <a:t>Amadahl’s</a:t>
            </a:r>
            <a:r>
              <a:rPr lang="en-US" dirty="0" smtClean="0"/>
              <a:t> law can accommodate USL</a:t>
            </a:r>
          </a:p>
          <a:p>
            <a:r>
              <a:rPr lang="en-US" dirty="0" smtClean="0"/>
              <a:t>Amdahl’s I/O number can be used to explain (or, quantify) the contention term.</a:t>
            </a:r>
          </a:p>
          <a:p>
            <a:r>
              <a:rPr lang="en-US" dirty="0" smtClean="0"/>
              <a:t>Network bandwidth can explain incoherency term</a:t>
            </a:r>
          </a:p>
          <a:p>
            <a:r>
              <a:rPr lang="en-US" smtClean="0"/>
              <a:t>Finally, A </a:t>
            </a:r>
            <a:r>
              <a:rPr lang="en-US" dirty="0" smtClean="0"/>
              <a:t>performance model of a well balanced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1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see more than 100% speedup for a Hadoop job when using the same processor technology</a:t>
            </a:r>
          </a:p>
          <a:p>
            <a:r>
              <a:rPr lang="en-US" dirty="0" smtClean="0"/>
              <a:t>But it is not possible</a:t>
            </a:r>
          </a:p>
          <a:p>
            <a:r>
              <a:rPr lang="en-US" dirty="0" smtClean="0"/>
              <a:t>So the question is what is wrong in the measurement?</a:t>
            </a:r>
          </a:p>
          <a:p>
            <a:r>
              <a:rPr lang="en-US" dirty="0" smtClean="0"/>
              <a:t>Is there any way to quantify the scalability in terms of speedup metric?</a:t>
            </a:r>
          </a:p>
        </p:txBody>
      </p:sp>
    </p:spTree>
    <p:extLst>
      <p:ext uri="{BB962C8B-B14F-4D97-AF65-F5344CB8AC3E}">
        <p14:creationId xmlns:p14="http://schemas.microsoft.com/office/powerpoint/2010/main" val="25656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 of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 = T</a:t>
            </a:r>
            <a:r>
              <a:rPr lang="en-US" b="1" baseline="-25000" dirty="0" smtClean="0"/>
              <a:t>1</a:t>
            </a:r>
            <a:r>
              <a:rPr lang="en-US" b="1" dirty="0" smtClean="0"/>
              <a:t>/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p</a:t>
            </a:r>
            <a:r>
              <a:rPr lang="en-US" baseline="-25000" dirty="0" smtClean="0"/>
              <a:t>, </a:t>
            </a:r>
            <a:r>
              <a:rPr lang="en-US" dirty="0" smtClean="0"/>
              <a:t>where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is the measured run time on p = 1, 2, 3…. Processor of cluster nodes</a:t>
            </a:r>
          </a:p>
          <a:p>
            <a:r>
              <a:rPr lang="en-US" dirty="0" smtClean="0"/>
              <a:t>Linear </a:t>
            </a:r>
            <a:r>
              <a:rPr lang="en-US" dirty="0" err="1" smtClean="0"/>
              <a:t>scalabilty</a:t>
            </a:r>
            <a:r>
              <a:rPr lang="en-US" dirty="0" smtClean="0"/>
              <a:t>: 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r>
              <a:rPr lang="en-US" dirty="0" err="1" smtClean="0"/>
              <a:t>Sublinear</a:t>
            </a:r>
            <a:r>
              <a:rPr lang="en-US" dirty="0" smtClean="0"/>
              <a:t> Scalability: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&gt; T</a:t>
            </a:r>
            <a:r>
              <a:rPr lang="en-US" baseline="-25000" dirty="0" smtClean="0"/>
              <a:t>1</a:t>
            </a:r>
            <a:r>
              <a:rPr lang="en-US" dirty="0" smtClean="0"/>
              <a:t>/p</a:t>
            </a:r>
          </a:p>
          <a:p>
            <a:r>
              <a:rPr lang="en-US" dirty="0" err="1" smtClean="0"/>
              <a:t>Superlinear</a:t>
            </a:r>
            <a:r>
              <a:rPr lang="en-US" dirty="0" smtClean="0"/>
              <a:t> Scalability: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&lt; T</a:t>
            </a:r>
            <a:r>
              <a:rPr lang="en-US" baseline="-25000" dirty="0" smtClean="0"/>
              <a:t>1</a:t>
            </a:r>
            <a:r>
              <a:rPr lang="en-US" dirty="0" smtClean="0"/>
              <a:t>/p</a:t>
            </a:r>
          </a:p>
          <a:p>
            <a:endParaRPr lang="en-US" baseline="-25000" dirty="0" smtClean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202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 of Scalability (</a:t>
            </a:r>
            <a:r>
              <a:rPr lang="en-US" dirty="0" smtClean="0"/>
              <a:t>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10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parallelism or maximal concurrency.</a:t>
            </a:r>
          </a:p>
          <a:p>
            <a:r>
              <a:rPr lang="en-US" dirty="0" smtClean="0"/>
              <a:t>Contention </a:t>
            </a:r>
            <a:r>
              <a:rPr lang="en-US" dirty="0"/>
              <a:t>for shared resources.</a:t>
            </a:r>
          </a:p>
          <a:p>
            <a:r>
              <a:rPr lang="en-US" dirty="0" smtClean="0"/>
              <a:t>Saturation </a:t>
            </a:r>
            <a:r>
              <a:rPr lang="en-US" dirty="0"/>
              <a:t>resulting from the </a:t>
            </a:r>
            <a:r>
              <a:rPr lang="en-US" dirty="0" smtClean="0"/>
              <a:t>primary bottleneck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Disk contention during shuffle phase</a:t>
            </a:r>
            <a:endParaRPr lang="en-US" dirty="0"/>
          </a:p>
          <a:p>
            <a:r>
              <a:rPr lang="en-US" dirty="0" smtClean="0"/>
              <a:t>Exchange </a:t>
            </a:r>
            <a:r>
              <a:rPr lang="en-US" dirty="0"/>
              <a:t>of data between </a:t>
            </a:r>
            <a:r>
              <a:rPr lang="en-US" dirty="0" smtClean="0"/>
              <a:t>nonlocal resources </a:t>
            </a:r>
            <a:r>
              <a:rPr lang="en-US" dirty="0"/>
              <a:t>to reach consistency </a:t>
            </a:r>
            <a:r>
              <a:rPr lang="en-US" dirty="0" smtClean="0"/>
              <a:t>or data </a:t>
            </a:r>
            <a:r>
              <a:rPr lang="en-US" dirty="0"/>
              <a:t>coherency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transfer during reduce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Scalability Law (USL)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548071"/>
          </a:xfrm>
        </p:spPr>
        <p:txBody>
          <a:bodyPr/>
          <a:lstStyle/>
          <a:p>
            <a:r>
              <a:rPr lang="en-US" b="1" dirty="0" err="1" smtClean="0"/>
              <a:t>Sp</a:t>
            </a:r>
            <a:r>
              <a:rPr lang="en-US" b="1" dirty="0" smtClean="0"/>
              <a:t> = p / (1 + </a:t>
            </a:r>
            <a:r>
              <a:rPr lang="en-US" b="1" dirty="0" err="1"/>
              <a:t>a</a:t>
            </a:r>
            <a:r>
              <a:rPr lang="en-US" b="1" dirty="0" err="1" smtClean="0"/>
              <a:t>p</a:t>
            </a:r>
            <a:r>
              <a:rPr lang="en-US" b="1" dirty="0" smtClean="0"/>
              <a:t> + </a:t>
            </a:r>
            <a:r>
              <a:rPr lang="en-US" b="1" dirty="0" err="1"/>
              <a:t>b</a:t>
            </a:r>
            <a:r>
              <a:rPr lang="en-US" b="1" dirty="0" err="1" smtClean="0"/>
              <a:t>p</a:t>
            </a:r>
            <a:r>
              <a:rPr lang="en-US" b="1" dirty="0" smtClean="0"/>
              <a:t>(p-1))</a:t>
            </a:r>
            <a:r>
              <a:rPr lang="en-US" dirty="0" smtClean="0"/>
              <a:t>, where, a </a:t>
            </a:r>
            <a:r>
              <a:rPr lang="en-US" dirty="0" smtClean="0"/>
              <a:t>= degree of contention, b = incoherency</a:t>
            </a:r>
          </a:p>
          <a:p>
            <a:r>
              <a:rPr lang="en-US" dirty="0" smtClean="0"/>
              <a:t>If a = b = 0, then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= p (linear scalability)</a:t>
            </a:r>
            <a:endParaRPr lang="en-US" baseline="-25000" dirty="0" smtClean="0"/>
          </a:p>
          <a:p>
            <a:r>
              <a:rPr lang="en-US" dirty="0" smtClean="0"/>
              <a:t>If a &gt; 0, and number of nodes continues to grow, scalability will reach the ceiling. </a:t>
            </a:r>
          </a:p>
          <a:p>
            <a:pPr lvl="1"/>
            <a:r>
              <a:rPr lang="en-US" dirty="0" smtClean="0"/>
              <a:t>The second and third figure. The triangles are showing diminishing returns</a:t>
            </a:r>
            <a:endParaRPr lang="en-US" dirty="0"/>
          </a:p>
          <a:p>
            <a:r>
              <a:rPr lang="en-US" dirty="0" smtClean="0"/>
              <a:t>If b continues to grow then the speedup will decrease with increasing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1617"/>
            <a:ext cx="12192000" cy="21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BigMem</a:t>
            </a:r>
            <a:r>
              <a:rPr lang="en-US" dirty="0" smtClean="0"/>
              <a:t> has 5x more memory than </a:t>
            </a:r>
            <a:r>
              <a:rPr lang="en-US" dirty="0" err="1" smtClean="0"/>
              <a:t>BigDisk</a:t>
            </a:r>
            <a:endParaRPr lang="en-US" dirty="0" smtClean="0"/>
          </a:p>
          <a:p>
            <a:r>
              <a:rPr lang="en-US" dirty="0" err="1" smtClean="0"/>
              <a:t>BigDisk</a:t>
            </a:r>
            <a:r>
              <a:rPr lang="en-US" dirty="0" smtClean="0"/>
              <a:t> has 4x more HDD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85571"/>
            <a:ext cx="10515600" cy="3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Superlinearity</a:t>
            </a:r>
            <a:r>
              <a:rPr lang="en-US" dirty="0" smtClean="0"/>
              <a:t> observed for p&lt;50 </a:t>
            </a:r>
            <a:r>
              <a:rPr lang="en-US" dirty="0" err="1" smtClean="0"/>
              <a:t>BigMem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Unexpectedly the contention term a is coming negative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82" y="2390660"/>
            <a:ext cx="10515599" cy="37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pseudo capacity boost that is decreasing the contention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Size/node reduces with increasing #nodes</a:t>
            </a:r>
          </a:p>
          <a:p>
            <a:pPr lvl="1"/>
            <a:r>
              <a:rPr lang="en-US" dirty="0" smtClean="0"/>
              <a:t>1-HDD/node results in, I/O wait to be proportional to the data size</a:t>
            </a:r>
            <a:endParaRPr lang="en-US" dirty="0" smtClean="0"/>
          </a:p>
          <a:p>
            <a:pPr lvl="1"/>
            <a:r>
              <a:rPr lang="en-US" dirty="0" smtClean="0"/>
              <a:t>Latent I/O constraint per node becomes negligible</a:t>
            </a:r>
          </a:p>
          <a:p>
            <a:r>
              <a:rPr lang="en-US" dirty="0" smtClean="0"/>
              <a:t>More data is processed in memory</a:t>
            </a:r>
          </a:p>
          <a:p>
            <a:r>
              <a:rPr lang="en-US" dirty="0" smtClean="0"/>
              <a:t>So, computation moves to memory from disk</a:t>
            </a:r>
          </a:p>
          <a:p>
            <a:r>
              <a:rPr lang="en-US" dirty="0" smtClean="0"/>
              <a:t>That is, a dual effect</a:t>
            </a:r>
          </a:p>
          <a:p>
            <a:pPr lvl="1"/>
            <a:r>
              <a:rPr lang="en-US" dirty="0" smtClean="0"/>
              <a:t>Negligible I/O wait</a:t>
            </a:r>
          </a:p>
          <a:p>
            <a:pPr lvl="1"/>
            <a:r>
              <a:rPr lang="en-US" dirty="0" smtClean="0"/>
              <a:t>In-Memory computation</a:t>
            </a:r>
          </a:p>
        </p:txBody>
      </p:sp>
    </p:spTree>
    <p:extLst>
      <p:ext uri="{BB962C8B-B14F-4D97-AF65-F5344CB8AC3E}">
        <p14:creationId xmlns:p14="http://schemas.microsoft.com/office/powerpoint/2010/main" val="17210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Hadoop Superlinear Scalability</vt:lpstr>
      <vt:lpstr>Problem Statement</vt:lpstr>
      <vt:lpstr>Formal Model of Scalability</vt:lpstr>
      <vt:lpstr>Formal Model of Scalability (Diagram)</vt:lpstr>
      <vt:lpstr>Components of Scalability</vt:lpstr>
      <vt:lpstr>Universal Scalability Law (USL)</vt:lpstr>
      <vt:lpstr>Hardware configuration</vt:lpstr>
      <vt:lpstr>Superlinearity observed for p&lt;50 BigMem nodes</vt:lpstr>
      <vt:lpstr>What is the pseudo capacity boost that is decreasing the contention </vt:lpstr>
      <vt:lpstr>Superlinearity eliminated with more I/O throughput in BigDisk</vt:lpstr>
      <vt:lpstr>Task failure also can result in superlinear scalability</vt:lpstr>
      <vt:lpstr>Motivation</vt:lpstr>
      <vt:lpstr>Where is our opportunity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Superlinear Scalability</dc:title>
  <dc:creator>Arghya Kusum Das</dc:creator>
  <cp:lastModifiedBy>Arghya Kusum Das</cp:lastModifiedBy>
  <cp:revision>78</cp:revision>
  <dcterms:created xsi:type="dcterms:W3CDTF">2015-10-06T19:37:34Z</dcterms:created>
  <dcterms:modified xsi:type="dcterms:W3CDTF">2015-10-06T21:34:38Z</dcterms:modified>
</cp:coreProperties>
</file>