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516" y="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88E3-F3B2-42E6-97D2-95176C86F3D8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2F4D-0089-4917-98EB-2C0EE8128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3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88E3-F3B2-42E6-97D2-95176C86F3D8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2F4D-0089-4917-98EB-2C0EE8128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5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88E3-F3B2-42E6-97D2-95176C86F3D8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2F4D-0089-4917-98EB-2C0EE8128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2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88E3-F3B2-42E6-97D2-95176C86F3D8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2F4D-0089-4917-98EB-2C0EE8128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1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88E3-F3B2-42E6-97D2-95176C86F3D8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2F4D-0089-4917-98EB-2C0EE8128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6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88E3-F3B2-42E6-97D2-95176C86F3D8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2F4D-0089-4917-98EB-2C0EE8128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1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88E3-F3B2-42E6-97D2-95176C86F3D8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2F4D-0089-4917-98EB-2C0EE8128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4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88E3-F3B2-42E6-97D2-95176C86F3D8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2F4D-0089-4917-98EB-2C0EE8128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4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88E3-F3B2-42E6-97D2-95176C86F3D8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2F4D-0089-4917-98EB-2C0EE8128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88E3-F3B2-42E6-97D2-95176C86F3D8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2F4D-0089-4917-98EB-2C0EE8128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6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88E3-F3B2-42E6-97D2-95176C86F3D8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2F4D-0089-4917-98EB-2C0EE8128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1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188E3-F3B2-42E6-97D2-95176C86F3D8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02F4D-0089-4917-98EB-2C0EE8128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8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7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351011" y="2090055"/>
            <a:ext cx="1069848" cy="649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Map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51921" y="3321912"/>
            <a:ext cx="1069848" cy="649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Map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51011" y="4371429"/>
            <a:ext cx="1069848" cy="649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Map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51921" y="5463176"/>
            <a:ext cx="1069848" cy="649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Map</a:t>
            </a: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30498" y="2099260"/>
            <a:ext cx="1069848" cy="649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Partition</a:t>
            </a:r>
          </a:p>
          <a:p>
            <a:endParaRPr lang="en-US" dirty="0"/>
          </a:p>
        </p:txBody>
      </p:sp>
      <p:cxnSp>
        <p:nvCxnSpPr>
          <p:cNvPr id="24" name="Straight Connector 23"/>
          <p:cNvCxnSpPr>
            <a:stCxn id="19" idx="1"/>
            <a:endCxn id="19" idx="3"/>
          </p:cNvCxnSpPr>
          <p:nvPr/>
        </p:nvCxnSpPr>
        <p:spPr>
          <a:xfrm>
            <a:off x="2830498" y="2423872"/>
            <a:ext cx="10698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58854" y="4326412"/>
            <a:ext cx="1069848" cy="649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Partition</a:t>
            </a:r>
          </a:p>
          <a:p>
            <a:endParaRPr lang="en-US" dirty="0"/>
          </a:p>
        </p:txBody>
      </p:sp>
      <p:cxnSp>
        <p:nvCxnSpPr>
          <p:cNvPr id="36" name="Straight Connector 35"/>
          <p:cNvCxnSpPr>
            <a:stCxn id="35" idx="1"/>
            <a:endCxn id="35" idx="3"/>
          </p:cNvCxnSpPr>
          <p:nvPr/>
        </p:nvCxnSpPr>
        <p:spPr>
          <a:xfrm>
            <a:off x="2858854" y="4651024"/>
            <a:ext cx="10698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58852" y="3316175"/>
            <a:ext cx="1069848" cy="649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Partition</a:t>
            </a:r>
          </a:p>
          <a:p>
            <a:endParaRPr lang="en-US" dirty="0"/>
          </a:p>
        </p:txBody>
      </p:sp>
      <p:cxnSp>
        <p:nvCxnSpPr>
          <p:cNvPr id="38" name="Straight Connector 37"/>
          <p:cNvCxnSpPr>
            <a:stCxn id="37" idx="1"/>
            <a:endCxn id="37" idx="3"/>
          </p:cNvCxnSpPr>
          <p:nvPr/>
        </p:nvCxnSpPr>
        <p:spPr>
          <a:xfrm>
            <a:off x="2858852" y="3640787"/>
            <a:ext cx="10698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58854" y="5473482"/>
            <a:ext cx="1069848" cy="649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Partition</a:t>
            </a:r>
          </a:p>
          <a:p>
            <a:endParaRPr lang="en-US" dirty="0"/>
          </a:p>
        </p:txBody>
      </p:sp>
      <p:cxnSp>
        <p:nvCxnSpPr>
          <p:cNvPr id="40" name="Straight Connector 39"/>
          <p:cNvCxnSpPr>
            <a:stCxn id="39" idx="1"/>
            <a:endCxn id="39" idx="3"/>
          </p:cNvCxnSpPr>
          <p:nvPr/>
        </p:nvCxnSpPr>
        <p:spPr>
          <a:xfrm>
            <a:off x="2858854" y="5798094"/>
            <a:ext cx="10698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-106906" y="2098258"/>
            <a:ext cx="1069848" cy="649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Read</a:t>
            </a:r>
          </a:p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-105996" y="3337323"/>
            <a:ext cx="1069848" cy="649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</a:t>
            </a:r>
          </a:p>
          <a:p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-106906" y="4386840"/>
            <a:ext cx="1069848" cy="649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</a:t>
            </a:r>
          </a:p>
          <a:p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-105996" y="5478587"/>
            <a:ext cx="1069848" cy="649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</a:t>
            </a:r>
          </a:p>
          <a:p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-1374139" y="2090057"/>
            <a:ext cx="1069848" cy="649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Split</a:t>
            </a:r>
          </a:p>
          <a:p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-1373229" y="3321914"/>
            <a:ext cx="1069848" cy="649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Split</a:t>
            </a:r>
          </a:p>
          <a:p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284226" y="2111083"/>
            <a:ext cx="1069848" cy="649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Sort</a:t>
            </a:r>
          </a:p>
          <a:p>
            <a:endParaRPr lang="en-US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-1374139" y="4371431"/>
            <a:ext cx="1069848" cy="649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Split</a:t>
            </a:r>
          </a:p>
          <a:p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-1373229" y="5463178"/>
            <a:ext cx="1069848" cy="649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Split</a:t>
            </a:r>
          </a:p>
          <a:p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284226" y="3316663"/>
            <a:ext cx="1069848" cy="649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Sort</a:t>
            </a:r>
          </a:p>
          <a:p>
            <a:endParaRPr lang="en-US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4288035" y="4384141"/>
            <a:ext cx="1069848" cy="649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Sort</a:t>
            </a:r>
          </a:p>
          <a:p>
            <a:endParaRPr lang="en-US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4284226" y="5460873"/>
            <a:ext cx="1069848" cy="649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Sort</a:t>
            </a:r>
          </a:p>
          <a:p>
            <a:endParaRPr lang="en-US" dirty="0" smtClean="0"/>
          </a:p>
        </p:txBody>
      </p:sp>
      <p:cxnSp>
        <p:nvCxnSpPr>
          <p:cNvPr id="61" name="Straight Connector 60"/>
          <p:cNvCxnSpPr>
            <a:stCxn id="53" idx="1"/>
            <a:endCxn id="53" idx="3"/>
          </p:cNvCxnSpPr>
          <p:nvPr/>
        </p:nvCxnSpPr>
        <p:spPr>
          <a:xfrm>
            <a:off x="4284226" y="2435695"/>
            <a:ext cx="10698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7" idx="1"/>
            <a:endCxn id="57" idx="3"/>
          </p:cNvCxnSpPr>
          <p:nvPr/>
        </p:nvCxnSpPr>
        <p:spPr>
          <a:xfrm>
            <a:off x="4284226" y="3641275"/>
            <a:ext cx="10698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8" idx="1"/>
            <a:endCxn id="58" idx="3"/>
          </p:cNvCxnSpPr>
          <p:nvPr/>
        </p:nvCxnSpPr>
        <p:spPr>
          <a:xfrm>
            <a:off x="4288035" y="4708753"/>
            <a:ext cx="10698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9" idx="1"/>
            <a:endCxn id="59" idx="3"/>
          </p:cNvCxnSpPr>
          <p:nvPr/>
        </p:nvCxnSpPr>
        <p:spPr>
          <a:xfrm>
            <a:off x="4284226" y="5785485"/>
            <a:ext cx="10698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058960" y="2090055"/>
            <a:ext cx="1069848" cy="649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Merge</a:t>
            </a:r>
          </a:p>
          <a:p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059869" y="3321912"/>
            <a:ext cx="1069848" cy="649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Merge</a:t>
            </a:r>
          </a:p>
          <a:p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058960" y="4371429"/>
            <a:ext cx="1069848" cy="649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Merge</a:t>
            </a:r>
          </a:p>
          <a:p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059869" y="5463176"/>
            <a:ext cx="1069848" cy="649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Merge</a:t>
            </a:r>
          </a:p>
          <a:p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566801" y="3152284"/>
            <a:ext cx="1069848" cy="649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Shuffle</a:t>
            </a:r>
          </a:p>
          <a:p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567711" y="4384141"/>
            <a:ext cx="1069848" cy="649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Shuffle</a:t>
            </a:r>
          </a:p>
          <a:p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1298432" y="3154983"/>
            <a:ext cx="1069848" cy="649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Reduce</a:t>
            </a:r>
          </a:p>
          <a:p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1322927" y="4386840"/>
            <a:ext cx="1069848" cy="649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Reduce</a:t>
            </a:r>
          </a:p>
          <a:p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2649725" y="3154983"/>
            <a:ext cx="1069848" cy="649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Write</a:t>
            </a:r>
          </a:p>
          <a:p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2650635" y="4386840"/>
            <a:ext cx="1069848" cy="649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Write</a:t>
            </a:r>
          </a:p>
          <a:p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712825" y="2103606"/>
            <a:ext cx="1069848" cy="649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Spill</a:t>
            </a:r>
          </a:p>
          <a:p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713736" y="3335463"/>
            <a:ext cx="1069848" cy="649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Spill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712827" y="4384980"/>
            <a:ext cx="1069848" cy="649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Spill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713736" y="5476727"/>
            <a:ext cx="1069848" cy="649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Spill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9986527" y="3154983"/>
            <a:ext cx="1069848" cy="649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Merge</a:t>
            </a:r>
          </a:p>
          <a:p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9987437" y="4386840"/>
            <a:ext cx="1069848" cy="649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Merge</a:t>
            </a:r>
          </a:p>
          <a:p>
            <a:endParaRPr lang="en-US" dirty="0"/>
          </a:p>
        </p:txBody>
      </p:sp>
      <p:cxnSp>
        <p:nvCxnSpPr>
          <p:cNvPr id="101" name="Straight Connector 100"/>
          <p:cNvCxnSpPr>
            <a:stCxn id="86" idx="1"/>
            <a:endCxn id="86" idx="3"/>
          </p:cNvCxnSpPr>
          <p:nvPr/>
        </p:nvCxnSpPr>
        <p:spPr>
          <a:xfrm>
            <a:off x="5712825" y="2428218"/>
            <a:ext cx="10698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87" idx="1"/>
            <a:endCxn id="87" idx="3"/>
          </p:cNvCxnSpPr>
          <p:nvPr/>
        </p:nvCxnSpPr>
        <p:spPr>
          <a:xfrm>
            <a:off x="5713736" y="3660075"/>
            <a:ext cx="10698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88" idx="1"/>
            <a:endCxn id="88" idx="3"/>
          </p:cNvCxnSpPr>
          <p:nvPr/>
        </p:nvCxnSpPr>
        <p:spPr>
          <a:xfrm>
            <a:off x="5712827" y="4709592"/>
            <a:ext cx="10698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89" idx="1"/>
            <a:endCxn id="89" idx="3"/>
          </p:cNvCxnSpPr>
          <p:nvPr/>
        </p:nvCxnSpPr>
        <p:spPr>
          <a:xfrm>
            <a:off x="5713736" y="5801339"/>
            <a:ext cx="10698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-1473200" y="6451600"/>
            <a:ext cx="15468600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Hadoop Distributed File System</a:t>
            </a:r>
          </a:p>
          <a:p>
            <a:pPr algn="ctr"/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-1473851" y="7190163"/>
            <a:ext cx="15468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Local File System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08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43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Arghya Kusum Das</dc:creator>
  <cp:lastModifiedBy>Arghya Kusum Das</cp:lastModifiedBy>
  <cp:revision>11</cp:revision>
  <dcterms:created xsi:type="dcterms:W3CDTF">2016-02-06T20:28:55Z</dcterms:created>
  <dcterms:modified xsi:type="dcterms:W3CDTF">2016-02-07T02:51:06Z</dcterms:modified>
</cp:coreProperties>
</file>