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15B3-AD31-D344-B0AF-8018D27BE54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AA7C-0F7E-2F4B-9A1C-4086A841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Augmenting Amdahl’s Second Law: A Theoretical Model for Cost-Effective Balanced HPC Infrastructure for Data Driven Science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Arghya</a:t>
            </a:r>
            <a:r>
              <a:rPr lang="en-US" dirty="0" smtClean="0"/>
              <a:t> </a:t>
            </a:r>
            <a:r>
              <a:rPr lang="en-US" dirty="0" err="1" smtClean="0"/>
              <a:t>Kusum</a:t>
            </a:r>
            <a:r>
              <a:rPr lang="en-US" dirty="0" smtClean="0"/>
              <a:t> Das, </a:t>
            </a:r>
            <a:r>
              <a:rPr lang="en-US" dirty="0" err="1" smtClean="0"/>
              <a:t>Jaeki</a:t>
            </a:r>
            <a:r>
              <a:rPr lang="en-US" dirty="0" smtClean="0"/>
              <a:t> Hong, </a:t>
            </a:r>
            <a:r>
              <a:rPr lang="en-US" dirty="0" err="1" smtClean="0"/>
              <a:t>Sayan</a:t>
            </a:r>
            <a:r>
              <a:rPr lang="en-US" dirty="0" smtClean="0"/>
              <a:t> </a:t>
            </a:r>
            <a:r>
              <a:rPr lang="en-US" dirty="0" err="1" smtClean="0"/>
              <a:t>Goswami</a:t>
            </a:r>
            <a:r>
              <a:rPr lang="en-US" dirty="0" smtClean="0"/>
              <a:t>, Richard </a:t>
            </a:r>
            <a:r>
              <a:rPr lang="en-US" dirty="0" err="1" smtClean="0"/>
              <a:t>Platania</a:t>
            </a:r>
            <a:r>
              <a:rPr lang="en-US" dirty="0" smtClean="0"/>
              <a:t>, </a:t>
            </a:r>
            <a:r>
              <a:rPr lang="en-US" dirty="0" err="1" smtClean="0"/>
              <a:t>Wooseok</a:t>
            </a:r>
            <a:r>
              <a:rPr lang="en-US" dirty="0" smtClean="0"/>
              <a:t> Chang, </a:t>
            </a:r>
            <a:r>
              <a:rPr lang="en-US" dirty="0" err="1" smtClean="0"/>
              <a:t>Kisung</a:t>
            </a:r>
            <a:r>
              <a:rPr lang="en-US" dirty="0" smtClean="0"/>
              <a:t> Lee, </a:t>
            </a:r>
            <a:r>
              <a:rPr lang="en-US" dirty="0" err="1" smtClean="0"/>
              <a:t>SeungJong</a:t>
            </a:r>
            <a:r>
              <a:rPr lang="en-US" dirty="0" smtClean="0"/>
              <a:t>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51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Big data HPC demands more compute cycles and more I/O bandwidth</a:t>
            </a:r>
          </a:p>
          <a:p>
            <a:r>
              <a:rPr lang="en-US" dirty="0" smtClean="0"/>
              <a:t>System designers need to reduce cost with expected performance</a:t>
            </a:r>
          </a:p>
          <a:p>
            <a:r>
              <a:rPr lang="en-US" dirty="0" smtClean="0"/>
              <a:t>Theoretical model to optimize cost/performance by quantifying the system balance between CPU, I/O and memory subsystem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Additive model</a:t>
            </a:r>
          </a:p>
          <a:p>
            <a:r>
              <a:rPr lang="en-US" dirty="0" smtClean="0"/>
              <a:t>Outcome considering Intel Xeon processor</a:t>
            </a:r>
          </a:p>
          <a:p>
            <a:pPr lvl="1"/>
            <a:r>
              <a:rPr lang="en-US" dirty="0" smtClean="0"/>
              <a:t>0.17 GBPS I/O per CPU GHz</a:t>
            </a:r>
          </a:p>
          <a:p>
            <a:pPr lvl="1"/>
            <a:r>
              <a:rPr lang="en-US" dirty="0" smtClean="0"/>
              <a:t>3GB DRAM per CPU GHs</a:t>
            </a:r>
          </a:p>
          <a:p>
            <a:r>
              <a:rPr lang="en-US" dirty="0" smtClean="0"/>
              <a:t>3 Clusters are evaluated</a:t>
            </a:r>
          </a:p>
          <a:p>
            <a:pPr lvl="1"/>
            <a:r>
              <a:rPr lang="en-US" dirty="0" err="1" smtClean="0"/>
              <a:t>SuperMikeII</a:t>
            </a:r>
            <a:r>
              <a:rPr lang="en-US" dirty="0" smtClean="0"/>
              <a:t>, </a:t>
            </a:r>
            <a:r>
              <a:rPr lang="en-US" dirty="0" err="1" smtClean="0"/>
              <a:t>SwatIII</a:t>
            </a:r>
            <a:r>
              <a:rPr lang="en-US" dirty="0" smtClean="0"/>
              <a:t> and </a:t>
            </a:r>
            <a:r>
              <a:rPr lang="en-US" dirty="0" err="1" smtClean="0"/>
              <a:t>CersesII</a:t>
            </a:r>
            <a:endParaRPr lang="en-US" dirty="0" smtClean="0"/>
          </a:p>
          <a:p>
            <a:r>
              <a:rPr lang="en-US" dirty="0" err="1" smtClean="0"/>
              <a:t>TeraSort</a:t>
            </a:r>
            <a:r>
              <a:rPr lang="en-US" dirty="0" smtClean="0"/>
              <a:t>, </a:t>
            </a:r>
            <a:r>
              <a:rPr lang="en-US" dirty="0" err="1" smtClean="0"/>
              <a:t>WordCount</a:t>
            </a:r>
            <a:r>
              <a:rPr lang="en-US" dirty="0" smtClean="0"/>
              <a:t> and Human Genome Assembly</a:t>
            </a:r>
          </a:p>
          <a:p>
            <a:pPr lvl="1"/>
            <a:r>
              <a:rPr lang="en-US" dirty="0" err="1" smtClean="0"/>
              <a:t>CeresII</a:t>
            </a:r>
            <a:r>
              <a:rPr lang="en-US" dirty="0" smtClean="0"/>
              <a:t> resembles the optimal produced</a:t>
            </a:r>
          </a:p>
          <a:p>
            <a:pPr lvl="1"/>
            <a:r>
              <a:rPr lang="en-US" dirty="0" smtClean="0"/>
              <a:t>85% gain in Hadoop stage and 40% gain in </a:t>
            </a:r>
            <a:r>
              <a:rPr lang="en-US" dirty="0" err="1" smtClean="0"/>
              <a:t>Giraph</a:t>
            </a:r>
            <a:r>
              <a:rPr lang="en-US" dirty="0" smtClean="0"/>
              <a:t> stage of Human genome assembly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Experimental Evaluation</a:t>
            </a:r>
          </a:p>
          <a:p>
            <a:pPr lvl="1"/>
            <a:r>
              <a:rPr lang="en-US" dirty="0" smtClean="0"/>
              <a:t>Experiment on real cluster hardware. E.g., our previous study</a:t>
            </a:r>
          </a:p>
          <a:p>
            <a:pPr lvl="1"/>
            <a:r>
              <a:rPr lang="en-US" dirty="0" smtClean="0"/>
              <a:t>No quantitative analysis</a:t>
            </a:r>
          </a:p>
          <a:p>
            <a:r>
              <a:rPr lang="en-US" dirty="0" smtClean="0"/>
              <a:t>Simulation of big data software</a:t>
            </a:r>
          </a:p>
          <a:p>
            <a:pPr lvl="1"/>
            <a:r>
              <a:rPr lang="en-US" dirty="0" smtClean="0"/>
              <a:t>Generate virtual MR job on small data to estimate performance</a:t>
            </a:r>
          </a:p>
          <a:p>
            <a:pPr lvl="1"/>
            <a:r>
              <a:rPr lang="en-US" dirty="0" smtClean="0"/>
              <a:t>Time consuming, can not asses time for big data, lots of alternatives</a:t>
            </a:r>
          </a:p>
          <a:p>
            <a:r>
              <a:rPr lang="en-US" dirty="0" smtClean="0"/>
              <a:t>Analytical performance model of big data software</a:t>
            </a:r>
          </a:p>
          <a:p>
            <a:pPr lvl="1"/>
            <a:r>
              <a:rPr lang="en-US" dirty="0" smtClean="0"/>
              <a:t>Faster than simulation as it abstract away several parameter. However, too many alternatives to consider.</a:t>
            </a:r>
          </a:p>
          <a:p>
            <a:pPr lvl="1"/>
            <a:r>
              <a:rPr lang="en-US" dirty="0" smtClean="0"/>
              <a:t>Good for selecting between two existing infrastructure but not for proposing new one</a:t>
            </a:r>
          </a:p>
        </p:txBody>
      </p:sp>
    </p:spTree>
    <p:extLst>
      <p:ext uri="{BB962C8B-B14F-4D97-AF65-F5344CB8AC3E}">
        <p14:creationId xmlns:p14="http://schemas.microsoft.com/office/powerpoint/2010/main" val="9646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characterization with Amdahl’s second law</a:t>
            </a:r>
          </a:p>
          <a:p>
            <a:pPr lvl="1"/>
            <a:r>
              <a:rPr lang="en-US" dirty="0" smtClean="0"/>
              <a:t>Realistic approach, most relevant to this work</a:t>
            </a:r>
          </a:p>
          <a:p>
            <a:pPr lvl="1"/>
            <a:r>
              <a:rPr lang="en-US" dirty="0" smtClean="0"/>
              <a:t>Proposed by Amdahl (1bit of IO/S IPS, 1byte of memory per IPS is required for system balance) and then revised by Gray</a:t>
            </a:r>
          </a:p>
          <a:p>
            <a:pPr lvl="1"/>
            <a:r>
              <a:rPr lang="en-US" dirty="0" smtClean="0"/>
              <a:t>Used for System characterization and to propose alternative hardware</a:t>
            </a:r>
          </a:p>
          <a:p>
            <a:pPr lvl="1"/>
            <a:r>
              <a:rPr lang="en-US" dirty="0" smtClean="0"/>
              <a:t>Bell and Gray (MS) characterized supercomputers</a:t>
            </a:r>
          </a:p>
          <a:p>
            <a:pPr lvl="1"/>
            <a:r>
              <a:rPr lang="en-US" dirty="0" smtClean="0"/>
              <a:t>Cohen (IBM) studied network interconnect</a:t>
            </a:r>
          </a:p>
          <a:p>
            <a:pPr lvl="1"/>
            <a:r>
              <a:rPr lang="en-US" dirty="0" err="1" smtClean="0"/>
              <a:t>Szalay</a:t>
            </a:r>
            <a:r>
              <a:rPr lang="en-US" dirty="0" smtClean="0"/>
              <a:t> and Bell proposed Amdahl’s balanced blade architecture to balance performance and power consumption. No change in the law is required</a:t>
            </a:r>
          </a:p>
          <a:p>
            <a:r>
              <a:rPr lang="en-US" dirty="0" smtClean="0"/>
              <a:t>We balance performance and cost</a:t>
            </a:r>
          </a:p>
          <a:p>
            <a:r>
              <a:rPr lang="en-US" dirty="0" smtClean="0"/>
              <a:t>Original form do not consider cost. Hence, we modified it for </a:t>
            </a:r>
            <a:r>
              <a:rPr lang="en-US" smtClean="0"/>
              <a:t>our purpose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9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328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Augmenting Amdahl’s Second Law: A Theoretical Model for Cost-Effective Balanced HPC Infrastructure for Data Driven Science</vt:lpstr>
      <vt:lpstr>Overview</vt:lpstr>
      <vt:lpstr>Related work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Amdahl’s Second Law: A Theoretical Model for Cost-Effective Balanced HPC Infrastructure for Data Driven Science</dc:title>
  <dc:creator>Microsoft Office User</dc:creator>
  <cp:lastModifiedBy>Microsoft Office User</cp:lastModifiedBy>
  <cp:revision>27</cp:revision>
  <dcterms:created xsi:type="dcterms:W3CDTF">2016-03-07T17:21:36Z</dcterms:created>
  <dcterms:modified xsi:type="dcterms:W3CDTF">2016-03-07T18:06:37Z</dcterms:modified>
</cp:coreProperties>
</file>