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891200" cy="3749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6FE"/>
    <a:srgbClr val="FFFFFF"/>
    <a:srgbClr val="FFDC8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8C4F7-A817-4F12-9846-698EA9065942}" v="921" dt="2025-03-25T01:22:1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0" autoAdjust="0"/>
    <p:restoredTop sz="94660"/>
  </p:normalViewPr>
  <p:slideViewPr>
    <p:cSldViewPr snapToGrid="0">
      <p:cViewPr varScale="1">
        <p:scale>
          <a:sx n="20" d="100"/>
          <a:sy n="20" d="100"/>
        </p:scale>
        <p:origin x="2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ne, Trysten (giorgite)" userId="3f1d4004-b12e-4bd9-8eb6-918dbcf9b84c" providerId="ADAL" clId="{94A8C4F7-A817-4F12-9846-698EA9065942}"/>
    <pc:docChg chg="undo redo custSel modSld">
      <pc:chgData name="Giorgione, Trysten (giorgite)" userId="3f1d4004-b12e-4bd9-8eb6-918dbcf9b84c" providerId="ADAL" clId="{94A8C4F7-A817-4F12-9846-698EA9065942}" dt="2025-03-25T01:23:17.992" v="5310" actId="14100"/>
      <pc:docMkLst>
        <pc:docMk/>
      </pc:docMkLst>
      <pc:sldChg chg="addSp delSp modSp mod setBg">
        <pc:chgData name="Giorgione, Trysten (giorgite)" userId="3f1d4004-b12e-4bd9-8eb6-918dbcf9b84c" providerId="ADAL" clId="{94A8C4F7-A817-4F12-9846-698EA9065942}" dt="2025-03-25T01:23:17.992" v="5310" actId="14100"/>
        <pc:sldMkLst>
          <pc:docMk/>
          <pc:sldMk cId="3491568234" sldId="256"/>
        </pc:sldMkLst>
        <pc:spChg chg="add mod">
          <ac:chgData name="Giorgione, Trysten (giorgite)" userId="3f1d4004-b12e-4bd9-8eb6-918dbcf9b84c" providerId="ADAL" clId="{94A8C4F7-A817-4F12-9846-698EA9065942}" dt="2025-03-24T04:14:50.122" v="4418" actId="571"/>
          <ac:spMkLst>
            <pc:docMk/>
            <pc:sldMk cId="3491568234" sldId="256"/>
            <ac:spMk id="2" creationId="{94DA79A9-93D5-2F3F-64C9-BCF56F40B7AD}"/>
          </ac:spMkLst>
        </pc:spChg>
        <pc:spChg chg="mod">
          <ac:chgData name="Giorgione, Trysten (giorgite)" userId="3f1d4004-b12e-4bd9-8eb6-918dbcf9b84c" providerId="ADAL" clId="{94A8C4F7-A817-4F12-9846-698EA9065942}" dt="2025-03-25T01:18:17.192" v="5286" actId="14100"/>
          <ac:spMkLst>
            <pc:docMk/>
            <pc:sldMk cId="3491568234" sldId="256"/>
            <ac:spMk id="4" creationId="{A5083F87-CCDC-3D8A-2610-B0FED481614F}"/>
          </ac:spMkLst>
        </pc:spChg>
        <pc:spChg chg="add mod">
          <ac:chgData name="Giorgione, Trysten (giorgite)" userId="3f1d4004-b12e-4bd9-8eb6-918dbcf9b84c" providerId="ADAL" clId="{94A8C4F7-A817-4F12-9846-698EA9065942}" dt="2025-03-25T01:13:34.202" v="5268" actId="1076"/>
          <ac:spMkLst>
            <pc:docMk/>
            <pc:sldMk cId="3491568234" sldId="256"/>
            <ac:spMk id="5" creationId="{675120AA-92FF-9690-4A21-2BC7A1265425}"/>
          </ac:spMkLst>
        </pc:spChg>
        <pc:spChg chg="add mod">
          <ac:chgData name="Giorgione, Trysten (giorgite)" userId="3f1d4004-b12e-4bd9-8eb6-918dbcf9b84c" providerId="ADAL" clId="{94A8C4F7-A817-4F12-9846-698EA9065942}" dt="2025-03-25T01:18:39.479" v="5292" actId="14100"/>
          <ac:spMkLst>
            <pc:docMk/>
            <pc:sldMk cId="3491568234" sldId="256"/>
            <ac:spMk id="7" creationId="{366FB0A4-D988-79F0-4082-CEB17064F483}"/>
          </ac:spMkLst>
        </pc:spChg>
        <pc:spChg chg="add mod">
          <ac:chgData name="Giorgione, Trysten (giorgite)" userId="3f1d4004-b12e-4bd9-8eb6-918dbcf9b84c" providerId="ADAL" clId="{94A8C4F7-A817-4F12-9846-698EA9065942}" dt="2025-03-24T02:36:05.452" v="4392" actId="1076"/>
          <ac:spMkLst>
            <pc:docMk/>
            <pc:sldMk cId="3491568234" sldId="256"/>
            <ac:spMk id="8" creationId="{73D512D1-3A46-32DF-0152-5C7EE438DC19}"/>
          </ac:spMkLst>
        </pc:spChg>
        <pc:spChg chg="add mod or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9" creationId="{FA746EDC-8892-4348-B6DA-7DE9B9921007}"/>
          </ac:spMkLst>
        </pc:spChg>
        <pc:spChg chg="add mod or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10" creationId="{CF8D6455-35BB-6EAE-783D-518BB3975759}"/>
          </ac:spMkLst>
        </pc:spChg>
        <pc:spChg chg="add mod">
          <ac:chgData name="Giorgione, Trysten (giorgite)" userId="3f1d4004-b12e-4bd9-8eb6-918dbcf9b84c" providerId="ADAL" clId="{94A8C4F7-A817-4F12-9846-698EA9065942}" dt="2025-03-25T01:16:29.569" v="5281" actId="14100"/>
          <ac:spMkLst>
            <pc:docMk/>
            <pc:sldMk cId="3491568234" sldId="256"/>
            <ac:spMk id="11" creationId="{F576E13F-70CA-E49E-BCFA-7D00C3385A96}"/>
          </ac:spMkLst>
        </pc:spChg>
        <pc:spChg chg="add mod">
          <ac:chgData name="Giorgione, Trysten (giorgite)" userId="3f1d4004-b12e-4bd9-8eb6-918dbcf9b84c" providerId="ADAL" clId="{94A8C4F7-A817-4F12-9846-698EA9065942}" dt="2025-03-24T04:17:48.048" v="4429" actId="571"/>
          <ac:spMkLst>
            <pc:docMk/>
            <pc:sldMk cId="3491568234" sldId="256"/>
            <ac:spMk id="12" creationId="{F1026D98-1AB7-B1EC-9B2C-94FAA49925AB}"/>
          </ac:spMkLst>
        </pc:spChg>
        <pc:spChg chg="add mod">
          <ac:chgData name="Giorgione, Trysten (giorgite)" userId="3f1d4004-b12e-4bd9-8eb6-918dbcf9b84c" providerId="ADAL" clId="{94A8C4F7-A817-4F12-9846-698EA9065942}" dt="2025-03-25T01:13:47.508" v="5270" actId="571"/>
          <ac:spMkLst>
            <pc:docMk/>
            <pc:sldMk cId="3491568234" sldId="256"/>
            <ac:spMk id="12" creationId="{FD695993-B85F-0176-3038-BBE484652C1B}"/>
          </ac:spMkLst>
        </pc:spChg>
        <pc:spChg chg="add mod">
          <ac:chgData name="Giorgione, Trysten (giorgite)" userId="3f1d4004-b12e-4bd9-8eb6-918dbcf9b84c" providerId="ADAL" clId="{94A8C4F7-A817-4F12-9846-698EA9065942}" dt="2025-03-25T01:13:47.508" v="5270" actId="571"/>
          <ac:spMkLst>
            <pc:docMk/>
            <pc:sldMk cId="3491568234" sldId="256"/>
            <ac:spMk id="13" creationId="{64E63374-F31E-5CB1-B2ED-B6BBFC211C39}"/>
          </ac:spMkLst>
        </pc:spChg>
        <pc:spChg chg="add mod">
          <ac:chgData name="Giorgione, Trysten (giorgite)" userId="3f1d4004-b12e-4bd9-8eb6-918dbcf9b84c" providerId="ADAL" clId="{94A8C4F7-A817-4F12-9846-698EA9065942}" dt="2025-03-25T01:12:26.639" v="5261" actId="207"/>
          <ac:spMkLst>
            <pc:docMk/>
            <pc:sldMk cId="3491568234" sldId="256"/>
            <ac:spMk id="14" creationId="{047D9FF4-745C-D3A6-9346-83C59F52E304}"/>
          </ac:spMkLst>
        </pc:spChg>
        <pc:spChg chg="add mod or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0" creationId="{25A62A48-7E19-888A-1098-FADDF05540DA}"/>
          </ac:spMkLst>
        </pc:spChg>
        <pc:spChg chg="add mo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1" creationId="{5423061A-35E8-4FF1-069F-5054E290E600}"/>
          </ac:spMkLst>
        </pc:spChg>
        <pc:spChg chg="add mo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2" creationId="{94A28619-3AC9-057B-8B3C-C2F167B1ADC6}"/>
          </ac:spMkLst>
        </pc:spChg>
        <pc:spChg chg="add mo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3" creationId="{F1A78A2F-8482-574E-8FE9-9721A605FAD6}"/>
          </ac:spMkLst>
        </pc:spChg>
        <pc:spChg chg="add mo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4" creationId="{E70F01CA-0CCC-7B8D-3E85-9290D27F8C78}"/>
          </ac:spMkLst>
        </pc:spChg>
        <pc:spChg chg="add mod">
          <ac:chgData name="Giorgione, Trysten (giorgite)" userId="3f1d4004-b12e-4bd9-8eb6-918dbcf9b84c" providerId="ADAL" clId="{94A8C4F7-A817-4F12-9846-698EA9065942}" dt="2025-03-25T01:14:05.586" v="5271" actId="1076"/>
          <ac:spMkLst>
            <pc:docMk/>
            <pc:sldMk cId="3491568234" sldId="256"/>
            <ac:spMk id="25" creationId="{16850F49-EAD6-84A1-D2C0-00AEAFB66ABD}"/>
          </ac:spMkLst>
        </pc:spChg>
        <pc:spChg chg="add mod">
          <ac:chgData name="Giorgione, Trysten (giorgite)" userId="3f1d4004-b12e-4bd9-8eb6-918dbcf9b84c" providerId="ADAL" clId="{94A8C4F7-A817-4F12-9846-698EA9065942}" dt="2025-03-25T00:50:37.686" v="4633" actId="1076"/>
          <ac:spMkLst>
            <pc:docMk/>
            <pc:sldMk cId="3491568234" sldId="256"/>
            <ac:spMk id="26" creationId="{7C2B7CDB-1DDC-9E00-F176-9473DB448D86}"/>
          </ac:spMkLst>
        </pc:spChg>
        <pc:spChg chg="add mod">
          <ac:chgData name="Giorgione, Trysten (giorgite)" userId="3f1d4004-b12e-4bd9-8eb6-918dbcf9b84c" providerId="ADAL" clId="{94A8C4F7-A817-4F12-9846-698EA9065942}" dt="2025-03-25T00:50:37.686" v="4633" actId="1076"/>
          <ac:spMkLst>
            <pc:docMk/>
            <pc:sldMk cId="3491568234" sldId="256"/>
            <ac:spMk id="27" creationId="{55C24D92-8017-3C9B-5331-75FC51DB4301}"/>
          </ac:spMkLst>
        </pc:spChg>
        <pc:spChg chg="add mod">
          <ac:chgData name="Giorgione, Trysten (giorgite)" userId="3f1d4004-b12e-4bd9-8eb6-918dbcf9b84c" providerId="ADAL" clId="{94A8C4F7-A817-4F12-9846-698EA9065942}" dt="2025-03-25T00:50:37.686" v="4633" actId="1076"/>
          <ac:spMkLst>
            <pc:docMk/>
            <pc:sldMk cId="3491568234" sldId="256"/>
            <ac:spMk id="28" creationId="{B60F97A7-B7AB-AAAC-33AC-09374E3AF825}"/>
          </ac:spMkLst>
        </pc:spChg>
        <pc:spChg chg="add mod">
          <ac:chgData name="Giorgione, Trysten (giorgite)" userId="3f1d4004-b12e-4bd9-8eb6-918dbcf9b84c" providerId="ADAL" clId="{94A8C4F7-A817-4F12-9846-698EA9065942}" dt="2025-03-25T01:10:52.961" v="5255" actId="20577"/>
          <ac:spMkLst>
            <pc:docMk/>
            <pc:sldMk cId="3491568234" sldId="256"/>
            <ac:spMk id="29" creationId="{A6008044-CB66-7605-AAE3-6DEB9B269941}"/>
          </ac:spMkLst>
        </pc:spChg>
        <pc:spChg chg="add mod">
          <ac:chgData name="Giorgione, Trysten (giorgite)" userId="3f1d4004-b12e-4bd9-8eb6-918dbcf9b84c" providerId="ADAL" clId="{94A8C4F7-A817-4F12-9846-698EA9065942}" dt="2025-03-25T01:05:52.972" v="5204" actId="14100"/>
          <ac:spMkLst>
            <pc:docMk/>
            <pc:sldMk cId="3491568234" sldId="256"/>
            <ac:spMk id="30" creationId="{1CDA2B85-B1C0-EDAB-B357-1EDCC5A2DE61}"/>
          </ac:spMkLst>
        </pc:spChg>
        <pc:spChg chg="add mod">
          <ac:chgData name="Giorgione, Trysten (giorgite)" userId="3f1d4004-b12e-4bd9-8eb6-918dbcf9b84c" providerId="ADAL" clId="{94A8C4F7-A817-4F12-9846-698EA9065942}" dt="2025-03-25T00:52:04.063" v="4641" actId="1076"/>
          <ac:spMkLst>
            <pc:docMk/>
            <pc:sldMk cId="3491568234" sldId="256"/>
            <ac:spMk id="33" creationId="{48D17F5B-B87F-4B6E-727C-B41DE2A64B17}"/>
          </ac:spMkLst>
        </pc:spChg>
        <pc:spChg chg="add mod">
          <ac:chgData name="Giorgione, Trysten (giorgite)" userId="3f1d4004-b12e-4bd9-8eb6-918dbcf9b84c" providerId="ADAL" clId="{94A8C4F7-A817-4F12-9846-698EA9065942}" dt="2025-03-25T01:16:52.921" v="5282" actId="1076"/>
          <ac:spMkLst>
            <pc:docMk/>
            <pc:sldMk cId="3491568234" sldId="256"/>
            <ac:spMk id="42" creationId="{72B9AEA2-CF47-7068-D568-FAFE52CE6CF8}"/>
          </ac:spMkLst>
        </pc:spChg>
        <pc:spChg chg="add mod">
          <ac:chgData name="Giorgione, Trysten (giorgite)" userId="3f1d4004-b12e-4bd9-8eb6-918dbcf9b84c" providerId="ADAL" clId="{94A8C4F7-A817-4F12-9846-698EA9065942}" dt="2025-03-24T01:03:38.863" v="4253" actId="571"/>
          <ac:spMkLst>
            <pc:docMk/>
            <pc:sldMk cId="3491568234" sldId="256"/>
            <ac:spMk id="44" creationId="{5EFC376D-3D08-AA5E-F733-DE5CC9563600}"/>
          </ac:spMkLst>
        </pc:spChg>
        <pc:spChg chg="add del mod">
          <ac:chgData name="Giorgione, Trysten (giorgite)" userId="3f1d4004-b12e-4bd9-8eb6-918dbcf9b84c" providerId="ADAL" clId="{94A8C4F7-A817-4F12-9846-698EA9065942}" dt="2025-03-24T01:06:31.184" v="4278" actId="478"/>
          <ac:spMkLst>
            <pc:docMk/>
            <pc:sldMk cId="3491568234" sldId="256"/>
            <ac:spMk id="45" creationId="{C4051B3A-DFB6-44FC-52EB-AE9A2D6F6886}"/>
          </ac:spMkLst>
        </pc:spChg>
        <pc:spChg chg="add mod">
          <ac:chgData name="Giorgione, Trysten (giorgite)" userId="3f1d4004-b12e-4bd9-8eb6-918dbcf9b84c" providerId="ADAL" clId="{94A8C4F7-A817-4F12-9846-698EA9065942}" dt="2025-03-25T00:50:49.120" v="4634" actId="1076"/>
          <ac:spMkLst>
            <pc:docMk/>
            <pc:sldMk cId="3491568234" sldId="256"/>
            <ac:spMk id="46" creationId="{775A9053-B01E-A70E-9C08-76F2AF8CDC67}"/>
          </ac:spMkLst>
        </pc:spChg>
        <pc:spChg chg="add mod ord">
          <ac:chgData name="Giorgione, Trysten (giorgite)" userId="3f1d4004-b12e-4bd9-8eb6-918dbcf9b84c" providerId="ADAL" clId="{94A8C4F7-A817-4F12-9846-698EA9065942}" dt="2025-03-25T00:51:00.691" v="4638" actId="14100"/>
          <ac:spMkLst>
            <pc:docMk/>
            <pc:sldMk cId="3491568234" sldId="256"/>
            <ac:spMk id="47" creationId="{9FE2F589-506E-5CF6-F7E1-1B00495FFA90}"/>
          </ac:spMkLst>
        </pc:spChg>
        <pc:picChg chg="add del mod ord">
          <ac:chgData name="Giorgione, Trysten (giorgite)" userId="3f1d4004-b12e-4bd9-8eb6-918dbcf9b84c" providerId="ADAL" clId="{94A8C4F7-A817-4F12-9846-698EA9065942}" dt="2025-03-25T01:22:34.289" v="5303" actId="478"/>
          <ac:picMkLst>
            <pc:docMk/>
            <pc:sldMk cId="3491568234" sldId="256"/>
            <ac:picMk id="3" creationId="{59A310CF-5D3E-9FB3-4AFB-FC6844DFBF35}"/>
          </ac:picMkLst>
        </pc:picChg>
        <pc:picChg chg="add mod">
          <ac:chgData name="Giorgione, Trysten (giorgite)" userId="3f1d4004-b12e-4bd9-8eb6-918dbcf9b84c" providerId="ADAL" clId="{94A8C4F7-A817-4F12-9846-698EA9065942}" dt="2025-03-24T04:14:50.122" v="4418" actId="571"/>
          <ac:picMkLst>
            <pc:docMk/>
            <pc:sldMk cId="3491568234" sldId="256"/>
            <ac:picMk id="3" creationId="{9616ECB9-4204-20E6-45A5-F3A6DFB39B7A}"/>
          </ac:picMkLst>
        </pc:picChg>
        <pc:picChg chg="add mod">
          <ac:chgData name="Giorgione, Trysten (giorgite)" userId="3f1d4004-b12e-4bd9-8eb6-918dbcf9b84c" providerId="ADAL" clId="{94A8C4F7-A817-4F12-9846-698EA9065942}" dt="2025-03-24T04:14:50.122" v="4418" actId="571"/>
          <ac:picMkLst>
            <pc:docMk/>
            <pc:sldMk cId="3491568234" sldId="256"/>
            <ac:picMk id="5" creationId="{12EE686E-941F-25EC-5F06-A39797F80F91}"/>
          </ac:picMkLst>
        </pc:picChg>
        <pc:picChg chg="add mod">
          <ac:chgData name="Giorgione, Trysten (giorgite)" userId="3f1d4004-b12e-4bd9-8eb6-918dbcf9b84c" providerId="ADAL" clId="{94A8C4F7-A817-4F12-9846-698EA9065942}" dt="2025-03-25T01:18:31.631" v="5289" actId="1076"/>
          <ac:picMkLst>
            <pc:docMk/>
            <pc:sldMk cId="3491568234" sldId="256"/>
            <ac:picMk id="6" creationId="{7B499CA4-AEBC-6328-F22D-184C38DD5C84}"/>
          </ac:picMkLst>
        </pc:picChg>
        <pc:picChg chg="add mod">
          <ac:chgData name="Giorgione, Trysten (giorgite)" userId="3f1d4004-b12e-4bd9-8eb6-918dbcf9b84c" providerId="ADAL" clId="{94A8C4F7-A817-4F12-9846-698EA9065942}" dt="2025-03-24T04:17:48.048" v="4429" actId="571"/>
          <ac:picMkLst>
            <pc:docMk/>
            <pc:sldMk cId="3491568234" sldId="256"/>
            <ac:picMk id="11" creationId="{0D030078-70EB-42D2-A9FC-E7D23740D877}"/>
          </ac:picMkLst>
        </pc:picChg>
        <pc:picChg chg="add del mod ord">
          <ac:chgData name="Giorgione, Trysten (giorgite)" userId="3f1d4004-b12e-4bd9-8eb6-918dbcf9b84c" providerId="ADAL" clId="{94A8C4F7-A817-4F12-9846-698EA9065942}" dt="2025-03-24T01:21:33.586" v="4358" actId="478"/>
          <ac:picMkLst>
            <pc:docMk/>
            <pc:sldMk cId="3491568234" sldId="256"/>
            <ac:picMk id="16" creationId="{8789812F-B7EA-062D-5A61-2318E1A9DE05}"/>
          </ac:picMkLst>
        </pc:picChg>
        <pc:picChg chg="add mod ord">
          <ac:chgData name="Giorgione, Trysten (giorgite)" userId="3f1d4004-b12e-4bd9-8eb6-918dbcf9b84c" providerId="ADAL" clId="{94A8C4F7-A817-4F12-9846-698EA9065942}" dt="2025-03-25T01:23:17.992" v="5310" actId="14100"/>
          <ac:picMkLst>
            <pc:docMk/>
            <pc:sldMk cId="3491568234" sldId="256"/>
            <ac:picMk id="16" creationId="{D46AE334-3690-707A-80A8-0975A3FC5299}"/>
          </ac:picMkLst>
        </pc:picChg>
        <pc:picChg chg="add del mod modCrop">
          <ac:chgData name="Giorgione, Trysten (giorgite)" userId="3f1d4004-b12e-4bd9-8eb6-918dbcf9b84c" providerId="ADAL" clId="{94A8C4F7-A817-4F12-9846-698EA9065942}" dt="2025-03-24T00:10:38.751" v="4161" actId="478"/>
          <ac:picMkLst>
            <pc:docMk/>
            <pc:sldMk cId="3491568234" sldId="256"/>
            <ac:picMk id="35" creationId="{CA8DAC88-3E72-00C3-3DCB-8F3616E2A81F}"/>
          </ac:picMkLst>
        </pc:picChg>
        <pc:picChg chg="add mod modCrop">
          <ac:chgData name="Giorgione, Trysten (giorgite)" userId="3f1d4004-b12e-4bd9-8eb6-918dbcf9b84c" providerId="ADAL" clId="{94A8C4F7-A817-4F12-9846-698EA9065942}" dt="2025-03-25T00:49:51.071" v="4609" actId="693"/>
          <ac:picMkLst>
            <pc:docMk/>
            <pc:sldMk cId="3491568234" sldId="256"/>
            <ac:picMk id="37" creationId="{6F09B361-172A-38FD-D6E3-B4F64B0EA796}"/>
          </ac:picMkLst>
        </pc:picChg>
        <pc:picChg chg="add del">
          <ac:chgData name="Giorgione, Trysten (giorgite)" userId="3f1d4004-b12e-4bd9-8eb6-918dbcf9b84c" providerId="ADAL" clId="{94A8C4F7-A817-4F12-9846-698EA9065942}" dt="2025-03-24T00:59:38.499" v="4178" actId="22"/>
          <ac:picMkLst>
            <pc:docMk/>
            <pc:sldMk cId="3491568234" sldId="256"/>
            <ac:picMk id="39" creationId="{3481550E-6064-2B27-38AA-4585EF539558}"/>
          </ac:picMkLst>
        </pc:picChg>
        <pc:picChg chg="add mod ord">
          <ac:chgData name="Giorgione, Trysten (giorgite)" userId="3f1d4004-b12e-4bd9-8eb6-918dbcf9b84c" providerId="ADAL" clId="{94A8C4F7-A817-4F12-9846-698EA9065942}" dt="2025-03-25T01:16:52.921" v="5282" actId="1076"/>
          <ac:picMkLst>
            <pc:docMk/>
            <pc:sldMk cId="3491568234" sldId="256"/>
            <ac:picMk id="41" creationId="{58F16B5D-BD2B-EF52-931D-A230A1A02BE1}"/>
          </ac:picMkLst>
        </pc:picChg>
        <pc:picChg chg="add mod">
          <ac:chgData name="Giorgione, Trysten (giorgite)" userId="3f1d4004-b12e-4bd9-8eb6-918dbcf9b84c" providerId="ADAL" clId="{94A8C4F7-A817-4F12-9846-698EA9065942}" dt="2025-03-24T01:03:38.863" v="4253" actId="571"/>
          <ac:picMkLst>
            <pc:docMk/>
            <pc:sldMk cId="3491568234" sldId="256"/>
            <ac:picMk id="43" creationId="{0980E5E0-FE50-C8FF-54AD-E71992AA4CC0}"/>
          </ac:picMkLst>
        </pc:picChg>
        <pc:picChg chg="add del mod ord">
          <ac:chgData name="Giorgione, Trysten (giorgite)" userId="3f1d4004-b12e-4bd9-8eb6-918dbcf9b84c" providerId="ADAL" clId="{94A8C4F7-A817-4F12-9846-698EA9065942}" dt="2025-03-25T00:36:43.948" v="4467" actId="478"/>
          <ac:picMkLst>
            <pc:docMk/>
            <pc:sldMk cId="3491568234" sldId="256"/>
            <ac:picMk id="49" creationId="{5065141D-2CBE-C148-7E7D-535CC50F14F9}"/>
          </ac:picMkLst>
        </pc:picChg>
        <pc:picChg chg="add mod">
          <ac:chgData name="Giorgione, Trysten (giorgite)" userId="3f1d4004-b12e-4bd9-8eb6-918dbcf9b84c" providerId="ADAL" clId="{94A8C4F7-A817-4F12-9846-698EA9065942}" dt="2025-03-25T00:50:37.686" v="4633" actId="1076"/>
          <ac:picMkLst>
            <pc:docMk/>
            <pc:sldMk cId="3491568234" sldId="256"/>
            <ac:picMk id="1026" creationId="{F72369E2-D3B5-A8E1-5FB2-F8325F943722}"/>
          </ac:picMkLst>
        </pc:picChg>
        <pc:picChg chg="add mod">
          <ac:chgData name="Giorgione, Trysten (giorgite)" userId="3f1d4004-b12e-4bd9-8eb6-918dbcf9b84c" providerId="ADAL" clId="{94A8C4F7-A817-4F12-9846-698EA9065942}" dt="2025-03-25T00:50:37.686" v="4633" actId="1076"/>
          <ac:picMkLst>
            <pc:docMk/>
            <pc:sldMk cId="3491568234" sldId="256"/>
            <ac:picMk id="1028" creationId="{2F5E64AF-A1CE-0A6A-DCC5-52DA83B07F36}"/>
          </ac:picMkLst>
        </pc:picChg>
        <pc:picChg chg="add mod">
          <ac:chgData name="Giorgione, Trysten (giorgite)" userId="3f1d4004-b12e-4bd9-8eb6-918dbcf9b84c" providerId="ADAL" clId="{94A8C4F7-A817-4F12-9846-698EA9065942}" dt="2025-03-25T00:50:37.686" v="4633" actId="1076"/>
          <ac:picMkLst>
            <pc:docMk/>
            <pc:sldMk cId="3491568234" sldId="256"/>
            <ac:picMk id="1030" creationId="{956996D1-7B0C-E5B5-8DE0-B51AFB773777}"/>
          </ac:picMkLst>
        </pc:picChg>
        <pc:picChg chg="add mod">
          <ac:chgData name="Giorgione, Trysten (giorgite)" userId="3f1d4004-b12e-4bd9-8eb6-918dbcf9b84c" providerId="ADAL" clId="{94A8C4F7-A817-4F12-9846-698EA9065942}" dt="2025-03-25T00:50:37.686" v="4633" actId="1076"/>
          <ac:picMkLst>
            <pc:docMk/>
            <pc:sldMk cId="3491568234" sldId="256"/>
            <ac:picMk id="1038" creationId="{9E7B7205-7F51-0732-C74A-C5700D8B8780}"/>
          </ac:picMkLst>
        </pc:picChg>
        <pc:picChg chg="add mod">
          <ac:chgData name="Giorgione, Trysten (giorgite)" userId="3f1d4004-b12e-4bd9-8eb6-918dbcf9b84c" providerId="ADAL" clId="{94A8C4F7-A817-4F12-9846-698EA9065942}" dt="2025-03-25T01:18:54.854" v="5294" actId="1076"/>
          <ac:picMkLst>
            <pc:docMk/>
            <pc:sldMk cId="3491568234" sldId="256"/>
            <ac:picMk id="1042" creationId="{70F0EA92-E5E6-96CD-679C-2EADA9EED0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B6EB-AA29-4661-8DD8-5C3811B6681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143000"/>
            <a:ext cx="3609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6FA8-894B-42AE-8CDD-2AF22417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135585"/>
            <a:ext cx="37307520" cy="1305221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691141"/>
            <a:ext cx="32918400" cy="905149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96017"/>
            <a:ext cx="9464040" cy="317713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96017"/>
            <a:ext cx="27843480" cy="31771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9346576"/>
            <a:ext cx="37856160" cy="15594962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5089073"/>
            <a:ext cx="37856160" cy="8201022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9980084"/>
            <a:ext cx="18653760" cy="23787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9980084"/>
            <a:ext cx="18653760" cy="23787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96025"/>
            <a:ext cx="37856160" cy="7246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190358"/>
            <a:ext cx="18568032" cy="4504052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3694410"/>
            <a:ext cx="18568032" cy="2014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190358"/>
            <a:ext cx="18659477" cy="4504052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3694410"/>
            <a:ext cx="18659477" cy="2014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499360"/>
            <a:ext cx="14156054" cy="87477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397932"/>
            <a:ext cx="22219920" cy="2664248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1247120"/>
            <a:ext cx="14156054" cy="20836681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499360"/>
            <a:ext cx="14156054" cy="87477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397932"/>
            <a:ext cx="22219920" cy="2664248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1247120"/>
            <a:ext cx="14156054" cy="20836681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996025"/>
            <a:ext cx="37856160" cy="724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9980084"/>
            <a:ext cx="37856160" cy="23787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4748055"/>
            <a:ext cx="987552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795FA-86B7-47BC-BD0F-21EAFF9D82D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4748055"/>
            <a:ext cx="1481328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4748055"/>
            <a:ext cx="987552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DCE9E-4E30-40DD-B5F2-8313FAE6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99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song&#10;&#10;AI-generated content may be incorrect.">
            <a:extLst>
              <a:ext uri="{FF2B5EF4-FFF2-40B4-BE49-F238E27FC236}">
                <a16:creationId xmlns:a16="http://schemas.microsoft.com/office/drawing/2014/main" id="{D46AE334-3690-707A-80A8-0975A3FC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354" y="18830166"/>
            <a:ext cx="11276496" cy="18113837"/>
          </a:xfrm>
          <a:prstGeom prst="rect">
            <a:avLst/>
          </a:prstGeom>
          <a:ln w="38100">
            <a:solidFill>
              <a:schemeClr val="accent3"/>
            </a:solidFill>
            <a:prstDash val="sysDash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8F16B5D-BD2B-EF52-931D-A230A1A02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33373" y="7818552"/>
            <a:ext cx="14063740" cy="16447539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D6455-35BB-6EAE-783D-518BB3975759}"/>
              </a:ext>
            </a:extLst>
          </p:cNvPr>
          <p:cNvSpPr/>
          <p:nvPr/>
        </p:nvSpPr>
        <p:spPr>
          <a:xfrm>
            <a:off x="556868" y="13611101"/>
            <a:ext cx="12626912" cy="7545638"/>
          </a:xfrm>
          <a:prstGeom prst="rect">
            <a:avLst/>
          </a:prstGeom>
          <a:solidFill>
            <a:srgbClr val="9786FE">
              <a:alpha val="14902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86" dirty="0">
                <a:solidFill>
                  <a:schemeClr val="tx1"/>
                </a:solidFill>
              </a:rPr>
              <a:t>A webapp that improves Spotify’s group listening functionality by implementing fair queue management. Using the </a:t>
            </a:r>
          </a:p>
          <a:p>
            <a:pPr algn="ctr"/>
            <a:r>
              <a:rPr lang="en-US" sz="4686" dirty="0">
                <a:solidFill>
                  <a:schemeClr val="tx1"/>
                </a:solidFill>
              </a:rPr>
              <a:t>Spotify API, our solution aims to ensure all users in a shared session are equally </a:t>
            </a:r>
          </a:p>
          <a:p>
            <a:pPr algn="ctr"/>
            <a:r>
              <a:rPr lang="en-US" sz="4686" dirty="0">
                <a:solidFill>
                  <a:schemeClr val="tx1"/>
                </a:solidFill>
              </a:rPr>
              <a:t>represented in the song rotation. This approach will enhance user </a:t>
            </a:r>
          </a:p>
          <a:p>
            <a:pPr algn="ctr"/>
            <a:r>
              <a:rPr lang="en-US" sz="4686" dirty="0">
                <a:solidFill>
                  <a:schemeClr val="tx1"/>
                </a:solidFill>
              </a:rPr>
              <a:t>satisfaction and encourage a more enjoyable, balanced experience for </a:t>
            </a:r>
          </a:p>
          <a:p>
            <a:pPr algn="ctr"/>
            <a:r>
              <a:rPr lang="en-US" sz="4686" dirty="0">
                <a:solidFill>
                  <a:schemeClr val="tx1"/>
                </a:solidFill>
              </a:rPr>
              <a:t>group listening.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83F87-CCDC-3D8A-2610-B0FED481614F}"/>
              </a:ext>
            </a:extLst>
          </p:cNvPr>
          <p:cNvSpPr/>
          <p:nvPr/>
        </p:nvSpPr>
        <p:spPr>
          <a:xfrm>
            <a:off x="0" y="0"/>
            <a:ext cx="43891200" cy="6631433"/>
          </a:xfrm>
          <a:prstGeom prst="rect">
            <a:avLst/>
          </a:prstGeom>
          <a:gradFill flip="none" rotWithShape="1">
            <a:gsLst>
              <a:gs pos="0">
                <a:srgbClr val="9786FE">
                  <a:tint val="66000"/>
                  <a:satMod val="160000"/>
                </a:srgbClr>
              </a:gs>
              <a:gs pos="50000">
                <a:srgbClr val="9786FE">
                  <a:tint val="44500"/>
                  <a:satMod val="160000"/>
                </a:srgbClr>
              </a:gs>
              <a:gs pos="100000">
                <a:srgbClr val="9786FE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47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ien Encounters" panose="000004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17474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ien Encounters" panose="000004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Fair Spotify Jam</a:t>
            </a:r>
            <a:endParaRPr lang="en-US" sz="6443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99CA4-AEBC-6328-F22D-184C38DD5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55" y="963484"/>
            <a:ext cx="3678902" cy="3830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FB0A4-D988-79F0-4082-CEB17064F483}"/>
              </a:ext>
            </a:extLst>
          </p:cNvPr>
          <p:cNvSpPr txBox="1"/>
          <p:nvPr/>
        </p:nvSpPr>
        <p:spPr>
          <a:xfrm>
            <a:off x="866695" y="5010161"/>
            <a:ext cx="4886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Trysten Giorgione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Computer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512D1-3A46-32DF-0152-5C7EE438DC19}"/>
              </a:ext>
            </a:extLst>
          </p:cNvPr>
          <p:cNvSpPr txBox="1"/>
          <p:nvPr/>
        </p:nvSpPr>
        <p:spPr>
          <a:xfrm>
            <a:off x="36485706" y="5580973"/>
            <a:ext cx="6882981" cy="75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95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Advisor: Fred </a:t>
            </a:r>
            <a:r>
              <a:rPr lang="en-US" sz="429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Annexstein</a:t>
            </a:r>
            <a:endParaRPr lang="en-US" sz="429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D9FF4-745C-D3A6-9346-83C59F52E304}"/>
              </a:ext>
            </a:extLst>
          </p:cNvPr>
          <p:cNvSpPr/>
          <p:nvPr/>
        </p:nvSpPr>
        <p:spPr>
          <a:xfrm>
            <a:off x="14626375" y="14107501"/>
            <a:ext cx="12081743" cy="3534587"/>
          </a:xfrm>
          <a:prstGeom prst="rect">
            <a:avLst/>
          </a:prstGeom>
          <a:solidFill>
            <a:srgbClr val="9786FE">
              <a:alpha val="14902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57" dirty="0"/>
          </a:p>
          <a:p>
            <a:pPr algn="ctr"/>
            <a:endParaRPr lang="en-US" sz="5857" dirty="0"/>
          </a:p>
          <a:p>
            <a:pPr algn="ctr"/>
            <a:endParaRPr lang="en-US" sz="5857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2369E2-D3B5-A8E1-5FB2-F8325F94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200" y="14286319"/>
            <a:ext cx="1822164" cy="16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5E64AF-A1CE-0A6A-DCC5-52DA83B0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334" y="14140844"/>
            <a:ext cx="3130869" cy="19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otify API with Python and AWS.. So my aim on this project was to get… |  by Attwood | Dev Genius">
            <a:extLst>
              <a:ext uri="{FF2B5EF4-FFF2-40B4-BE49-F238E27FC236}">
                <a16:creationId xmlns:a16="http://schemas.microsoft.com/office/drawing/2014/main" id="{956996D1-7B0C-E5B5-8DE0-B51AFB773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2" b="36977"/>
          <a:stretch/>
        </p:blipFill>
        <p:spPr bwMode="auto">
          <a:xfrm>
            <a:off x="16887863" y="16341538"/>
            <a:ext cx="7709982" cy="1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E7B7205-7F51-0732-C74A-C5700D8B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378" y="14194086"/>
            <a:ext cx="1484127" cy="14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746EDC-8892-4348-B6DA-7DE9B9921007}"/>
              </a:ext>
            </a:extLst>
          </p:cNvPr>
          <p:cNvSpPr/>
          <p:nvPr/>
        </p:nvSpPr>
        <p:spPr>
          <a:xfrm>
            <a:off x="547460" y="7804799"/>
            <a:ext cx="12081743" cy="4721674"/>
          </a:xfrm>
          <a:prstGeom prst="rect">
            <a:avLst/>
          </a:prstGeom>
          <a:solidFill>
            <a:srgbClr val="9786FE">
              <a:alpha val="10196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86" dirty="0">
                <a:solidFill>
                  <a:schemeClr val="tx1"/>
                </a:solidFill>
              </a:rPr>
              <a:t>When listening to songs with a group in a Spotify Jam, the queued songs are played in a “first queued first played” fashion. This makes the queue unfair and makes it possible for users to be over/underrepresented in the Jam session.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25A62A48-7E19-888A-1098-FADDF05540DA}"/>
              </a:ext>
            </a:extLst>
          </p:cNvPr>
          <p:cNvSpPr/>
          <p:nvPr/>
        </p:nvSpPr>
        <p:spPr>
          <a:xfrm>
            <a:off x="547460" y="6847861"/>
            <a:ext cx="12081743" cy="93780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PROBLEM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5423061A-35E8-4FF1-069F-5054E290E600}"/>
              </a:ext>
            </a:extLst>
          </p:cNvPr>
          <p:cNvSpPr/>
          <p:nvPr/>
        </p:nvSpPr>
        <p:spPr>
          <a:xfrm>
            <a:off x="551700" y="12526473"/>
            <a:ext cx="12626912" cy="10428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28619-3AC9-057B-8B3C-C2F167B1ADC6}"/>
              </a:ext>
            </a:extLst>
          </p:cNvPr>
          <p:cNvSpPr/>
          <p:nvPr/>
        </p:nvSpPr>
        <p:spPr>
          <a:xfrm>
            <a:off x="556140" y="22170294"/>
            <a:ext cx="13038004" cy="5129888"/>
          </a:xfrm>
          <a:prstGeom prst="rect">
            <a:avLst/>
          </a:prstGeom>
          <a:solidFill>
            <a:srgbClr val="9786FE">
              <a:alpha val="2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Using Spotify API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Finding work-arounds for when Spotify’s API wasn’t enough (ex. native Jam has no API support)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Managing time on the project with the busyness of being a senior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F1A78A2F-8482-574E-8FE9-9721A605FAD6}"/>
              </a:ext>
            </a:extLst>
          </p:cNvPr>
          <p:cNvSpPr/>
          <p:nvPr/>
        </p:nvSpPr>
        <p:spPr>
          <a:xfrm>
            <a:off x="556140" y="21127413"/>
            <a:ext cx="13038004" cy="10428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CHALLENGES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F01CA-0CCC-7B8D-3E85-9290D27F8C78}"/>
              </a:ext>
            </a:extLst>
          </p:cNvPr>
          <p:cNvSpPr/>
          <p:nvPr/>
        </p:nvSpPr>
        <p:spPr>
          <a:xfrm>
            <a:off x="547460" y="28343063"/>
            <a:ext cx="13690373" cy="8600941"/>
          </a:xfrm>
          <a:prstGeom prst="rect">
            <a:avLst/>
          </a:prstGeom>
          <a:solidFill>
            <a:srgbClr val="9786FE">
              <a:alpha val="25098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Hosts can start a session and authenticate with Spotify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Guests can join a session via session ID and add songs to queue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The currently playing song and queues can be seen on host and guest dashboards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The queue algorithm gives every user a fair chance to have a song played every rotation through users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Hosts can save the songs that were played in a session as a playlist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16850F49-EAD6-84A1-D2C0-00AEAFB66ABD}"/>
              </a:ext>
            </a:extLst>
          </p:cNvPr>
          <p:cNvSpPr/>
          <p:nvPr/>
        </p:nvSpPr>
        <p:spPr>
          <a:xfrm>
            <a:off x="547460" y="27300183"/>
            <a:ext cx="13690373" cy="104288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ACCOMPLISHMENTS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7C2B7CDB-1DDC-9E00-F176-9473DB448D86}"/>
              </a:ext>
            </a:extLst>
          </p:cNvPr>
          <p:cNvSpPr/>
          <p:nvPr/>
        </p:nvSpPr>
        <p:spPr>
          <a:xfrm>
            <a:off x="14626374" y="13162057"/>
            <a:ext cx="12081743" cy="95937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TECH USED</a:t>
            </a:r>
          </a:p>
        </p:txBody>
      </p:sp>
      <p:pic>
        <p:nvPicPr>
          <p:cNvPr id="1042" name="Picture 18" descr="university_of_cincinnati-logo - ALL IN Challenge">
            <a:extLst>
              <a:ext uri="{FF2B5EF4-FFF2-40B4-BE49-F238E27FC236}">
                <a16:creationId xmlns:a16="http://schemas.microsoft.com/office/drawing/2014/main" id="{70F0EA92-E5E6-96CD-679C-2EADA9EE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65" y="963484"/>
            <a:ext cx="3314786" cy="288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C24D92-8017-3C9B-5331-75FC51DB4301}"/>
              </a:ext>
            </a:extLst>
          </p:cNvPr>
          <p:cNvSpPr txBox="1"/>
          <p:nvPr/>
        </p:nvSpPr>
        <p:spPr>
          <a:xfrm>
            <a:off x="14886342" y="15916792"/>
            <a:ext cx="1467880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5" dirty="0"/>
              <a:t>React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F97A7-B7AB-AAAC-33AC-09374E3AF825}"/>
              </a:ext>
            </a:extLst>
          </p:cNvPr>
          <p:cNvSpPr txBox="1"/>
          <p:nvPr/>
        </p:nvSpPr>
        <p:spPr>
          <a:xfrm>
            <a:off x="24592105" y="15693023"/>
            <a:ext cx="2490672" cy="189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5" dirty="0"/>
              <a:t>Visual Studio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008044-CB66-7605-AAE3-6DEB9B269941}"/>
              </a:ext>
            </a:extLst>
          </p:cNvPr>
          <p:cNvSpPr/>
          <p:nvPr/>
        </p:nvSpPr>
        <p:spPr>
          <a:xfrm>
            <a:off x="27135451" y="24953404"/>
            <a:ext cx="16135870" cy="11884674"/>
          </a:xfrm>
          <a:prstGeom prst="rect">
            <a:avLst/>
          </a:prstGeom>
          <a:solidFill>
            <a:srgbClr val="9786FE">
              <a:alpha val="23922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35577" rtlCol="0" anchor="t"/>
          <a:lstStyle/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Develop a smoother UI to increase </a:t>
            </a:r>
            <a:r>
              <a:rPr lang="en-US" sz="4686" dirty="0" err="1">
                <a:solidFill>
                  <a:schemeClr val="tx1"/>
                </a:solidFill>
              </a:rPr>
              <a:t>QoE</a:t>
            </a:r>
            <a:r>
              <a:rPr lang="en-US" sz="4686" dirty="0">
                <a:solidFill>
                  <a:schemeClr val="tx1"/>
                </a:solidFill>
              </a:rPr>
              <a:t>  and QoS for users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If Spotify ever allows for native Jams to be integrated with their API, session functionalities will become easier to manage, but the logic will need updated.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r>
              <a:rPr lang="en-US" sz="4686" dirty="0">
                <a:solidFill>
                  <a:schemeClr val="tx1"/>
                </a:solidFill>
              </a:rPr>
              <a:t>More potential party/fun features (</a:t>
            </a:r>
            <a:r>
              <a:rPr lang="en-US" sz="4686" dirty="0" err="1">
                <a:solidFill>
                  <a:schemeClr val="tx1"/>
                </a:solidFill>
              </a:rPr>
              <a:t>e.x</a:t>
            </a:r>
            <a:r>
              <a:rPr lang="en-US" sz="4686" dirty="0">
                <a:solidFill>
                  <a:schemeClr val="tx1"/>
                </a:solidFill>
              </a:rPr>
              <a:t>. category game)</a:t>
            </a: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  <a:p>
            <a:pPr marL="669478" indent="-669478" algn="ctr">
              <a:buFont typeface="Arial" panose="020B0604020202020204" pitchFamily="34" charset="0"/>
              <a:buChar char="•"/>
            </a:pPr>
            <a:endParaRPr lang="en-US" sz="4686" dirty="0">
              <a:solidFill>
                <a:schemeClr val="tx1"/>
              </a:solidFill>
            </a:endParaRP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1CDA2B85-B1C0-EDAB-B357-1EDCC5A2DE61}"/>
              </a:ext>
            </a:extLst>
          </p:cNvPr>
          <p:cNvSpPr/>
          <p:nvPr/>
        </p:nvSpPr>
        <p:spPr>
          <a:xfrm>
            <a:off x="27135451" y="23910524"/>
            <a:ext cx="16135870" cy="102067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FUTURE PLANS/GOALS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48D17F5B-B87F-4B6E-727C-B41DE2A64B17}"/>
              </a:ext>
            </a:extLst>
          </p:cNvPr>
          <p:cNvSpPr/>
          <p:nvPr/>
        </p:nvSpPr>
        <p:spPr>
          <a:xfrm>
            <a:off x="15016563" y="17667753"/>
            <a:ext cx="11313847" cy="116241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DESIGN FLOW CHART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F09B361-172A-38FD-D6E3-B4F64B0EA79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075" t="602" r="2523"/>
          <a:stretch/>
        </p:blipFill>
        <p:spPr>
          <a:xfrm>
            <a:off x="29459425" y="29372023"/>
            <a:ext cx="13381632" cy="7272831"/>
          </a:xfrm>
          <a:prstGeom prst="rect">
            <a:avLst/>
          </a:prstGeom>
          <a:ln w="76200">
            <a:solidFill>
              <a:srgbClr val="9786FE"/>
            </a:solidFill>
            <a:prstDash val="lgDashDot"/>
          </a:ln>
        </p:spPr>
      </p:pic>
      <p:sp>
        <p:nvSpPr>
          <p:cNvPr id="42" name="Rectangle: Top Corners Rounded 41">
            <a:extLst>
              <a:ext uri="{FF2B5EF4-FFF2-40B4-BE49-F238E27FC236}">
                <a16:creationId xmlns:a16="http://schemas.microsoft.com/office/drawing/2014/main" id="{72B9AEA2-CF47-7068-D568-FAFE52CE6CF8}"/>
              </a:ext>
            </a:extLst>
          </p:cNvPr>
          <p:cNvSpPr/>
          <p:nvPr/>
        </p:nvSpPr>
        <p:spPr>
          <a:xfrm>
            <a:off x="28797019" y="6767614"/>
            <a:ext cx="14136732" cy="98397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Host Dashboard UI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FE2F589-506E-5CF6-F7E1-1B00495FFA90}"/>
              </a:ext>
            </a:extLst>
          </p:cNvPr>
          <p:cNvSpPr/>
          <p:nvPr/>
        </p:nvSpPr>
        <p:spPr>
          <a:xfrm>
            <a:off x="28078710" y="35455123"/>
            <a:ext cx="1380715" cy="398983"/>
          </a:xfrm>
          <a:prstGeom prst="rightArrow">
            <a:avLst/>
          </a:prstGeom>
          <a:solidFill>
            <a:srgbClr val="9786FE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7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75A9053-B01E-A70E-9C08-76F2AF8CDC67}"/>
              </a:ext>
            </a:extLst>
          </p:cNvPr>
          <p:cNvSpPr/>
          <p:nvPr/>
        </p:nvSpPr>
        <p:spPr>
          <a:xfrm>
            <a:off x="23989103" y="34713425"/>
            <a:ext cx="4164792" cy="1922866"/>
          </a:xfrm>
          <a:prstGeom prst="roundRect">
            <a:avLst>
              <a:gd name="adj" fmla="val 50000"/>
            </a:avLst>
          </a:prstGeom>
          <a:solidFill>
            <a:srgbClr val="9786FE"/>
          </a:solidFill>
          <a:ln w="381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DESIRED HOST UI STYLE DRAFT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120AA-92FF-9690-4A21-2BC7A1265425}"/>
              </a:ext>
            </a:extLst>
          </p:cNvPr>
          <p:cNvSpPr/>
          <p:nvPr/>
        </p:nvSpPr>
        <p:spPr>
          <a:xfrm>
            <a:off x="13601700" y="8705085"/>
            <a:ext cx="14191805" cy="3887933"/>
          </a:xfrm>
          <a:prstGeom prst="rect">
            <a:avLst/>
          </a:prstGeom>
          <a:solidFill>
            <a:srgbClr val="9786FE">
              <a:alpha val="10196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indent="-914400" algn="ctr">
              <a:buAutoNum type="arabicPeriod"/>
            </a:pPr>
            <a:r>
              <a:rPr lang="en-US" sz="4686" dirty="0">
                <a:solidFill>
                  <a:schemeClr val="tx1"/>
                </a:solidFill>
              </a:rPr>
              <a:t>When in a Spotify Jam, I feel like other people queue many songs before I can even queue one.</a:t>
            </a:r>
          </a:p>
          <a:p>
            <a:pPr marL="914400" indent="-914400" algn="ctr">
              <a:buAutoNum type="arabicPeriod"/>
            </a:pPr>
            <a:r>
              <a:rPr lang="en-US" sz="4686" dirty="0">
                <a:solidFill>
                  <a:schemeClr val="tx1"/>
                </a:solidFill>
              </a:rPr>
              <a:t>After an enjoying night hanging out and listening to music with friends, I wish I could easily save a playlist of all the songs we listened to.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576E13F-70CA-E49E-BCFA-7D00C3385A96}"/>
              </a:ext>
            </a:extLst>
          </p:cNvPr>
          <p:cNvSpPr/>
          <p:nvPr/>
        </p:nvSpPr>
        <p:spPr>
          <a:xfrm>
            <a:off x="13601700" y="7701982"/>
            <a:ext cx="14191805" cy="98397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57" b="1" dirty="0">
                <a:solidFill>
                  <a:schemeClr val="accent3"/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49156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348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Alien Encounters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Trysten Giorgione</dc:creator>
  <cp:lastModifiedBy>Giorgione, Trysten (giorgite)</cp:lastModifiedBy>
  <cp:revision>1</cp:revision>
  <dcterms:created xsi:type="dcterms:W3CDTF">2025-03-23T18:21:49Z</dcterms:created>
  <dcterms:modified xsi:type="dcterms:W3CDTF">2025-03-25T01:23:25Z</dcterms:modified>
</cp:coreProperties>
</file>