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96" y="4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14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499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43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966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7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55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66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713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3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10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22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405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27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24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363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75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4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Better Spotify Jam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Trysten Giorgione</a:t>
            </a:r>
          </a:p>
          <a:p>
            <a:r>
              <a:rPr dirty="0"/>
              <a:t>Advisor: Dr. Fred </a:t>
            </a:r>
            <a:r>
              <a:rPr dirty="0" err="1"/>
              <a:t>Annexstein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Enhance Spotify’s 'Jam' feature to make group listening fair and memorable.</a:t>
            </a:r>
          </a:p>
          <a:p>
            <a:r>
              <a:t>Rotate songs between users instead of chronological order.</a:t>
            </a:r>
          </a:p>
          <a:p>
            <a:r>
              <a:t>Allow hosts full control (pause, skip, fallback playlist, etc.).</a:t>
            </a:r>
          </a:p>
          <a:p>
            <a:r>
              <a:t>Enable playlist saving at the end of sessions.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817BFA-9939-42FC-97E6-1DDD23A38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A4C4F977-CDDE-402E-B4F0-84B5572E7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49" y="764373"/>
            <a:ext cx="2983229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2800"/>
              <a:t>Intellectual Merits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364573"/>
            <a:ext cx="3497577" cy="3854112"/>
          </a:xfrm>
        </p:spPr>
        <p:txBody>
          <a:bodyPr>
            <a:normAutofit/>
          </a:bodyPr>
          <a:lstStyle/>
          <a:p>
            <a:r>
              <a:rPr lang="en-US" sz="1800" dirty="0"/>
              <a:t>Fair queueing algorithm for round-robin song playback.</a:t>
            </a:r>
          </a:p>
          <a:p>
            <a:r>
              <a:rPr lang="en-US" sz="1800" dirty="0"/>
              <a:t>Integrated Spotify OAuth and Playback API.</a:t>
            </a:r>
          </a:p>
          <a:p>
            <a:r>
              <a:rPr lang="en-US" sz="1800" dirty="0"/>
              <a:t>Guest participation without needing a token.</a:t>
            </a:r>
          </a:p>
          <a:p>
            <a:r>
              <a:rPr lang="en-US" sz="1800" dirty="0"/>
              <a:t>Optional guest dashboard and semi-real-time views.</a:t>
            </a:r>
          </a:p>
        </p:txBody>
      </p:sp>
      <p:pic>
        <p:nvPicPr>
          <p:cNvPr id="1026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C42C3089-5D5E-DB92-F0C4-813CD5090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0192" y="445771"/>
            <a:ext cx="2983229" cy="2983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43D537-AC4D-5945-B8D7-1B38170D07FA}"/>
              </a:ext>
            </a:extLst>
          </p:cNvPr>
          <p:cNvSpPr txBox="1"/>
          <p:nvPr/>
        </p:nvSpPr>
        <p:spPr>
          <a:xfrm>
            <a:off x="5280192" y="3096768"/>
            <a:ext cx="33494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Every user gets a single shot at a song being played per rotation. If nobody has a song in queue, a fallback playlist can be played if set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Broader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2194560"/>
            <a:ext cx="4362450" cy="4024125"/>
          </a:xfrm>
        </p:spPr>
        <p:txBody>
          <a:bodyPr>
            <a:normAutofit/>
          </a:bodyPr>
          <a:lstStyle/>
          <a:p>
            <a:r>
              <a:t>Encourages inclusive and fun music experiences.</a:t>
            </a:r>
          </a:p>
          <a:p>
            <a:r>
              <a:t>Creates a 'time capsule' by saving playlists.</a:t>
            </a:r>
          </a:p>
          <a:p>
            <a:r>
              <a:t>Prevents users from dominating the queue.</a:t>
            </a:r>
          </a:p>
          <a:p>
            <a:r>
              <a:t>Potential for gamification and badges in future.</a:t>
            </a:r>
          </a:p>
        </p:txBody>
      </p:sp>
      <p:pic>
        <p:nvPicPr>
          <p:cNvPr id="5" name="Picture 4" descr="A screenshot of a music album&#10;&#10;AI-generated content may be incorrect.">
            <a:extLst>
              <a:ext uri="{FF2B5EF4-FFF2-40B4-BE49-F238E27FC236}">
                <a16:creationId xmlns:a16="http://schemas.microsoft.com/office/drawing/2014/main" id="{2E9D9302-574A-D653-0B29-7327C7E9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" b="3690"/>
          <a:stretch/>
        </p:blipFill>
        <p:spPr>
          <a:xfrm>
            <a:off x="5238750" y="2501159"/>
            <a:ext cx="3390900" cy="34109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t>Design Specifications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999" y="2194560"/>
            <a:ext cx="436245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Host login, session creation, and queue logic managed by backend.</a:t>
            </a:r>
          </a:p>
          <a:p>
            <a:r>
              <a:rPr lang="en-US" sz="2000" dirty="0"/>
              <a:t>Sessions store tokens, guest list, rotated queue, and fallback playlist info.</a:t>
            </a:r>
          </a:p>
          <a:p>
            <a:r>
              <a:rPr lang="en-US" sz="2000" dirty="0"/>
              <a:t>Guest access via simple UI without needing Spotify login.</a:t>
            </a:r>
          </a:p>
          <a:p>
            <a:r>
              <a:rPr lang="en-US" sz="2000" dirty="0"/>
              <a:t>Guest dashboard shows rotation and history (optional).</a:t>
            </a:r>
          </a:p>
        </p:txBody>
      </p:sp>
      <p:pic>
        <p:nvPicPr>
          <p:cNvPr id="5" name="Picture 4" descr="A diagram of a song&#10;&#10;AI-generated content may be incorrect.">
            <a:extLst>
              <a:ext uri="{FF2B5EF4-FFF2-40B4-BE49-F238E27FC236}">
                <a16:creationId xmlns:a16="http://schemas.microsoft.com/office/drawing/2014/main" id="{7DB186C4-890D-9606-7018-340828223E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" t="-1749" r="-7" b="-702"/>
          <a:stretch/>
        </p:blipFill>
        <p:spPr>
          <a:xfrm>
            <a:off x="5238750" y="2057400"/>
            <a:ext cx="3390900" cy="45262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Node.js, Express, Spotify Web API.</a:t>
            </a:r>
          </a:p>
          <a:p>
            <a:r>
              <a:t>Frontend: React.js, Axios, React Router.</a:t>
            </a:r>
          </a:p>
          <a:p>
            <a:r>
              <a:t>Spotify features: OAuth, search, playback, playlists.</a:t>
            </a:r>
          </a:p>
          <a:p>
            <a:r>
              <a:t>Optional WebSocket support for real-time updates.</a:t>
            </a:r>
          </a:p>
        </p:txBody>
      </p:sp>
      <p:pic>
        <p:nvPicPr>
          <p:cNvPr id="2058" name="Picture 10" descr="undefined">
            <a:extLst>
              <a:ext uri="{FF2B5EF4-FFF2-40B4-BE49-F238E27FC236}">
                <a16:creationId xmlns:a16="http://schemas.microsoft.com/office/drawing/2014/main" id="{0D72E434-198A-A425-D095-06A9C0E4A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14" y="5354497"/>
            <a:ext cx="2410069" cy="1478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Handy Guide to Spotify API &amp; Spotipy for Starters | by Minho Jang |  ryanjang-devnotes | Medium">
            <a:extLst>
              <a:ext uri="{FF2B5EF4-FFF2-40B4-BE49-F238E27FC236}">
                <a16:creationId xmlns:a16="http://schemas.microsoft.com/office/drawing/2014/main" id="{04F90913-563A-889A-F31E-F00B745549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474" b="30223"/>
          <a:stretch/>
        </p:blipFill>
        <p:spPr bwMode="auto">
          <a:xfrm>
            <a:off x="2772385" y="4229100"/>
            <a:ext cx="3599234" cy="85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A9FBB099-57E4-D702-4D65-C6B4BD195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619" y="5093208"/>
            <a:ext cx="1761862" cy="152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072" y="2194560"/>
            <a:ext cx="8656320" cy="4069080"/>
          </a:xfrm>
        </p:spPr>
        <p:txBody>
          <a:bodyPr/>
          <a:lstStyle/>
          <a:p>
            <a:r>
              <a:rPr dirty="0"/>
              <a:t>Fall 2024: Brainstorming,</a:t>
            </a:r>
            <a:r>
              <a:rPr lang="en-US" dirty="0"/>
              <a:t> and Ideation of</a:t>
            </a:r>
            <a:r>
              <a:rPr dirty="0"/>
              <a:t> design.</a:t>
            </a:r>
          </a:p>
          <a:p>
            <a:r>
              <a:rPr dirty="0"/>
              <a:t>Winter 2025: </a:t>
            </a:r>
            <a:r>
              <a:rPr lang="en-US" dirty="0"/>
              <a:t>Queue algo implementation ideation, UI layout drafting, reasonable achievements goals (</a:t>
            </a:r>
            <a:r>
              <a:rPr dirty="0"/>
              <a:t>fallback playlist, session mgmt.</a:t>
            </a:r>
            <a:r>
              <a:rPr lang="en-US" dirty="0"/>
              <a:t>, fair queue, usable UI)</a:t>
            </a:r>
            <a:endParaRPr dirty="0"/>
          </a:p>
          <a:p>
            <a:r>
              <a:rPr dirty="0"/>
              <a:t>Spring 2025: Frontend</a:t>
            </a:r>
            <a:r>
              <a:rPr lang="en-US" dirty="0"/>
              <a:t>/Backend</a:t>
            </a:r>
            <a:r>
              <a:rPr dirty="0"/>
              <a:t> dev, Spotify</a:t>
            </a:r>
            <a:r>
              <a:rPr lang="en-US" dirty="0"/>
              <a:t> API</a:t>
            </a:r>
            <a:r>
              <a:rPr dirty="0"/>
              <a:t> integration, </a:t>
            </a:r>
            <a:r>
              <a:rPr lang="en-US" dirty="0"/>
              <a:t>Testing.</a:t>
            </a:r>
            <a:endParaRPr dirty="0"/>
          </a:p>
          <a:p>
            <a:r>
              <a:rPr dirty="0"/>
              <a:t>Final Week: UI polish, </a:t>
            </a:r>
            <a:r>
              <a:rPr lang="en-US" dirty="0"/>
              <a:t>P</a:t>
            </a:r>
            <a:r>
              <a:rPr dirty="0"/>
              <a:t>resentation</a:t>
            </a:r>
            <a:r>
              <a:rPr lang="en-US" dirty="0"/>
              <a:t> / Expo </a:t>
            </a:r>
            <a:r>
              <a:rPr dirty="0"/>
              <a:t>prep</a:t>
            </a:r>
            <a:r>
              <a:rPr lang="en-US" dirty="0"/>
              <a:t> and testing.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152C914-8775-43E3-B930-A3BE2D29D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0DA380-7DEC-4F2C-9BE4-559EA884D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888804"/>
            <a:ext cx="3648859" cy="1293028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dirty="0"/>
              <a:t>Results and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2318993"/>
            <a:ext cx="5078101" cy="3899691"/>
          </a:xfrm>
        </p:spPr>
        <p:txBody>
          <a:bodyPr>
            <a:normAutofit/>
          </a:bodyPr>
          <a:lstStyle/>
          <a:p>
            <a:r>
              <a:t>Rotating queue system completed.</a:t>
            </a:r>
          </a:p>
          <a:p>
            <a:r>
              <a:t>Host authentication and session handling work.</a:t>
            </a:r>
          </a:p>
          <a:p>
            <a:r>
              <a:t>End Jam saves session playlist.</a:t>
            </a:r>
          </a:p>
          <a:p>
            <a:r>
              <a:t>Fallback playlists work for albums and playlists.</a:t>
            </a:r>
          </a:p>
          <a:p>
            <a:r>
              <a:t>Guest dashboard implemented.</a:t>
            </a:r>
          </a:p>
          <a:p>
            <a:r>
              <a:t>Remaining: polish UI, optional real-time updates.</a:t>
            </a:r>
          </a:p>
        </p:txBody>
      </p:sp>
      <p:sp>
        <p:nvSpPr>
          <p:cNvPr id="14" name="Rounded Rectangle 14">
            <a:extLst>
              <a:ext uri="{FF2B5EF4-FFF2-40B4-BE49-F238E27FC236}">
                <a16:creationId xmlns:a16="http://schemas.microsoft.com/office/drawing/2014/main" id="{E7B9BAF9-004E-4D73-BE88-AD97EE763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73856" y="1066164"/>
            <a:ext cx="2477611" cy="5148371"/>
          </a:xfrm>
          <a:prstGeom prst="roundRect">
            <a:avLst>
              <a:gd name="adj" fmla="val 2403"/>
            </a:avLst>
          </a:prstGeom>
          <a:solidFill>
            <a:srgbClr val="FFFFFF"/>
          </a:solidFill>
          <a:ln>
            <a:noFill/>
          </a:ln>
          <a:effectLst>
            <a:innerShdw blurRad="114300">
              <a:srgbClr val="404040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7BDCE591-00BF-1FAB-04CD-39D7A85F57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8" r="8455" b="1"/>
          <a:stretch/>
        </p:blipFill>
        <p:spPr>
          <a:xfrm>
            <a:off x="6116180" y="1154111"/>
            <a:ext cx="2392962" cy="49724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Spotify Authentication: managed persistent tokens.</a:t>
            </a:r>
          </a:p>
          <a:p>
            <a:r>
              <a:t>Fair Queueing: custom logic ensured round-robin fairness.</a:t>
            </a:r>
          </a:p>
          <a:p>
            <a:r>
              <a:t>Guest Access: allowed without login via backend logic.</a:t>
            </a:r>
          </a:p>
          <a:p>
            <a:r>
              <a:t>Real-time Updates: optional stretch feature handled gracefully.</a:t>
            </a:r>
          </a:p>
          <a:p>
            <a:r>
              <a:t>Learned full-stack tools and overcame tech unfamiliarity.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</TotalTime>
  <Words>403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Better Spotify Jam</vt:lpstr>
      <vt:lpstr>Project Goals</vt:lpstr>
      <vt:lpstr>Intellectual Merits</vt:lpstr>
      <vt:lpstr>Broader Impacts</vt:lpstr>
      <vt:lpstr>Design Specifications</vt:lpstr>
      <vt:lpstr>Technologies Used</vt:lpstr>
      <vt:lpstr>Project Milestones</vt:lpstr>
      <vt:lpstr>Results and Progress</vt:lpstr>
      <vt:lpstr>Challenges and Solutions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Trysten Giorgione</cp:lastModifiedBy>
  <cp:revision>6</cp:revision>
  <dcterms:created xsi:type="dcterms:W3CDTF">2013-01-27T09:14:16Z</dcterms:created>
  <dcterms:modified xsi:type="dcterms:W3CDTF">2025-04-14T20:13:26Z</dcterms:modified>
  <cp:category/>
</cp:coreProperties>
</file>