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orgite@mail.uc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9B1F3E7-861C-8F54-421D-5E117DCE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12578" r="-1" b="124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0071A4-1EA8-C9C6-176B-44EAA681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81" y="254309"/>
            <a:ext cx="10911187" cy="1041085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Spotify Web App: Friendly Jam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B7B3-CD79-B927-1764-7B164EA32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25" y="5720543"/>
            <a:ext cx="2911270" cy="942760"/>
          </a:xfr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2200" dirty="0">
                <a:solidFill>
                  <a:srgbClr val="7030A0"/>
                </a:solidFill>
              </a:rPr>
              <a:t>Project by: </a:t>
            </a:r>
            <a:r>
              <a:rPr lang="en-US" sz="2200" dirty="0" err="1">
                <a:solidFill>
                  <a:srgbClr val="7030A0"/>
                </a:solidFill>
              </a:rPr>
              <a:t>Trysten</a:t>
            </a:r>
            <a:r>
              <a:rPr lang="en-US" sz="2200" dirty="0">
                <a:solidFill>
                  <a:srgbClr val="7030A0"/>
                </a:solidFill>
              </a:rPr>
              <a:t> Giorgione</a:t>
            </a:r>
          </a:p>
          <a:p>
            <a:r>
              <a:rPr lang="en-US" sz="2200" dirty="0">
                <a:solidFill>
                  <a:srgbClr val="7030A0"/>
                </a:solidFill>
              </a:rPr>
              <a:t>Email: </a:t>
            </a:r>
            <a:r>
              <a:rPr lang="en-US" sz="2200" dirty="0">
                <a:solidFill>
                  <a:srgbClr val="7030A0"/>
                </a:solidFill>
                <a:hlinkClick r:id="rId3"/>
              </a:rPr>
              <a:t>giorgite@mail.uc.edu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Advisor: TBD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EF83B5B-4B7D-76CD-685B-61710EFF517A}"/>
              </a:ext>
            </a:extLst>
          </p:cNvPr>
          <p:cNvSpPr txBox="1"/>
          <p:nvPr/>
        </p:nvSpPr>
        <p:spPr>
          <a:xfrm>
            <a:off x="2457730" y="2309268"/>
            <a:ext cx="722007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  <a:endParaRPr lang="en-US" dirty="0"/>
          </a:p>
          <a:p>
            <a:r>
              <a:rPr lang="en-US" dirty="0"/>
              <a:t>To enhance the joint listening experience amongst peers and users by changing the shared queue feature to be more equitable.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GOAL:</a:t>
            </a:r>
          </a:p>
          <a:p>
            <a:r>
              <a:rPr lang="en-US" dirty="0"/>
              <a:t>Develop a web application that can rotate songs for shared listeners using the Spotify API.</a:t>
            </a:r>
          </a:p>
        </p:txBody>
      </p:sp>
    </p:spTree>
    <p:extLst>
      <p:ext uri="{BB962C8B-B14F-4D97-AF65-F5344CB8AC3E}">
        <p14:creationId xmlns:p14="http://schemas.microsoft.com/office/powerpoint/2010/main" val="201974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F0F7-1FEE-FE85-D1C8-C3988AAE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1F04-25F2-23D1-A43E-A40ADE6B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ui-sans-serif"/>
              </a:rPr>
              <a:t>This project aims to create a web application that improves Spotify’s group listening functionality by implementing fair queue management. Using the Spotify API, our solution will ensure all users in a shared session are equally represented in the song rotation. This approach will enhance user satisfaction and encourage a more enjoyable, balanced experience for group listening. Key aspects include API integration, queue logic design, and a user-friendly interface for selecting queue preferences. This project addresses technical, ethical, and legal constraints associated with fair queue management.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97C5526-E5B9-4185-A5C6-455B9ABE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618F2D-150A-4462-AA3E-0DCDD0557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83139B-883B-4734-8A26-BC623F9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FCB3D8-7588-4755-B29B-5F97290D7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6A7B4-02F2-4C37-8C5E-6D825E95D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D6B09A-3EDF-421A-AE6D-76FEFB45C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0CF77B-DB97-4B8D-9400-E4E8ED6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EEE768-C64B-4296-8921-8D9F342AF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9A0EBB-E594-42E3-9628-D6F0E62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D0A3A-5C85-A953-4C68-ABF783A9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55" y="856811"/>
            <a:ext cx="3513568" cy="1053998"/>
          </a:xfrm>
        </p:spPr>
        <p:txBody>
          <a:bodyPr>
            <a:normAutofit/>
          </a:bodyPr>
          <a:lstStyle/>
          <a:p>
            <a:r>
              <a:rPr lang="en-US" dirty="0"/>
              <a:t>User Stories 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2EC3874-05DD-47EE-9CA4-F0534A946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0FD15C-3AF3-48D2-BB71-1E8F0EA5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4E831CDE-CEE1-496B-AEDB-FB2A196FC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3AA54E4-E5E3-435E-8667-AE6F80B5AD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585BA2-83E2-46ED-B377-86D4F1655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5FDA69-033D-45F7-8CB5-4BC51040E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8307457-2BDD-4E1B-86B0-0B11C1B14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E53357-59FC-47FD-A904-1DDBC0E15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DC07FFC-92FC-4B86-91D7-44BD070FB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DA817E7-2BA6-4DDA-A9BE-B3CE938B0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A443FE-CA29-481D-BD91-3440C734B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FA68-3DFA-CC59-2A20-B6150176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5"/>
            <a:ext cx="9253502" cy="2542241"/>
          </a:xfrm>
        </p:spPr>
        <p:txBody>
          <a:bodyPr>
            <a:normAutofit fontScale="92500"/>
          </a:bodyPr>
          <a:lstStyle/>
          <a:p>
            <a:r>
              <a:rPr lang="en-US" dirty="0"/>
              <a:t>1. “As a user, when I am listening to music with my friends I want everyone to be fairly represented in the songs that play”</a:t>
            </a:r>
          </a:p>
          <a:p>
            <a:r>
              <a:rPr lang="en-US" dirty="0"/>
              <a:t>2. “When using Spotify, I think it would be cool if there were different ways of sorting/randomizing queued songs”</a:t>
            </a:r>
          </a:p>
        </p:txBody>
      </p:sp>
    </p:spTree>
    <p:extLst>
      <p:ext uri="{BB962C8B-B14F-4D97-AF65-F5344CB8AC3E}">
        <p14:creationId xmlns:p14="http://schemas.microsoft.com/office/powerpoint/2010/main" val="322726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A957-CE15-6B53-E11B-B84F7F2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8245-34A3-9A82-B4E7-066629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999"/>
            <a:ext cx="10515600" cy="3154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F9AA-9CCF-8000-900D-9E8C3982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D7F4-DE05-D626-C358-55FDDAB0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Economic</a:t>
            </a:r>
            <a:r>
              <a:rPr lang="en-US" dirty="0"/>
              <a:t>: This project relies on free and/or open-source tools due to budget limits for developers and consumers</a:t>
            </a:r>
          </a:p>
          <a:p>
            <a:r>
              <a:rPr lang="en-US" b="1" dirty="0"/>
              <a:t>Professional</a:t>
            </a:r>
            <a:r>
              <a:rPr lang="en-US" dirty="0"/>
              <a:t>: As a portfolio project, this project should be developed with high-quality code.</a:t>
            </a:r>
          </a:p>
          <a:p>
            <a:r>
              <a:rPr lang="en-US" b="1" dirty="0"/>
              <a:t>Ethical/Legal:</a:t>
            </a:r>
            <a:r>
              <a:rPr lang="en-US" dirty="0"/>
              <a:t> Ensure fair use of Spotify’s API and protection of user data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82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FCB5-F819-4005-DEAB-432CB1D1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E896-3CE9-F942-AE6E-7EA347A0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Completed</a:t>
            </a:r>
            <a:r>
              <a:rPr lang="en-US" dirty="0"/>
              <a:t>: Project required tasks development, Research on API integration, Design UI for host and friends</a:t>
            </a:r>
          </a:p>
          <a:p>
            <a:r>
              <a:rPr lang="en-US" b="1" dirty="0"/>
              <a:t>In Progress: </a:t>
            </a:r>
            <a:r>
              <a:rPr lang="en-US" dirty="0"/>
              <a:t>Queuing/sorting backend logic, ensuring reliable API calls with multiple users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02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BF82-3182-900F-5AF9-D6F700AC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Accomplishments By Term’s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C464-D2A0-A3A7-A713-84DB5B83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825"/>
            <a:ext cx="10515600" cy="3203575"/>
          </a:xfrm>
        </p:spPr>
        <p:txBody>
          <a:bodyPr/>
          <a:lstStyle/>
          <a:p>
            <a:r>
              <a:rPr lang="en-US" dirty="0"/>
              <a:t>Logic for important backend is developed</a:t>
            </a:r>
          </a:p>
          <a:p>
            <a:pPr lvl="1"/>
            <a:r>
              <a:rPr lang="en-US" dirty="0"/>
              <a:t>Everyone adding songs, queue being sorted properly, songs playing in proper order</a:t>
            </a:r>
          </a:p>
          <a:p>
            <a:r>
              <a:rPr lang="en-US" dirty="0"/>
              <a:t>UI for queue host and other members is drawn up and partially coded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3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212E-0034-095D-264A-1C04DA8E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DC2B-3D4A-3EF8-02A8-BAE29FD6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I will be working on all parts by myself as this is a solo project</a:t>
            </a:r>
          </a:p>
        </p:txBody>
      </p:sp>
    </p:spTree>
    <p:extLst>
      <p:ext uri="{BB962C8B-B14F-4D97-AF65-F5344CB8AC3E}">
        <p14:creationId xmlns:p14="http://schemas.microsoft.com/office/powerpoint/2010/main" val="424074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5EFB-6C44-D21C-E255-75E43837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Demo at Expo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17B6-46C1-CEF7-7E74-D597B7F9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to showcase the system in full use.</a:t>
            </a:r>
          </a:p>
          <a:p>
            <a:r>
              <a:rPr lang="en-US" dirty="0"/>
              <a:t>I want to:</a:t>
            </a:r>
          </a:p>
          <a:p>
            <a:pPr lvl="1"/>
            <a:r>
              <a:rPr lang="en-US" dirty="0"/>
              <a:t>Start a queue</a:t>
            </a:r>
          </a:p>
          <a:p>
            <a:pPr lvl="1"/>
            <a:r>
              <a:rPr lang="en-US" dirty="0"/>
              <a:t>Let observers join and add songs</a:t>
            </a:r>
          </a:p>
          <a:p>
            <a:pPr lvl="1"/>
            <a:r>
              <a:rPr lang="en-US" dirty="0"/>
              <a:t>Have a big screen showing the host’s view of the app as I let some songs play and let the system do it’s work</a:t>
            </a:r>
          </a:p>
        </p:txBody>
      </p:sp>
    </p:spTree>
    <p:extLst>
      <p:ext uri="{BB962C8B-B14F-4D97-AF65-F5344CB8AC3E}">
        <p14:creationId xmlns:p14="http://schemas.microsoft.com/office/powerpoint/2010/main" val="186312534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E77D29"/>
      </a:accent1>
      <a:accent2>
        <a:srgbClr val="B7A014"/>
      </a:accent2>
      <a:accent3>
        <a:srgbClr val="86AE1F"/>
      </a:accent3>
      <a:accent4>
        <a:srgbClr val="46B714"/>
      </a:accent4>
      <a:accent5>
        <a:srgbClr val="21BC32"/>
      </a:accent5>
      <a:accent6>
        <a:srgbClr val="14BA6C"/>
      </a:accent6>
      <a:hlink>
        <a:srgbClr val="3F86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AvenirNext LT Pro Medium</vt:lpstr>
      <vt:lpstr>ui-sans-serif</vt:lpstr>
      <vt:lpstr>Arial</vt:lpstr>
      <vt:lpstr>Avenir Next LT Pro</vt:lpstr>
      <vt:lpstr>Rockwell</vt:lpstr>
      <vt:lpstr>Segoe UI</vt:lpstr>
      <vt:lpstr>Segoe UI Semilight</vt:lpstr>
      <vt:lpstr>ExploreVTI</vt:lpstr>
      <vt:lpstr>Spotify Web App: Friendly Jam</vt:lpstr>
      <vt:lpstr>Project Abstract</vt:lpstr>
      <vt:lpstr>User Stories </vt:lpstr>
      <vt:lpstr>DIAGRAMS</vt:lpstr>
      <vt:lpstr>Project Constraints</vt:lpstr>
      <vt:lpstr>Current Progress</vt:lpstr>
      <vt:lpstr>Expected Accomplishments By Term’s End</vt:lpstr>
      <vt:lpstr>Division of Labor</vt:lpstr>
      <vt:lpstr>Expected Demo at Expo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Trysten Giorgione</dc:creator>
  <cp:lastModifiedBy>Trysten Giorgione</cp:lastModifiedBy>
  <cp:revision>2</cp:revision>
  <dcterms:created xsi:type="dcterms:W3CDTF">2024-11-12T20:14:41Z</dcterms:created>
  <dcterms:modified xsi:type="dcterms:W3CDTF">2024-11-12T22:06:25Z</dcterms:modified>
</cp:coreProperties>
</file>