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into CI/CD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2620" y="4050836"/>
            <a:ext cx="6604907" cy="1778467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 panose="02030602050306030303" pitchFamily="18" charset="0"/>
              </a:rPr>
              <a:t>External training </a:t>
            </a:r>
            <a:r>
              <a:rPr lang="ru-RU" dirty="0">
                <a:latin typeface="Constantia" panose="02030602050306030303" pitchFamily="18" charset="0"/>
              </a:rPr>
              <a:t>&lt;EPAM&gt;</a:t>
            </a:r>
            <a:br>
              <a:rPr lang="ru-RU" dirty="0">
                <a:latin typeface="Constantia" panose="02030602050306030303" pitchFamily="18" charset="0"/>
              </a:rPr>
            </a:br>
            <a:r>
              <a:rPr lang="ru-RU" dirty="0" err="1">
                <a:latin typeface="Constantia" panose="02030602050306030303" pitchFamily="18" charset="0"/>
              </a:rPr>
              <a:t>DevOps</a:t>
            </a:r>
            <a:r>
              <a:rPr lang="ru-RU" dirty="0">
                <a:latin typeface="Constantia" panose="02030602050306030303" pitchFamily="18" charset="0"/>
              </a:rPr>
              <a:t/>
            </a:r>
            <a:br>
              <a:rPr lang="ru-RU" dirty="0">
                <a:latin typeface="Constantia" panose="02030602050306030303" pitchFamily="18" charset="0"/>
              </a:rPr>
            </a:br>
            <a:r>
              <a:rPr lang="en-US" dirty="0" smtClean="0">
                <a:latin typeface="Constantia" panose="02030602050306030303" pitchFamily="18" charset="0"/>
              </a:rPr>
              <a:t>KNURE</a:t>
            </a:r>
            <a:r>
              <a:rPr lang="ru-RU" dirty="0" smtClean="0">
                <a:latin typeface="Constantia" panose="02030602050306030303" pitchFamily="18" charset="0"/>
              </a:rPr>
              <a:t>_</a:t>
            </a:r>
            <a:r>
              <a:rPr lang="en-US" dirty="0" smtClean="0">
                <a:latin typeface="Constantia" panose="02030602050306030303" pitchFamily="18" charset="0"/>
              </a:rPr>
              <a:t>Winter</a:t>
            </a:r>
            <a:r>
              <a:rPr lang="ru-RU" dirty="0" smtClean="0">
                <a:latin typeface="Constantia" panose="02030602050306030303" pitchFamily="18" charset="0"/>
              </a:rPr>
              <a:t> 20</a:t>
            </a:r>
            <a:r>
              <a:rPr lang="en-US" dirty="0" smtClean="0">
                <a:latin typeface="Constantia" panose="02030602050306030303" pitchFamily="18" charset="0"/>
              </a:rPr>
              <a:t>20</a:t>
            </a:r>
            <a:r>
              <a:rPr lang="ru-RU" dirty="0" smtClean="0">
                <a:latin typeface="Constantia" panose="02030602050306030303" pitchFamily="18" charset="0"/>
              </a:rPr>
              <a:t>.</a:t>
            </a:r>
            <a:endParaRPr lang="ru-RU" dirty="0">
              <a:latin typeface="Constantia" panose="02030602050306030303" pitchFamily="18" charset="0"/>
            </a:endParaRPr>
          </a:p>
          <a:p>
            <a:r>
              <a:rPr lang="en-US" dirty="0" smtClean="0"/>
              <a:t>Made by</a:t>
            </a:r>
          </a:p>
          <a:p>
            <a:r>
              <a:rPr lang="en-US" dirty="0" err="1" smtClean="0"/>
              <a:t>Kostenko</a:t>
            </a:r>
            <a:r>
              <a:rPr lang="en-US" dirty="0" smtClean="0"/>
              <a:t> </a:t>
            </a:r>
            <a:r>
              <a:rPr lang="en-US" dirty="0" err="1" smtClean="0"/>
              <a:t>Anatolii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technologies: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Terraform – launch as many servers as needed*</a:t>
            </a:r>
          </a:p>
          <a:p>
            <a:r>
              <a:rPr lang="en-US" dirty="0" smtClean="0"/>
              <a:t>GCP – cloud provider</a:t>
            </a:r>
          </a:p>
          <a:p>
            <a:r>
              <a:rPr lang="en-US" dirty="0" smtClean="0"/>
              <a:t>Jenkins – Continuous integration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– version control</a:t>
            </a:r>
          </a:p>
          <a:p>
            <a:r>
              <a:rPr lang="en-US" dirty="0" smtClean="0"/>
              <a:t>Apache – web server</a:t>
            </a:r>
          </a:p>
          <a:p>
            <a:r>
              <a:rPr lang="en-US" dirty="0" smtClean="0"/>
              <a:t>Code – two lines in index.html file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– deploy to all servers**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Infrastructure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6046"/>
            <a:ext cx="8233956" cy="39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84" y="959304"/>
            <a:ext cx="8067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33968"/>
            <a:ext cx="8596668" cy="3880773"/>
          </a:xfrm>
        </p:spPr>
        <p:txBody>
          <a:bodyPr/>
          <a:lstStyle/>
          <a:p>
            <a:r>
              <a:rPr lang="en-US" dirty="0" smtClean="0"/>
              <a:t>Create initial server</a:t>
            </a:r>
          </a:p>
          <a:p>
            <a:r>
              <a:rPr lang="en-US" dirty="0" smtClean="0"/>
              <a:t>Setup Terraform, Jenkins and 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SSH configuration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setup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45" y="4656365"/>
            <a:ext cx="4399870" cy="17481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9" y="2246539"/>
            <a:ext cx="7985352" cy="13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steps in Jenkins setup – create job, add </a:t>
            </a:r>
            <a:r>
              <a:rPr lang="en-US" dirty="0" err="1" smtClean="0"/>
              <a:t>webhook</a:t>
            </a:r>
            <a:r>
              <a:rPr lang="en-US" dirty="0" smtClean="0"/>
              <a:t> and commands to launch after successful build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05" y="3044598"/>
            <a:ext cx="78390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results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05" y="1513115"/>
            <a:ext cx="7536315" cy="478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313" y="478971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That’s all! </a:t>
            </a:r>
            <a:br>
              <a:rPr lang="en-US" dirty="0" smtClean="0"/>
            </a:br>
            <a:r>
              <a:rPr lang="en-US" dirty="0" smtClean="0"/>
              <a:t>Thank you for your attention and feel free to ask questions.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3" y="277586"/>
            <a:ext cx="7261175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90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Constantia</vt:lpstr>
      <vt:lpstr>Trebuchet MS</vt:lpstr>
      <vt:lpstr>Wingdings 3</vt:lpstr>
      <vt:lpstr>Аспект</vt:lpstr>
      <vt:lpstr>Introducing into CI/CD</vt:lpstr>
      <vt:lpstr>Used technologies:</vt:lpstr>
      <vt:lpstr>Infrastructure</vt:lpstr>
      <vt:lpstr>Презентация PowerPoint</vt:lpstr>
      <vt:lpstr>Steps:</vt:lpstr>
      <vt:lpstr>Jenkins</vt:lpstr>
      <vt:lpstr>Build results</vt:lpstr>
      <vt:lpstr>That’s all!  Thank you for your attention and feel free to ask questions.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into CI/CD</dc:title>
  <dc:creator>Koin</dc:creator>
  <cp:lastModifiedBy>Koin</cp:lastModifiedBy>
  <cp:revision>4</cp:revision>
  <dcterms:created xsi:type="dcterms:W3CDTF">2020-03-13T13:16:59Z</dcterms:created>
  <dcterms:modified xsi:type="dcterms:W3CDTF">2020-03-13T14:02:51Z</dcterms:modified>
</cp:coreProperties>
</file>