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046B-2EB7-8A40-958B-A4ECAFB65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75BD1-3D9B-0C48-B634-F1AB0F4FD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ABC9C-71C5-8943-9358-E0216C39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A14-D0B0-2A4A-89DE-AFE1CC923AAF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65BBB-D7A3-F849-B47E-A4DCD32A4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C8EA-D5E9-BF4C-BCA1-89EBA34B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6A81-4FEE-B842-9BEA-255FEE9B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0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61E9-3F2F-CA46-BAFA-8957D4DB8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EBA9C-979E-7048-82CE-A76AB10EB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88D45-6962-1A45-A61D-1A6229004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A14-D0B0-2A4A-89DE-AFE1CC923AAF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0340B-5145-0440-9EBC-A6375A0FC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14C8B-0128-D446-A5C1-5AD8D270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6A81-4FEE-B842-9BEA-255FEE9B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3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F8059-6D1C-F24F-AAD3-23557E7CA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0539B-55AF-B447-856A-B01F6710B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CC20D-1DBE-6542-BAF2-EEAC3240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A14-D0B0-2A4A-89DE-AFE1CC923AAF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5B411-8D3E-9145-8061-574808EA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5F48A-A5FB-2F4B-A74B-EB5D7FA8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6A81-4FEE-B842-9BEA-255FEE9B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3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A194-CBB7-0647-927B-F0EA108B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C105B-776E-2E45-A9C8-CD1FCF275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9C097-417D-B442-9D89-895E5134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A14-D0B0-2A4A-89DE-AFE1CC923AAF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811E1-906B-3348-9AF6-CB2EA27F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E7DA2-07BC-874B-8957-5DBA8B56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6A81-4FEE-B842-9BEA-255FEE9B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3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B086-1826-6840-93F4-319A4DF7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6B0FF-11A2-5844-8DE1-DF4263766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73B08-D8B8-4246-ADAD-D61B4888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A14-D0B0-2A4A-89DE-AFE1CC923AAF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81756-6FB3-9544-A672-DC6AB85E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8E039-A0A3-7E4E-8081-335824B3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6A81-4FEE-B842-9BEA-255FEE9B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6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2577-334A-1646-9041-742135B3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9AFAD-ECF2-EC4A-930C-5E5D78F55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D0581-3947-DA42-8B7E-2752983AA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957DF-228D-D840-9129-E39B5C6A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A14-D0B0-2A4A-89DE-AFE1CC923AAF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DE629-D1BB-6243-9101-33E6B3F1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BF987-2599-3F44-921C-CDE0B30D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6A81-4FEE-B842-9BEA-255FEE9B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7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01EE-3971-C44F-9E1C-C5C26989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7024E-42DF-6449-9F26-AAF3C6C42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F2C16-AAFB-5C4D-8E05-92EB7BC2F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DE9B1-0A43-694E-B24A-7FDFDEC53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6E0FA-66EA-BE4F-B431-1A4FB9594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4C484-875A-B147-974B-81FA7423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A14-D0B0-2A4A-89DE-AFE1CC923AAF}" type="datetimeFigureOut">
              <a:rPr lang="en-US" smtClean="0"/>
              <a:t>3/18/20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D84C45-BB44-6B49-BB3A-6A954CCD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E7B9B-9F1B-8446-89B7-C0CC200E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6A81-4FEE-B842-9BEA-255FEE9B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6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CEDD-1A25-5A43-8111-47E6A32D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FA2133-DFD6-5D4E-BEC4-2708EC75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A14-D0B0-2A4A-89DE-AFE1CC923AAF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9076-1934-4F4C-AB1D-09DC908B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00CC2-4A11-F246-AB20-5C1A8C9B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6A81-4FEE-B842-9BEA-255FEE9B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0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CC7454-0718-AB44-BBBB-B7A668044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A14-D0B0-2A4A-89DE-AFE1CC923AAF}" type="datetimeFigureOut">
              <a:rPr lang="en-US" smtClean="0"/>
              <a:t>3/18/20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21EFC-D4CB-FC45-9834-8C7664F3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6F93F-191F-D841-B745-DB0D4D75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6A81-4FEE-B842-9BEA-255FEE9B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A62A-CF0D-7242-8FE0-3DB7ECAE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17D65-ECBF-614F-B3BC-A66FFC616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10AB3-89D0-BF4B-AF9F-927D40F01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99B0B-DD49-D544-84AD-1FDC5A6E1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A14-D0B0-2A4A-89DE-AFE1CC923AAF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88ECF-E251-AE43-BC02-0F344185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4B7F5-4175-2245-AE79-D8490002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6A81-4FEE-B842-9BEA-255FEE9B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0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38B3F-420C-204D-A3F7-1A3D56654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67971D-A1DD-564E-A166-30EA1F646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95F61-F4DA-DD49-986B-D00348622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82D08-2ACF-7840-80C5-EF36C226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EA14-D0B0-2A4A-89DE-AFE1CC923AAF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A3660-1851-3A43-8CCC-057C6FE9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2B8C1-17AC-724B-812F-DE337CEA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6A81-4FEE-B842-9BEA-255FEE9B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5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551AED-9EE4-7A40-8F96-A68FEBDE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2657A-1A7D-CE46-A3DB-0AE25A193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3F81D-8E8D-9245-A4A4-1792F7995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4EA14-D0B0-2A4A-89DE-AFE1CC923AAF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EE971-D22E-394F-9E6F-F14C99130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0C099-E4A1-724B-8D0B-5069135EE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86A81-4FEE-B842-9BEA-255FEE9B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5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B62714-F499-6F47-958F-764150CE400A}"/>
              </a:ext>
            </a:extLst>
          </p:cNvPr>
          <p:cNvCxnSpPr/>
          <p:nvPr/>
        </p:nvCxnSpPr>
        <p:spPr>
          <a:xfrm>
            <a:off x="953467" y="1610207"/>
            <a:ext cx="8850549" cy="0"/>
          </a:xfrm>
          <a:prstGeom prst="line">
            <a:avLst/>
          </a:prstGeom>
          <a:ln>
            <a:solidFill>
              <a:schemeClr val="dk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E3FC310-5C15-364A-8003-C1E113D1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4373"/>
          </a:xfrm>
        </p:spPr>
        <p:txBody>
          <a:bodyPr>
            <a:normAutofit/>
          </a:bodyPr>
          <a:lstStyle/>
          <a:p>
            <a:r>
              <a:rPr lang="en-US" sz="1600" b="1" dirty="0"/>
              <a:t>Permutations </a:t>
            </a:r>
            <a:br>
              <a:rPr lang="en-US" sz="1600" dirty="0"/>
            </a:br>
            <a:r>
              <a:rPr lang="en-US" sz="1600" dirty="0"/>
              <a:t>e.g. </a:t>
            </a:r>
            <a:r>
              <a:rPr lang="en-US" sz="1600" dirty="0" err="1"/>
              <a:t>nums</a:t>
            </a:r>
            <a:r>
              <a:rPr lang="en-US" sz="1600" dirty="0"/>
              <a:t> = [1,2,3]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D614C3-FE6B-5D4C-8A08-871BB2454CD5}"/>
              </a:ext>
            </a:extLst>
          </p:cNvPr>
          <p:cNvSpPr txBox="1"/>
          <p:nvPr/>
        </p:nvSpPr>
        <p:spPr>
          <a:xfrm>
            <a:off x="4717915" y="1440930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F06F6D-167A-1C4E-BF8B-B02577098E7E}"/>
              </a:ext>
            </a:extLst>
          </p:cNvPr>
          <p:cNvSpPr txBox="1"/>
          <p:nvPr/>
        </p:nvSpPr>
        <p:spPr>
          <a:xfrm>
            <a:off x="2662136" y="2138078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[1]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40773C-E72D-4543-90B9-FDE3A38D6528}"/>
              </a:ext>
            </a:extLst>
          </p:cNvPr>
          <p:cNvSpPr txBox="1"/>
          <p:nvPr/>
        </p:nvSpPr>
        <p:spPr>
          <a:xfrm>
            <a:off x="4717915" y="2138078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[2]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2EA71-4C39-4543-ABC1-79E2E5F31A64}"/>
              </a:ext>
            </a:extLst>
          </p:cNvPr>
          <p:cNvSpPr txBox="1"/>
          <p:nvPr/>
        </p:nvSpPr>
        <p:spPr>
          <a:xfrm>
            <a:off x="6690316" y="2138078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[3]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687C18-34DA-EC44-AE49-3747D12F314A}"/>
              </a:ext>
            </a:extLst>
          </p:cNvPr>
          <p:cNvSpPr txBox="1"/>
          <p:nvPr/>
        </p:nvSpPr>
        <p:spPr>
          <a:xfrm>
            <a:off x="2156301" y="283522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[1,2]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6F67EF-A82B-2A49-B909-01FBCA2E6E98}"/>
              </a:ext>
            </a:extLst>
          </p:cNvPr>
          <p:cNvSpPr txBox="1"/>
          <p:nvPr/>
        </p:nvSpPr>
        <p:spPr>
          <a:xfrm>
            <a:off x="4274991" y="283522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[2,1]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00A6F7-803D-774F-8641-C6C49CC276D5}"/>
              </a:ext>
            </a:extLst>
          </p:cNvPr>
          <p:cNvSpPr txBox="1"/>
          <p:nvPr/>
        </p:nvSpPr>
        <p:spPr>
          <a:xfrm>
            <a:off x="6616174" y="283522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[3,1]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29D6E8-6D7B-E646-9C33-E1D3FA643C05}"/>
              </a:ext>
            </a:extLst>
          </p:cNvPr>
          <p:cNvSpPr txBox="1"/>
          <p:nvPr/>
        </p:nvSpPr>
        <p:spPr>
          <a:xfrm>
            <a:off x="2931265" y="283522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[1,3]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35B61-F913-AA45-A0B5-D5D3B467A79F}"/>
              </a:ext>
            </a:extLst>
          </p:cNvPr>
          <p:cNvSpPr txBox="1"/>
          <p:nvPr/>
        </p:nvSpPr>
        <p:spPr>
          <a:xfrm>
            <a:off x="5094049" y="283522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[2,3]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19FC11-4C9C-1D42-82D5-9DCA7EEBA6B8}"/>
              </a:ext>
            </a:extLst>
          </p:cNvPr>
          <p:cNvCxnSpPr/>
          <p:nvPr/>
        </p:nvCxnSpPr>
        <p:spPr>
          <a:xfrm>
            <a:off x="953467" y="2315303"/>
            <a:ext cx="8850549" cy="0"/>
          </a:xfrm>
          <a:prstGeom prst="line">
            <a:avLst/>
          </a:prstGeom>
          <a:ln>
            <a:solidFill>
              <a:schemeClr val="dk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163B2D-6849-1149-8F76-9C31D4EAD18B}"/>
              </a:ext>
            </a:extLst>
          </p:cNvPr>
          <p:cNvCxnSpPr/>
          <p:nvPr/>
        </p:nvCxnSpPr>
        <p:spPr>
          <a:xfrm>
            <a:off x="953467" y="3012451"/>
            <a:ext cx="8850549" cy="0"/>
          </a:xfrm>
          <a:prstGeom prst="line">
            <a:avLst/>
          </a:prstGeom>
          <a:ln>
            <a:solidFill>
              <a:schemeClr val="dk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AAD235-24CF-DD43-96A1-9BF51E29398D}"/>
              </a:ext>
            </a:extLst>
          </p:cNvPr>
          <p:cNvSpPr txBox="1"/>
          <p:nvPr/>
        </p:nvSpPr>
        <p:spPr>
          <a:xfrm>
            <a:off x="2069802" y="3501481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[1,2,3]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837B3D-1F64-E340-A896-4F83118AB1CF}"/>
              </a:ext>
            </a:extLst>
          </p:cNvPr>
          <p:cNvSpPr txBox="1"/>
          <p:nvPr/>
        </p:nvSpPr>
        <p:spPr>
          <a:xfrm>
            <a:off x="4225563" y="3501481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[2,1,3]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C57F2B-D8D6-674F-B307-DA1966A37011}"/>
              </a:ext>
            </a:extLst>
          </p:cNvPr>
          <p:cNvSpPr txBox="1"/>
          <p:nvPr/>
        </p:nvSpPr>
        <p:spPr>
          <a:xfrm>
            <a:off x="6566746" y="3501481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[3,1,2]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A14677-DDD1-544B-8E1F-21CAD90ED149}"/>
              </a:ext>
            </a:extLst>
          </p:cNvPr>
          <p:cNvSpPr txBox="1"/>
          <p:nvPr/>
        </p:nvSpPr>
        <p:spPr>
          <a:xfrm>
            <a:off x="2894194" y="3501481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[1,3,2]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D2E44A-575A-BC49-B817-3E02069161FF}"/>
              </a:ext>
            </a:extLst>
          </p:cNvPr>
          <p:cNvSpPr txBox="1"/>
          <p:nvPr/>
        </p:nvSpPr>
        <p:spPr>
          <a:xfrm>
            <a:off x="5056978" y="3501481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[2,3,1]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C1599CE-EF7A-0D4D-A2EC-3B874B221D01}"/>
              </a:ext>
            </a:extLst>
          </p:cNvPr>
          <p:cNvCxnSpPr/>
          <p:nvPr/>
        </p:nvCxnSpPr>
        <p:spPr>
          <a:xfrm>
            <a:off x="953467" y="3671478"/>
            <a:ext cx="8850549" cy="0"/>
          </a:xfrm>
          <a:prstGeom prst="line">
            <a:avLst/>
          </a:prstGeom>
          <a:ln>
            <a:solidFill>
              <a:schemeClr val="dk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A8A4435-544B-6C4E-8DF9-10EFFBFFBC09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076033" y="1610207"/>
            <a:ext cx="1641882" cy="590984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83A0CA-F8E1-3245-8ECE-F57A7B21C34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076032" y="2307355"/>
            <a:ext cx="1641883" cy="0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EDEC2E-2B09-974E-A028-62B42DF5043C}"/>
              </a:ext>
            </a:extLst>
          </p:cNvPr>
          <p:cNvCxnSpPr>
            <a:cxnSpLocks/>
          </p:cNvCxnSpPr>
          <p:nvPr/>
        </p:nvCxnSpPr>
        <p:spPr>
          <a:xfrm>
            <a:off x="5094049" y="2315303"/>
            <a:ext cx="1641883" cy="0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1D30DF2-7AB2-114C-BC12-78B3E451D8D4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2440995" y="2450118"/>
            <a:ext cx="275491" cy="385108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8BD072C-17B0-2448-BB33-0011C51167FF}"/>
              </a:ext>
            </a:extLst>
          </p:cNvPr>
          <p:cNvCxnSpPr>
            <a:cxnSpLocks/>
          </p:cNvCxnSpPr>
          <p:nvPr/>
        </p:nvCxnSpPr>
        <p:spPr>
          <a:xfrm flipH="1">
            <a:off x="2341289" y="3867376"/>
            <a:ext cx="8754" cy="327701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8C7F2AA-55BE-7946-A584-6E7F94FB3515}"/>
              </a:ext>
            </a:extLst>
          </p:cNvPr>
          <p:cNvCxnSpPr/>
          <p:nvPr/>
        </p:nvCxnSpPr>
        <p:spPr>
          <a:xfrm>
            <a:off x="953467" y="4281078"/>
            <a:ext cx="8850549" cy="0"/>
          </a:xfrm>
          <a:prstGeom prst="line">
            <a:avLst/>
          </a:prstGeom>
          <a:ln>
            <a:solidFill>
              <a:schemeClr val="dk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F43403-CBBA-EA45-AC07-C6562A84FD5A}"/>
              </a:ext>
            </a:extLst>
          </p:cNvPr>
          <p:cNvCxnSpPr>
            <a:cxnSpLocks/>
          </p:cNvCxnSpPr>
          <p:nvPr/>
        </p:nvCxnSpPr>
        <p:spPr>
          <a:xfrm flipH="1">
            <a:off x="2495213" y="3818563"/>
            <a:ext cx="8754" cy="327701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C25A3D-7E40-9741-B7B5-AFE1DFFAD125}"/>
              </a:ext>
            </a:extLst>
          </p:cNvPr>
          <p:cNvCxnSpPr>
            <a:cxnSpLocks/>
          </p:cNvCxnSpPr>
          <p:nvPr/>
        </p:nvCxnSpPr>
        <p:spPr>
          <a:xfrm flipH="1">
            <a:off x="3140833" y="3860933"/>
            <a:ext cx="8754" cy="327701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3136A4E-C056-AC47-80AB-4318A2CB6EAF}"/>
              </a:ext>
            </a:extLst>
          </p:cNvPr>
          <p:cNvCxnSpPr>
            <a:cxnSpLocks/>
          </p:cNvCxnSpPr>
          <p:nvPr/>
        </p:nvCxnSpPr>
        <p:spPr>
          <a:xfrm flipH="1">
            <a:off x="3294757" y="3812120"/>
            <a:ext cx="8754" cy="327701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3A9092C-09BA-3B4F-A6B7-B2201F8A80C5}"/>
              </a:ext>
            </a:extLst>
          </p:cNvPr>
          <p:cNvCxnSpPr>
            <a:cxnSpLocks/>
          </p:cNvCxnSpPr>
          <p:nvPr/>
        </p:nvCxnSpPr>
        <p:spPr>
          <a:xfrm flipH="1">
            <a:off x="4481707" y="3866869"/>
            <a:ext cx="8754" cy="327701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6989166-9B10-B846-A49D-E6C96B77A28F}"/>
              </a:ext>
            </a:extLst>
          </p:cNvPr>
          <p:cNvCxnSpPr>
            <a:cxnSpLocks/>
          </p:cNvCxnSpPr>
          <p:nvPr/>
        </p:nvCxnSpPr>
        <p:spPr>
          <a:xfrm flipH="1">
            <a:off x="4635631" y="3818056"/>
            <a:ext cx="8754" cy="327701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41EDFE3-402A-9348-A0DD-DFB47E420AE8}"/>
              </a:ext>
            </a:extLst>
          </p:cNvPr>
          <p:cNvCxnSpPr>
            <a:cxnSpLocks/>
          </p:cNvCxnSpPr>
          <p:nvPr/>
        </p:nvCxnSpPr>
        <p:spPr>
          <a:xfrm flipH="1">
            <a:off x="5314787" y="3859811"/>
            <a:ext cx="8754" cy="327701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A9FAE45-0062-8E4B-B41C-769682808486}"/>
              </a:ext>
            </a:extLst>
          </p:cNvPr>
          <p:cNvCxnSpPr>
            <a:cxnSpLocks/>
          </p:cNvCxnSpPr>
          <p:nvPr/>
        </p:nvCxnSpPr>
        <p:spPr>
          <a:xfrm flipH="1">
            <a:off x="5468711" y="3810998"/>
            <a:ext cx="8754" cy="327701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EFAB05E-E32E-EF49-A142-9BA426688239}"/>
              </a:ext>
            </a:extLst>
          </p:cNvPr>
          <p:cNvCxnSpPr>
            <a:cxnSpLocks/>
          </p:cNvCxnSpPr>
          <p:nvPr/>
        </p:nvCxnSpPr>
        <p:spPr>
          <a:xfrm flipH="1">
            <a:off x="6823060" y="3866254"/>
            <a:ext cx="8754" cy="327701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3E15E2E-96CA-3B42-A41A-86B1BD7602F2}"/>
              </a:ext>
            </a:extLst>
          </p:cNvPr>
          <p:cNvCxnSpPr>
            <a:cxnSpLocks/>
          </p:cNvCxnSpPr>
          <p:nvPr/>
        </p:nvCxnSpPr>
        <p:spPr>
          <a:xfrm flipH="1">
            <a:off x="6976984" y="3817441"/>
            <a:ext cx="8754" cy="327701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DDBC538-CC3C-5745-BD0B-2C1BDBDDDC0E}"/>
              </a:ext>
            </a:extLst>
          </p:cNvPr>
          <p:cNvCxnSpPr>
            <a:cxnSpLocks/>
          </p:cNvCxnSpPr>
          <p:nvPr/>
        </p:nvCxnSpPr>
        <p:spPr>
          <a:xfrm flipH="1">
            <a:off x="2332535" y="3204526"/>
            <a:ext cx="8754" cy="327701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913EBC-A1F8-8F4F-A37F-0B83E590E8A4}"/>
              </a:ext>
            </a:extLst>
          </p:cNvPr>
          <p:cNvCxnSpPr>
            <a:cxnSpLocks/>
          </p:cNvCxnSpPr>
          <p:nvPr/>
        </p:nvCxnSpPr>
        <p:spPr>
          <a:xfrm flipH="1">
            <a:off x="2486459" y="3155713"/>
            <a:ext cx="8754" cy="327701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C3A4973-8438-EF4E-87A3-09CE7E14FB31}"/>
              </a:ext>
            </a:extLst>
          </p:cNvPr>
          <p:cNvCxnSpPr>
            <a:cxnSpLocks/>
          </p:cNvCxnSpPr>
          <p:nvPr/>
        </p:nvCxnSpPr>
        <p:spPr>
          <a:xfrm flipH="1">
            <a:off x="3132079" y="3198083"/>
            <a:ext cx="8754" cy="327701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47F1013-492F-624C-AF96-FCD5CD41B34D}"/>
              </a:ext>
            </a:extLst>
          </p:cNvPr>
          <p:cNvCxnSpPr>
            <a:cxnSpLocks/>
          </p:cNvCxnSpPr>
          <p:nvPr/>
        </p:nvCxnSpPr>
        <p:spPr>
          <a:xfrm flipH="1">
            <a:off x="3286003" y="3149270"/>
            <a:ext cx="8754" cy="327701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F6EB519-C237-1B46-B062-1499D1FA8FCA}"/>
              </a:ext>
            </a:extLst>
          </p:cNvPr>
          <p:cNvCxnSpPr>
            <a:cxnSpLocks/>
          </p:cNvCxnSpPr>
          <p:nvPr/>
        </p:nvCxnSpPr>
        <p:spPr>
          <a:xfrm flipH="1">
            <a:off x="4472953" y="3204019"/>
            <a:ext cx="8754" cy="327701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D2A5578-96E8-DB41-ACBC-754D17762AD6}"/>
              </a:ext>
            </a:extLst>
          </p:cNvPr>
          <p:cNvCxnSpPr>
            <a:cxnSpLocks/>
          </p:cNvCxnSpPr>
          <p:nvPr/>
        </p:nvCxnSpPr>
        <p:spPr>
          <a:xfrm flipH="1">
            <a:off x="4626877" y="3155206"/>
            <a:ext cx="8754" cy="327701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B410B3F-DD97-1D40-8F46-667054C75418}"/>
              </a:ext>
            </a:extLst>
          </p:cNvPr>
          <p:cNvCxnSpPr>
            <a:cxnSpLocks/>
          </p:cNvCxnSpPr>
          <p:nvPr/>
        </p:nvCxnSpPr>
        <p:spPr>
          <a:xfrm flipH="1">
            <a:off x="5306033" y="3196961"/>
            <a:ext cx="8754" cy="327701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F89BE34-F3CB-EC4C-AEE3-D168DE88195A}"/>
              </a:ext>
            </a:extLst>
          </p:cNvPr>
          <p:cNvCxnSpPr>
            <a:cxnSpLocks/>
          </p:cNvCxnSpPr>
          <p:nvPr/>
        </p:nvCxnSpPr>
        <p:spPr>
          <a:xfrm flipH="1">
            <a:off x="5459957" y="3148148"/>
            <a:ext cx="8754" cy="327701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9BB90DF-8ADB-6445-B1A1-A04C0445EC4C}"/>
              </a:ext>
            </a:extLst>
          </p:cNvPr>
          <p:cNvCxnSpPr>
            <a:cxnSpLocks/>
          </p:cNvCxnSpPr>
          <p:nvPr/>
        </p:nvCxnSpPr>
        <p:spPr>
          <a:xfrm flipH="1">
            <a:off x="6814306" y="3203404"/>
            <a:ext cx="8754" cy="327701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CC257D1-C80E-2444-81EB-575304D7D69C}"/>
              </a:ext>
            </a:extLst>
          </p:cNvPr>
          <p:cNvCxnSpPr>
            <a:cxnSpLocks/>
          </p:cNvCxnSpPr>
          <p:nvPr/>
        </p:nvCxnSpPr>
        <p:spPr>
          <a:xfrm flipH="1">
            <a:off x="6968230" y="3154591"/>
            <a:ext cx="8754" cy="327701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D99ED7E-2818-5942-8568-F991CCAAC229}"/>
              </a:ext>
            </a:extLst>
          </p:cNvPr>
          <p:cNvCxnSpPr>
            <a:cxnSpLocks/>
          </p:cNvCxnSpPr>
          <p:nvPr/>
        </p:nvCxnSpPr>
        <p:spPr>
          <a:xfrm>
            <a:off x="2626832" y="3004503"/>
            <a:ext cx="350344" cy="7948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007A808-547F-2747-89DF-3F3CCC9DDE48}"/>
              </a:ext>
            </a:extLst>
          </p:cNvPr>
          <p:cNvCxnSpPr>
            <a:cxnSpLocks/>
          </p:cNvCxnSpPr>
          <p:nvPr/>
        </p:nvCxnSpPr>
        <p:spPr>
          <a:xfrm>
            <a:off x="4794042" y="2996853"/>
            <a:ext cx="350344" cy="7948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5CB7239-3B10-704D-8FAE-C9F411A8C141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3010382" y="2447228"/>
            <a:ext cx="205577" cy="387998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0963BC0-2312-EF4B-B4B9-04C962B925A4}"/>
              </a:ext>
            </a:extLst>
          </p:cNvPr>
          <p:cNvCxnSpPr>
            <a:cxnSpLocks/>
          </p:cNvCxnSpPr>
          <p:nvPr/>
        </p:nvCxnSpPr>
        <p:spPr>
          <a:xfrm flipH="1">
            <a:off x="6805552" y="2498931"/>
            <a:ext cx="8754" cy="327701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825F372-0BE5-7240-AE15-6D43590CCAEC}"/>
              </a:ext>
            </a:extLst>
          </p:cNvPr>
          <p:cNvCxnSpPr>
            <a:cxnSpLocks/>
          </p:cNvCxnSpPr>
          <p:nvPr/>
        </p:nvCxnSpPr>
        <p:spPr>
          <a:xfrm flipH="1">
            <a:off x="6959476" y="2450118"/>
            <a:ext cx="8754" cy="327701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84E7821-F39E-4B49-829F-7C8DA350D0D8}"/>
              </a:ext>
            </a:extLst>
          </p:cNvPr>
          <p:cNvCxnSpPr>
            <a:cxnSpLocks/>
          </p:cNvCxnSpPr>
          <p:nvPr/>
        </p:nvCxnSpPr>
        <p:spPr>
          <a:xfrm flipH="1">
            <a:off x="4504716" y="2441351"/>
            <a:ext cx="275491" cy="385108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AC8F910-4480-4A45-ABBE-856FA7218E9E}"/>
              </a:ext>
            </a:extLst>
          </p:cNvPr>
          <p:cNvCxnSpPr>
            <a:cxnSpLocks/>
          </p:cNvCxnSpPr>
          <p:nvPr/>
        </p:nvCxnSpPr>
        <p:spPr>
          <a:xfrm flipH="1" flipV="1">
            <a:off x="5074103" y="2438461"/>
            <a:ext cx="205577" cy="387998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C2559D1-016E-A440-BCD2-5BCE8CB883BB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5074103" y="1610207"/>
            <a:ext cx="1661829" cy="564455"/>
          </a:xfrm>
          <a:prstGeom prst="straightConnector1">
            <a:avLst/>
          </a:prstGeom>
          <a:ln w="15875" cap="flat">
            <a:solidFill>
              <a:schemeClr val="tx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9856D3D-52BE-AE47-84DE-2F6BABED459D}"/>
              </a:ext>
            </a:extLst>
          </p:cNvPr>
          <p:cNvSpPr txBox="1"/>
          <p:nvPr/>
        </p:nvSpPr>
        <p:spPr>
          <a:xfrm>
            <a:off x="6976984" y="31923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9E206C5-EB45-434D-9485-91D3D7CAFC3B}"/>
              </a:ext>
            </a:extLst>
          </p:cNvPr>
          <p:cNvSpPr txBox="1"/>
          <p:nvPr/>
        </p:nvSpPr>
        <p:spPr>
          <a:xfrm>
            <a:off x="6301482" y="4605925"/>
            <a:ext cx="38170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</a:t>
            </a:r>
            <a:r>
              <a:rPr lang="en-US" sz="1000" dirty="0"/>
              <a:t> when return, </a:t>
            </a:r>
            <a:r>
              <a:rPr lang="en-US" sz="1000" dirty="0" err="1"/>
              <a:t>i</a:t>
            </a:r>
            <a:r>
              <a:rPr lang="en-US" sz="1000" dirty="0"/>
              <a:t> = 2 next, check </a:t>
            </a:r>
            <a:r>
              <a:rPr lang="en-US" sz="1000" dirty="0" err="1"/>
              <a:t>nums</a:t>
            </a:r>
            <a:r>
              <a:rPr lang="en-US" sz="1000" dirty="0"/>
              <a:t>[2] (i.e. 3) is already in </a:t>
            </a:r>
            <a:r>
              <a:rPr lang="en-US" sz="1000" dirty="0" err="1"/>
              <a:t>tempList</a:t>
            </a:r>
            <a:r>
              <a:rPr lang="en-US" sz="1000" dirty="0"/>
              <a:t>,</a:t>
            </a:r>
          </a:p>
          <a:p>
            <a:r>
              <a:rPr lang="en-US" sz="1000" dirty="0" err="1"/>
              <a:t>i</a:t>
            </a:r>
            <a:r>
              <a:rPr lang="en-US" sz="1000" dirty="0"/>
              <a:t> reaches the end, thus return further.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3462970-8447-0546-A4E5-814C18929893}"/>
              </a:ext>
            </a:extLst>
          </p:cNvPr>
          <p:cNvCxnSpPr>
            <a:cxnSpLocks/>
          </p:cNvCxnSpPr>
          <p:nvPr/>
        </p:nvCxnSpPr>
        <p:spPr>
          <a:xfrm flipH="1" flipV="1">
            <a:off x="2495214" y="3586831"/>
            <a:ext cx="131618" cy="193538"/>
          </a:xfrm>
          <a:prstGeom prst="line">
            <a:avLst/>
          </a:prstGeom>
          <a:ln w="9525">
            <a:solidFill>
              <a:srgbClr val="2E3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A08814F-0123-1A40-A202-120938DCCD10}"/>
              </a:ext>
            </a:extLst>
          </p:cNvPr>
          <p:cNvCxnSpPr>
            <a:cxnSpLocks/>
          </p:cNvCxnSpPr>
          <p:nvPr/>
        </p:nvCxnSpPr>
        <p:spPr>
          <a:xfrm flipH="1" flipV="1">
            <a:off x="2449902" y="2923680"/>
            <a:ext cx="131618" cy="193538"/>
          </a:xfrm>
          <a:prstGeom prst="line">
            <a:avLst/>
          </a:prstGeom>
          <a:ln w="9525">
            <a:solidFill>
              <a:srgbClr val="2E3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7ACF6B3-4016-8044-908D-AC964E899897}"/>
              </a:ext>
            </a:extLst>
          </p:cNvPr>
          <p:cNvCxnSpPr>
            <a:cxnSpLocks/>
          </p:cNvCxnSpPr>
          <p:nvPr/>
        </p:nvCxnSpPr>
        <p:spPr>
          <a:xfrm flipH="1" flipV="1">
            <a:off x="3339597" y="3566233"/>
            <a:ext cx="131618" cy="193538"/>
          </a:xfrm>
          <a:prstGeom prst="line">
            <a:avLst/>
          </a:prstGeom>
          <a:ln w="9525">
            <a:solidFill>
              <a:srgbClr val="2E3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DB0499D-8961-E840-9226-2A3D70F44299}"/>
              </a:ext>
            </a:extLst>
          </p:cNvPr>
          <p:cNvCxnSpPr>
            <a:cxnSpLocks/>
          </p:cNvCxnSpPr>
          <p:nvPr/>
        </p:nvCxnSpPr>
        <p:spPr>
          <a:xfrm flipH="1" flipV="1">
            <a:off x="3207786" y="2903082"/>
            <a:ext cx="131618" cy="193538"/>
          </a:xfrm>
          <a:prstGeom prst="line">
            <a:avLst/>
          </a:prstGeom>
          <a:ln w="9525">
            <a:solidFill>
              <a:srgbClr val="2E3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F66BBD6-99EF-764E-9BEC-3628CCDC3FBF}"/>
              </a:ext>
            </a:extLst>
          </p:cNvPr>
          <p:cNvCxnSpPr>
            <a:cxnSpLocks/>
          </p:cNvCxnSpPr>
          <p:nvPr/>
        </p:nvCxnSpPr>
        <p:spPr>
          <a:xfrm flipH="1" flipV="1">
            <a:off x="2791774" y="2202866"/>
            <a:ext cx="131618" cy="193538"/>
          </a:xfrm>
          <a:prstGeom prst="line">
            <a:avLst/>
          </a:prstGeom>
          <a:ln w="9525">
            <a:solidFill>
              <a:srgbClr val="2E3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A954FD3-0DC3-2046-A582-43BB6AEE5ECB}"/>
              </a:ext>
            </a:extLst>
          </p:cNvPr>
          <p:cNvCxnSpPr>
            <a:cxnSpLocks/>
          </p:cNvCxnSpPr>
          <p:nvPr/>
        </p:nvCxnSpPr>
        <p:spPr>
          <a:xfrm flipH="1" flipV="1">
            <a:off x="4665888" y="3570349"/>
            <a:ext cx="131618" cy="193538"/>
          </a:xfrm>
          <a:prstGeom prst="line">
            <a:avLst/>
          </a:prstGeom>
          <a:ln w="9525">
            <a:solidFill>
              <a:srgbClr val="2E3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C2E8A92-B0C7-3A44-B504-8B42023AC95F}"/>
              </a:ext>
            </a:extLst>
          </p:cNvPr>
          <p:cNvCxnSpPr>
            <a:cxnSpLocks/>
          </p:cNvCxnSpPr>
          <p:nvPr/>
        </p:nvCxnSpPr>
        <p:spPr>
          <a:xfrm flipH="1" flipV="1">
            <a:off x="4571148" y="2931912"/>
            <a:ext cx="131618" cy="193538"/>
          </a:xfrm>
          <a:prstGeom prst="line">
            <a:avLst/>
          </a:prstGeom>
          <a:ln w="9525">
            <a:solidFill>
              <a:srgbClr val="2E3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33CF93E-9F6D-0D4E-A67B-3149EBB4FA4C}"/>
              </a:ext>
            </a:extLst>
          </p:cNvPr>
          <p:cNvCxnSpPr>
            <a:cxnSpLocks/>
          </p:cNvCxnSpPr>
          <p:nvPr/>
        </p:nvCxnSpPr>
        <p:spPr>
          <a:xfrm flipH="1" flipV="1">
            <a:off x="5473201" y="3574465"/>
            <a:ext cx="131618" cy="193538"/>
          </a:xfrm>
          <a:prstGeom prst="line">
            <a:avLst/>
          </a:prstGeom>
          <a:ln w="9525">
            <a:solidFill>
              <a:srgbClr val="2E3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4B4BB64-0170-FD44-B321-962029D036B2}"/>
              </a:ext>
            </a:extLst>
          </p:cNvPr>
          <p:cNvCxnSpPr>
            <a:cxnSpLocks/>
          </p:cNvCxnSpPr>
          <p:nvPr/>
        </p:nvCxnSpPr>
        <p:spPr>
          <a:xfrm flipH="1" flipV="1">
            <a:off x="5378461" y="2911314"/>
            <a:ext cx="131618" cy="193538"/>
          </a:xfrm>
          <a:prstGeom prst="line">
            <a:avLst/>
          </a:prstGeom>
          <a:ln w="9525">
            <a:solidFill>
              <a:srgbClr val="2E3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3364312-C7E4-5D4F-A9AC-C1655C1EB13B}"/>
              </a:ext>
            </a:extLst>
          </p:cNvPr>
          <p:cNvCxnSpPr>
            <a:cxnSpLocks/>
          </p:cNvCxnSpPr>
          <p:nvPr/>
        </p:nvCxnSpPr>
        <p:spPr>
          <a:xfrm flipH="1" flipV="1">
            <a:off x="7005437" y="3562108"/>
            <a:ext cx="131618" cy="193538"/>
          </a:xfrm>
          <a:prstGeom prst="line">
            <a:avLst/>
          </a:prstGeom>
          <a:ln w="9525">
            <a:solidFill>
              <a:srgbClr val="2E3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AD53FFE-BF5A-334D-884F-CCAB88CC6C19}"/>
              </a:ext>
            </a:extLst>
          </p:cNvPr>
          <p:cNvCxnSpPr>
            <a:cxnSpLocks/>
          </p:cNvCxnSpPr>
          <p:nvPr/>
        </p:nvCxnSpPr>
        <p:spPr>
          <a:xfrm flipH="1" flipV="1">
            <a:off x="6923054" y="2923671"/>
            <a:ext cx="131618" cy="193538"/>
          </a:xfrm>
          <a:prstGeom prst="line">
            <a:avLst/>
          </a:prstGeom>
          <a:ln w="9525">
            <a:solidFill>
              <a:srgbClr val="2E3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1A8FB7B-3DF4-EE49-8CB8-02ABC8E418EF}"/>
              </a:ext>
            </a:extLst>
          </p:cNvPr>
          <p:cNvCxnSpPr>
            <a:cxnSpLocks/>
          </p:cNvCxnSpPr>
          <p:nvPr/>
        </p:nvCxnSpPr>
        <p:spPr>
          <a:xfrm flipH="1" flipV="1">
            <a:off x="4859475" y="2206979"/>
            <a:ext cx="131618" cy="193538"/>
          </a:xfrm>
          <a:prstGeom prst="line">
            <a:avLst/>
          </a:prstGeom>
          <a:ln w="9525">
            <a:solidFill>
              <a:srgbClr val="2E3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3625A52-BF0A-8542-A919-DC501CACC996}"/>
              </a:ext>
            </a:extLst>
          </p:cNvPr>
          <p:cNvCxnSpPr>
            <a:cxnSpLocks/>
          </p:cNvCxnSpPr>
          <p:nvPr/>
        </p:nvCxnSpPr>
        <p:spPr>
          <a:xfrm flipH="1" flipV="1">
            <a:off x="6824200" y="2206979"/>
            <a:ext cx="131618" cy="193538"/>
          </a:xfrm>
          <a:prstGeom prst="line">
            <a:avLst/>
          </a:prstGeom>
          <a:ln w="9525">
            <a:solidFill>
              <a:srgbClr val="2E3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B6057AB-6F29-4342-A075-1B91E9DECA26}"/>
              </a:ext>
            </a:extLst>
          </p:cNvPr>
          <p:cNvCxnSpPr/>
          <p:nvPr/>
        </p:nvCxnSpPr>
        <p:spPr>
          <a:xfrm>
            <a:off x="10713308" y="1892434"/>
            <a:ext cx="0" cy="213122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500471C-9FA3-F349-BC1E-4415FA98866B}"/>
              </a:ext>
            </a:extLst>
          </p:cNvPr>
          <p:cNvSpPr txBox="1"/>
          <p:nvPr/>
        </p:nvSpPr>
        <p:spPr>
          <a:xfrm>
            <a:off x="9962493" y="1460833"/>
            <a:ext cx="1501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recursion depth</a:t>
            </a:r>
          </a:p>
        </p:txBody>
      </p:sp>
    </p:spTree>
    <p:extLst>
      <p:ext uri="{BB962C8B-B14F-4D97-AF65-F5344CB8AC3E}">
        <p14:creationId xmlns:p14="http://schemas.microsoft.com/office/powerpoint/2010/main" val="1346244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90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Permutations  e.g. nums = [1,2,3]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2020-03-18T21:09:46Z</dcterms:created>
  <dcterms:modified xsi:type="dcterms:W3CDTF">2020-03-18T22:05:01Z</dcterms:modified>
</cp:coreProperties>
</file>